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p:cViewPr varScale="1">
        <p:scale>
          <a:sx n="69" d="100"/>
          <a:sy n="69" d="100"/>
        </p:scale>
        <p:origin x="-560" y="-6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4/13/2021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4/13/2021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4/13/2021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4/13/2021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4/13/2021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4/13/2021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4/13/2021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4/13/2021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4/13/2021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4/13/2021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4/13/2021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4/13/2021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4/13/2021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4/13/2021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smtClean="0"/>
              <a:t>VIMAL PATEL</a:t>
            </a:r>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Patel</cp:lastModifiedBy>
  <cp:revision>5</cp:revision>
  <dcterms:created xsi:type="dcterms:W3CDTF">2020-01-05T08:05:09Z</dcterms:created>
  <dcterms:modified xsi:type="dcterms:W3CDTF">2021-04-13T07:11:20Z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