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01ef62d741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01ef62d741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1ef62d74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1ef62d74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1ef62d74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1ef62d74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dedf15c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dedf15c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edf15cd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edf15cd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dedf15cd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1dedf15cd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dedf15cd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dedf15c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1ef62d741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1ef62d741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1ef62d741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1ef62d741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? FL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Vimalkumar Kumaresan Ph.D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(Big) Data Characteristics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3550" y="1058225"/>
            <a:ext cx="4866875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baseline="30000" lang="en"/>
              <a:t>3</a:t>
            </a:r>
            <a:r>
              <a:rPr lang="en"/>
              <a:t> - Mindset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Abundance of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Acceptance of Messiness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Ambivalence (Contradictory) of Causality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Latency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Scalability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Partial Solution to a Mess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Privacy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 </a:t>
            </a:r>
            <a:r>
              <a:rPr lang="en"/>
              <a:t>Regulation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General Data Protection Regulation (GDPR)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California Consumer Privacy Act (CCPA)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Privacy by design to data minimalism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lphaLcPeriod"/>
            </a:pPr>
            <a:r>
              <a:rPr b="1" lang="en">
                <a:solidFill>
                  <a:srgbClr val="FF0000"/>
                </a:solidFill>
              </a:rPr>
              <a:t>AI Models </a:t>
            </a:r>
            <a:r>
              <a:rPr b="1" lang="en">
                <a:solidFill>
                  <a:srgbClr val="FF0000"/>
                </a:solidFill>
              </a:rPr>
              <a:t>Performance (Decrease)</a:t>
            </a:r>
            <a:endParaRPr b="1"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Lack of data variety.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Lack of Acceptance of Messiness.</a:t>
            </a:r>
            <a:endParaRPr sz="18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Model Biases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Model Drift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Drift - Train Data is significantly </a:t>
            </a:r>
            <a:r>
              <a:rPr lang="en"/>
              <a:t>different</a:t>
            </a:r>
            <a:r>
              <a:rPr lang="en"/>
              <a:t> from Production data.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Concept Drift -  is a result of changes in how variables correlate with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Bias: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 known as AI Bias or Algorithm Bias.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Drift: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Degradation of ML model performance because of changes 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relationships between input and output (I/O) variables, known as model decay.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in Hour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One of the most popular privacy-preserving AI technologies because private data does not have to be collected or shared with third-party entities to generate high-quality intelligence.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Learning of the data can happen anywhere; even if the data is not available for the AI service providers,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all we have to do is collect and aggregate trained ML models in a consistent way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learning Framework.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1167100"/>
            <a:ext cx="6737476" cy="354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