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ld Standard TT"/>
      <p:regular r:id="rId15"/>
      <p:bold r:id="rId16"/>
      <p: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regular.fntdata"/><Relationship Id="rId14" Type="http://schemas.openxmlformats.org/officeDocument/2006/relationships/slide" Target="slides/slide9.xml"/><Relationship Id="rId17" Type="http://schemas.openxmlformats.org/officeDocument/2006/relationships/font" Target="fonts/OldStandardTT-italic.fntdata"/><Relationship Id="rId16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e3b164a6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e3b164a6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e3b164a6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e3b164a6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e3b164a6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e3b164a6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e3b164a6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e3b164a6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e3b164a6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e3b164a6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e3b164a6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e3b164a6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e3b164a6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e3b164a6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e3b164a6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e3b164a6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? FL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Vimalkumar Kumaresan Ph.D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 is</a:t>
            </a:r>
            <a:r>
              <a:rPr lang="en"/>
              <a:t> a working representation of the dynamics within some desired system.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White-box Model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Black-box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Federated Learning = Federated + 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  = Decentralized + 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  = Distributed + 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Federated learning is a method to synthesize global models from local models trained on the edge.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Inference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750" y="1427563"/>
            <a:ext cx="5676900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721450" y="4525125"/>
            <a:ext cx="56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Note: Edge Inference is different than Edge Training.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Formalization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 = {l</a:t>
            </a:r>
            <a:r>
              <a:rPr baseline="-25000" lang="en"/>
              <a:t>1 </a:t>
            </a:r>
            <a:r>
              <a:rPr lang="en"/>
              <a:t>, </a:t>
            </a:r>
            <a:r>
              <a:rPr lang="en"/>
              <a:t>l</a:t>
            </a:r>
            <a:r>
              <a:rPr baseline="-25000" lang="en"/>
              <a:t>2 </a:t>
            </a:r>
            <a:r>
              <a:rPr lang="en"/>
              <a:t>,l</a:t>
            </a:r>
            <a:r>
              <a:rPr baseline="-25000" lang="en"/>
              <a:t>3 </a:t>
            </a:r>
            <a:r>
              <a:rPr lang="en"/>
              <a:t>,..... l</a:t>
            </a:r>
            <a:r>
              <a:rPr baseline="-25000" lang="en"/>
              <a:t>n</a:t>
            </a: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Federated Averaging (FedAvg) is an aggregation algorithm which perform parameter-wise arithmetic mean across local models l</a:t>
            </a:r>
            <a:r>
              <a:rPr baseline="-25000" lang="en"/>
              <a:t>i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 = </a:t>
            </a:r>
            <a:r>
              <a:rPr lang="en"/>
              <a:t>FedAvg(L)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 Process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The steps for a round can be described as follows: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1. The aggregate global model parameters are sent to each user’s device.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The received ML models located on the user devices are trained with local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After a certain amount of training, the local model parameters are sent to the central server.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The central server aggregates the local models by applying an aggregation function, producing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new aggregate global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 Process (II)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225" y="1252513"/>
            <a:ext cx="478155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 is s</a:t>
            </a:r>
            <a:r>
              <a:rPr lang="en"/>
              <a:t>imilar to Transfer Learning(TL) which uses parameter freezing technique.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FL + TL = FTL =&gt; Personalization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FL: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Horizontal or Homogenous FL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Vertical or Heterogeneous FL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