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e65917df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e65917d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e65917df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e65917df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e65917df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e65917df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e65917df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e65917df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e65917df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e65917df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e65917d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e65917d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e65917df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e65917df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e65917df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e65917df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65917df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65917df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e5f7bc1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e5f7bc1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e65917d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e65917d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e5f7bc1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e5f7bc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e5f7bc16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e5f7bc1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65917d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65917d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e65917df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e65917df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65917df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e65917d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e65917d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e65917d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e65917df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e65917df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e65917df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e65917df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e65917d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e65917d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? FL Design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Vimalkumar Kumaresan Ph.D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System Flow (SF): Initialization (Agent)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25" y="1191175"/>
            <a:ext cx="7079682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2519700" cy="1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425" y="71950"/>
            <a:ext cx="4668875" cy="49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 Upload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00" y="1171600"/>
            <a:ext cx="7554825" cy="36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2082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Learning Cycle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800" y="0"/>
            <a:ext cx="5200249" cy="50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Synchronous FL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Asynchronous FL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3563100" cy="13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ggregator-side FL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 cycle and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625" y="607775"/>
            <a:ext cx="4919875" cy="41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488100" y="3095825"/>
            <a:ext cx="560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Accepting and Caching Local ML Models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29475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Local ML Models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125" y="121650"/>
            <a:ext cx="4613850" cy="46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468650" y="2745800"/>
            <a:ext cx="346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Model synthesis routine: aggregating local ML model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34434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Agent-side local retraining cycle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725" y="152400"/>
            <a:ext cx="45924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235300" y="2794400"/>
            <a:ext cx="339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Agent-side state transition to adapt and update the ML model.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Aggregation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FedAvg - Federated Averaging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2202250"/>
            <a:ext cx="38385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FedMA: Federated Matching Average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FedMA constructs the shared global model in a layer-wise manner by matching and averaging hidden elements (i.e. channels for convolution layers; hidden states for LSTM; neurons for fully connected layers) with similar feature extraction signatures.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980"/>
            <a:ext cx="9143999" cy="4703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 Frameworks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FedLab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FedScale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DL/ML Frameworks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Components of FL: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(Cluster) Aggregator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(Distributed) 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900" y="1058225"/>
            <a:ext cx="672377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(Cluster) </a:t>
            </a:r>
            <a:r>
              <a:rPr lang="en" sz="1800"/>
              <a:t>Aggregators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Handler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Authentication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 Initialization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Participants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Agent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DB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System Configuration Handler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Registration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 Synthesis routine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Collection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</a:t>
            </a:r>
            <a:r>
              <a:rPr lang="en"/>
              <a:t>Handler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Participation Handler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 Exchange Routine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Server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 Query Handler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Aggregator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Agent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Base Model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Local and Global Model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Performance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Server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00" y="1131775"/>
            <a:ext cx="8035400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Flow (SF): </a:t>
            </a:r>
            <a:r>
              <a:rPr lang="en"/>
              <a:t>Initialization (Aggregator)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7050"/>
            <a:ext cx="9143999" cy="361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