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be283d3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be283d3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e616490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e616490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e616490c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e616490c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be283d3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be283d3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be283d3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be283d3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be283d3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be283d3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be283d3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be283d3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e283d3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e283d3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be283d30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be283d30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 : Server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Potential enhancements to the FL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007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Redesigning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Automating the registry of an initial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metrics for local and global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Fine-tuned aggregation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Communication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Agent </a:t>
            </a:r>
            <a:r>
              <a:rPr lang="en"/>
              <a:t>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Global Model Initialization for new agents.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Receives Local Model from agents.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Cluster Model Synthesis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Buffer Management (Both Local &amp; Cluster Model before synthesis)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Check Function (Criteria)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Aggregator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Federated Averaging (FedAvg)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Pseudo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Handshake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CRUD Operations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Configuration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config_db.json</a:t>
            </a:r>
            <a:endParaRPr b="1" sz="165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db_ip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An DB IP address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 b="1"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db_socket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between DB and an aggregator.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9017</a:t>
            </a:r>
            <a:endParaRPr b="1"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db_name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Name of the SQLite database.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sample_data</a:t>
            </a:r>
            <a:endParaRPr b="1"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db_data_path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Path to the SQLite database.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./db</a:t>
            </a:r>
            <a:endParaRPr b="1"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db_model_path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Path to the directory to save all ML models</a:t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1000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./db/models</a:t>
            </a:r>
            <a:endParaRPr b="1" sz="1000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733125"/>
            <a:ext cx="85206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8094"/>
              <a:buFont typeface="Arial"/>
              <a:buNone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config_aggregator.json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aggr_ip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An aggregator IP address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db_ip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An DB IP address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reg_socket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by agents to join an aggregator for the first time.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8765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exch_socket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to upload local models to an aggregator from an agent. Agents will get to know this socket from the communications with an aggregator.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7890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recv_socket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to send back semi global models to an agent from an aggregator. Agents will get to know this socket from the communications with an aggregator.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4321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db_socket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socket number used between DB and an aggregator.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9017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round_interval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Period of time after which an agent check if there are enough number of models to start an aggregation step. (Unit: seconds)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aggregation_threshold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Percentage of the number of collected local models required to start an aggregation step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0756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polling</a:t>
            </a: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A flag for using a polling method or not. If 1, use the polling method, otherwise use a push method.</a:t>
            </a:r>
            <a:endParaRPr b="1" sz="3915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0756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○"/>
            </a:pPr>
            <a:r>
              <a:rPr b="1" lang="en" sz="3915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b="1" lang="en" sz="3915">
                <a:solidFill>
                  <a:srgbClr val="18803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3915">
              <a:solidFill>
                <a:srgbClr val="18803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1942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DB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1111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75" y="101125"/>
            <a:ext cx="6736601" cy="48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92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 Aggregator 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976"/>
            <a:ext cx="9144000" cy="432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