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e616490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e616490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616490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616490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: Client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Config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config_agent.json</a:t>
            </a:r>
            <a:endParaRPr b="1" sz="165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aggr_ip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An aggregator IP address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localhost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reg_socket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socket number used by agents to join an aggregator for the first time.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8765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model_path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path to a local director in the agent machine to save local models and some state info.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"./data/agents"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local_model_file_name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file name to save local models in the agent machine.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lms.binaryfile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global_model_file_name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file name to save local models in the agent machine.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gms.binaryfile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state_file_name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file name to store the agent state in the agent machine.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init_weights_flag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1 if the weights are initialized with certain values, 0 otherwise where weights are initialized with zeros.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20000"/>
              <a:buFont typeface="Arial"/>
              <a:buChar char="●"/>
            </a:pP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polling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flag for using a polling method or not. If 1, use the polling method, otherwise use a push method.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