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Old Standard TT"/>
      <p:regular r:id="rId9"/>
      <p:bold r:id="rId10"/>
      <p: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OldStandardTT-italic.fntdata"/><Relationship Id="rId10" Type="http://schemas.openxmlformats.org/officeDocument/2006/relationships/font" Target="fonts/OldStandardTT-bold.fntdata"/><Relationship Id="rId9" Type="http://schemas.openxmlformats.org/officeDocument/2006/relationships/font" Target="fonts/OldStandardT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1e616490c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1e616490c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e616490c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1e616490c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 : Data Analysis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Vimalkumar Kumaresan Ph.D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