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e616490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e616490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e616490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e616490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FL: Model Aggregation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Vimalkumar Kumaresan Ph.D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