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Old Standard TT"/>
      <p:regular r:id="rId11"/>
      <p:bold r:id="rId12"/>
      <p: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13" Type="http://schemas.openxmlformats.org/officeDocument/2006/relationships/font" Target="fonts/OldStandardTT-italic.fntdata"/><Relationship Id="rId12" Type="http://schemas.openxmlformats.org/officeDocument/2006/relationships/font" Target="fonts/OldStandardT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e616490c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e616490c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e5d04782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e5d04782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e5d047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e5d047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e5d04782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e5d04782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Advances of Federated Learning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Vimalkumar Kumaresan Ph.D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200"/>
              <a:t>vimalkumar.kumaresan@gmail.com</a:t>
            </a:r>
            <a:endParaRPr b="1"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77"/>
              <a:t>Taxonomy of federated learning</a:t>
            </a:r>
            <a:endParaRPr sz="3777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taxonomy is motivated by the pipeline and challenges in federated learning.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Aggregation optimization,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Heterogeneous federated learning,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Secure federated learning and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Fair federated learning.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1248"/>
            <a:ext cx="9144000" cy="4821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Dynamic federated learning - catastrophic forgetting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Decentralized federated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Scalability of federated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Unified benchmark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