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8"/>
    <p:restoredTop sz="94712"/>
  </p:normalViewPr>
  <p:slideViewPr>
    <p:cSldViewPr snapToGrid="0" snapToObjects="1">
      <p:cViewPr varScale="1">
        <p:scale>
          <a:sx n="120" d="100"/>
          <a:sy n="120" d="100"/>
        </p:scale>
        <p:origin x="15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land, Benjamin" userId="44749553-92cb-4d97-b856-67f261b6a53c" providerId="ADAL" clId="{712FBD7D-8DB9-4543-81CF-35080CA90A5E}"/>
    <pc:docChg chg="modSld">
      <pc:chgData name="Toland, Benjamin" userId="44749553-92cb-4d97-b856-67f261b6a53c" providerId="ADAL" clId="{712FBD7D-8DB9-4543-81CF-35080CA90A5E}" dt="2018-10-23T13:01:40.671" v="10" actId="20577"/>
      <pc:docMkLst>
        <pc:docMk/>
      </pc:docMkLst>
      <pc:sldChg chg="modSp">
        <pc:chgData name="Toland, Benjamin" userId="44749553-92cb-4d97-b856-67f261b6a53c" providerId="ADAL" clId="{712FBD7D-8DB9-4543-81CF-35080CA90A5E}" dt="2018-10-23T13:01:40.671" v="10" actId="20577"/>
        <pc:sldMkLst>
          <pc:docMk/>
          <pc:sldMk cId="2331834027" sldId="262"/>
        </pc:sldMkLst>
        <pc:spChg chg="mod">
          <ac:chgData name="Toland, Benjamin" userId="44749553-92cb-4d97-b856-67f261b6a53c" providerId="ADAL" clId="{712FBD7D-8DB9-4543-81CF-35080CA90A5E}" dt="2018-10-23T13:01:35.658" v="5" actId="20577"/>
          <ac:spMkLst>
            <pc:docMk/>
            <pc:sldMk cId="2331834027" sldId="262"/>
            <ac:spMk id="130249" creationId="{00000000-0000-0000-0000-000000000000}"/>
          </ac:spMkLst>
        </pc:spChg>
        <pc:spChg chg="mod">
          <ac:chgData name="Toland, Benjamin" userId="44749553-92cb-4d97-b856-67f261b6a53c" providerId="ADAL" clId="{712FBD7D-8DB9-4543-81CF-35080CA90A5E}" dt="2018-10-23T13:01:40.671" v="10" actId="20577"/>
          <ac:spMkLst>
            <pc:docMk/>
            <pc:sldMk cId="2331834027" sldId="262"/>
            <ac:spMk id="13025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9808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44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08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08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5924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5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3550" y="1023938"/>
            <a:ext cx="4079875" cy="54848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5825" y="1023938"/>
            <a:ext cx="4079875" cy="54848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3601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5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3550" y="1023938"/>
            <a:ext cx="8312150" cy="54848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982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687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550" y="1023938"/>
            <a:ext cx="4079875" cy="5484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5825" y="1023938"/>
            <a:ext cx="4079875" cy="5484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850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683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626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14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942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153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023938"/>
            <a:ext cx="8312150" cy="548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9337" name="Rectangle 9"/>
          <p:cNvSpPr>
            <a:spLocks noChangeArrowheads="1"/>
          </p:cNvSpPr>
          <p:nvPr userDrawn="1"/>
        </p:nvSpPr>
        <p:spPr bwMode="auto">
          <a:xfrm>
            <a:off x="0" y="6419850"/>
            <a:ext cx="9144000" cy="438150"/>
          </a:xfrm>
          <a:prstGeom prst="rect">
            <a:avLst/>
          </a:prstGeom>
          <a:gradFill rotWithShape="1">
            <a:gsLst>
              <a:gs pos="0">
                <a:srgbClr val="336600">
                  <a:gamma/>
                  <a:shade val="46275"/>
                  <a:invGamma/>
                </a:srgbClr>
              </a:gs>
              <a:gs pos="50000">
                <a:srgbClr val="336600"/>
              </a:gs>
              <a:gs pos="100000">
                <a:srgbClr val="3366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9933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65188"/>
          </a:xfrm>
          <a:prstGeom prst="rect">
            <a:avLst/>
          </a:prstGeom>
          <a:gradFill rotWithShape="1">
            <a:gsLst>
              <a:gs pos="0">
                <a:srgbClr val="62A903">
                  <a:alpha val="82001"/>
                </a:srgbClr>
              </a:gs>
              <a:gs pos="100000">
                <a:srgbClr val="62A903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rgbClr val="62A903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9342" name="Text Box 14"/>
          <p:cNvSpPr txBox="1">
            <a:spLocks noChangeArrowheads="1"/>
          </p:cNvSpPr>
          <p:nvPr userDrawn="1"/>
        </p:nvSpPr>
        <p:spPr bwMode="auto">
          <a:xfrm>
            <a:off x="533400" y="6400800"/>
            <a:ext cx="3781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FFFFFF"/>
                </a:solidFill>
                <a:latin typeface="Times" charset="0"/>
                <a:ea typeface="ＭＳ Ｐゴシック" charset="0"/>
                <a:cs typeface="ＭＳ Ｐゴシック" charset="0"/>
              </a:rPr>
              <a:t>AVR Microcontroller and Embedded System Using Assembly and C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FFFFFF"/>
                </a:solidFill>
                <a:latin typeface="Times" charset="0"/>
                <a:ea typeface="ＭＳ Ｐゴシック" charset="0"/>
                <a:cs typeface="ＭＳ Ｐゴシック" charset="0"/>
              </a:rPr>
              <a:t>Mazidi, Naimi, and Naimi</a:t>
            </a:r>
          </a:p>
        </p:txBody>
      </p:sp>
      <p:sp>
        <p:nvSpPr>
          <p:cNvPr id="99343" name="Text Box 15"/>
          <p:cNvSpPr txBox="1">
            <a:spLocks noChangeArrowheads="1"/>
          </p:cNvSpPr>
          <p:nvPr userDrawn="1"/>
        </p:nvSpPr>
        <p:spPr bwMode="auto">
          <a:xfrm>
            <a:off x="5257800" y="6384925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FFFFFF"/>
                </a:solidFill>
                <a:latin typeface="Times" charset="0"/>
                <a:ea typeface="ＭＳ Ｐゴシック" charset="0"/>
                <a:cs typeface="ＭＳ Ｐゴシック" charset="0"/>
              </a:rPr>
              <a:t>© 2011   Pearson Higher Education,</a:t>
            </a:r>
            <a:br>
              <a:rPr lang="en-US" sz="1000">
                <a:solidFill>
                  <a:srgbClr val="FFFFFF"/>
                </a:solidFill>
                <a:latin typeface="Times" charset="0"/>
                <a:ea typeface="ＭＳ Ｐゴシック" charset="0"/>
                <a:cs typeface="ＭＳ Ｐゴシック" charset="0"/>
              </a:rPr>
            </a:br>
            <a:r>
              <a:rPr lang="en-US" sz="1000">
                <a:solidFill>
                  <a:srgbClr val="FFFFFF"/>
                </a:solidFill>
                <a:latin typeface="Times" charset="0"/>
                <a:ea typeface="ＭＳ Ｐゴシック" charset="0"/>
                <a:cs typeface="ＭＳ Ｐゴシック" charset="0"/>
              </a:rPr>
              <a:t>Upper Saddle River, NJ 07458. •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365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Keyboard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64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/>
              <a:t>Key identification</a:t>
            </a:r>
          </a:p>
        </p:txBody>
      </p:sp>
      <p:sp>
        <p:nvSpPr>
          <p:cNvPr id="134147" name="Line 3"/>
          <p:cNvSpPr>
            <a:spLocks noChangeShapeType="1"/>
          </p:cNvSpPr>
          <p:nvPr/>
        </p:nvSpPr>
        <p:spPr bwMode="auto">
          <a:xfrm flipH="1">
            <a:off x="3505200" y="28194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4148" name="Line 4"/>
          <p:cNvSpPr>
            <a:spLocks noChangeShapeType="1"/>
          </p:cNvSpPr>
          <p:nvPr/>
        </p:nvSpPr>
        <p:spPr bwMode="auto">
          <a:xfrm flipH="1">
            <a:off x="3200400" y="3048000"/>
            <a:ext cx="152400" cy="1524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4149" name="Oval 5"/>
          <p:cNvSpPr>
            <a:spLocks noChangeArrowheads="1"/>
          </p:cNvSpPr>
          <p:nvPr/>
        </p:nvSpPr>
        <p:spPr bwMode="auto">
          <a:xfrm flipH="1">
            <a:off x="3429000" y="28956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4150" name="Oval 6"/>
          <p:cNvSpPr>
            <a:spLocks noChangeArrowheads="1"/>
          </p:cNvSpPr>
          <p:nvPr/>
        </p:nvSpPr>
        <p:spPr bwMode="auto">
          <a:xfrm flipH="1">
            <a:off x="3276600" y="30480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34151" name="Group 7"/>
          <p:cNvGrpSpPr>
            <a:grpSpLocks/>
          </p:cNvGrpSpPr>
          <p:nvPr/>
        </p:nvGrpSpPr>
        <p:grpSpPr bwMode="auto">
          <a:xfrm>
            <a:off x="3270250" y="2889250"/>
            <a:ext cx="152400" cy="152400"/>
            <a:chOff x="4032" y="3552"/>
            <a:chExt cx="96" cy="96"/>
          </a:xfrm>
        </p:grpSpPr>
        <p:sp>
          <p:nvSpPr>
            <p:cNvPr id="134152" name="Line 8"/>
            <p:cNvSpPr>
              <a:spLocks noChangeShapeType="1"/>
            </p:cNvSpPr>
            <p:nvPr/>
          </p:nvSpPr>
          <p:spPr bwMode="auto">
            <a:xfrm flipH="1">
              <a:off x="4032" y="3552"/>
              <a:ext cx="96" cy="9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153" name="Line 9"/>
            <p:cNvSpPr>
              <a:spLocks noChangeShapeType="1"/>
            </p:cNvSpPr>
            <p:nvPr/>
          </p:nvSpPr>
          <p:spPr bwMode="auto">
            <a:xfrm flipH="1" flipV="1">
              <a:off x="4032" y="3552"/>
              <a:ext cx="48" cy="48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34154" name="Line 10"/>
          <p:cNvSpPr>
            <a:spLocks noChangeShapeType="1"/>
          </p:cNvSpPr>
          <p:nvPr/>
        </p:nvSpPr>
        <p:spPr bwMode="auto">
          <a:xfrm>
            <a:off x="3581400" y="2362200"/>
            <a:ext cx="0" cy="3581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4155" name="Line 11"/>
          <p:cNvSpPr>
            <a:spLocks noChangeShapeType="1"/>
          </p:cNvSpPr>
          <p:nvPr/>
        </p:nvSpPr>
        <p:spPr bwMode="auto">
          <a:xfrm>
            <a:off x="4419600" y="2362200"/>
            <a:ext cx="0" cy="3581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4156" name="Line 12"/>
          <p:cNvSpPr>
            <a:spLocks noChangeShapeType="1"/>
          </p:cNvSpPr>
          <p:nvPr/>
        </p:nvSpPr>
        <p:spPr bwMode="auto">
          <a:xfrm>
            <a:off x="5257800" y="2362200"/>
            <a:ext cx="0" cy="3581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4157" name="Line 13"/>
          <p:cNvSpPr>
            <a:spLocks noChangeShapeType="1"/>
          </p:cNvSpPr>
          <p:nvPr/>
        </p:nvSpPr>
        <p:spPr bwMode="auto">
          <a:xfrm>
            <a:off x="6096000" y="2362200"/>
            <a:ext cx="0" cy="3581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34158" name="Group 14"/>
          <p:cNvGrpSpPr>
            <a:grpSpLocks/>
          </p:cNvGrpSpPr>
          <p:nvPr/>
        </p:nvGrpSpPr>
        <p:grpSpPr bwMode="auto">
          <a:xfrm>
            <a:off x="5715000" y="4343400"/>
            <a:ext cx="381000" cy="381000"/>
            <a:chOff x="4032" y="3552"/>
            <a:chExt cx="240" cy="240"/>
          </a:xfrm>
        </p:grpSpPr>
        <p:grpSp>
          <p:nvGrpSpPr>
            <p:cNvPr id="134159" name="Group 15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4160" name="Line 16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161" name="Line 17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162" name="Oval 18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163" name="Oval 19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4164" name="Group 20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4165" name="Line 21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166" name="Line 22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4167" name="Group 23"/>
          <p:cNvGrpSpPr>
            <a:grpSpLocks/>
          </p:cNvGrpSpPr>
          <p:nvPr/>
        </p:nvGrpSpPr>
        <p:grpSpPr bwMode="auto">
          <a:xfrm>
            <a:off x="4876800" y="4343400"/>
            <a:ext cx="381000" cy="381000"/>
            <a:chOff x="672" y="3744"/>
            <a:chExt cx="240" cy="240"/>
          </a:xfrm>
        </p:grpSpPr>
        <p:sp>
          <p:nvSpPr>
            <p:cNvPr id="134168" name="Line 24"/>
            <p:cNvSpPr>
              <a:spLocks noChangeShapeType="1"/>
            </p:cNvSpPr>
            <p:nvPr/>
          </p:nvSpPr>
          <p:spPr bwMode="auto">
            <a:xfrm flipH="1">
              <a:off x="864" y="374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169" name="Line 25"/>
            <p:cNvSpPr>
              <a:spLocks noChangeShapeType="1"/>
            </p:cNvSpPr>
            <p:nvPr/>
          </p:nvSpPr>
          <p:spPr bwMode="auto">
            <a:xfrm flipH="1">
              <a:off x="672" y="3888"/>
              <a:ext cx="96" cy="96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170" name="Oval 26"/>
            <p:cNvSpPr>
              <a:spLocks noChangeArrowheads="1"/>
            </p:cNvSpPr>
            <p:nvPr/>
          </p:nvSpPr>
          <p:spPr bwMode="auto">
            <a:xfrm flipH="1">
              <a:off x="816" y="3792"/>
              <a:ext cx="48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171" name="Oval 27"/>
            <p:cNvSpPr>
              <a:spLocks noChangeArrowheads="1"/>
            </p:cNvSpPr>
            <p:nvPr/>
          </p:nvSpPr>
          <p:spPr bwMode="auto">
            <a:xfrm flipH="1">
              <a:off x="720" y="3888"/>
              <a:ext cx="48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66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4172" name="Group 28"/>
          <p:cNvGrpSpPr>
            <a:grpSpLocks/>
          </p:cNvGrpSpPr>
          <p:nvPr/>
        </p:nvGrpSpPr>
        <p:grpSpPr bwMode="auto">
          <a:xfrm>
            <a:off x="4948238" y="4419600"/>
            <a:ext cx="152400" cy="152400"/>
            <a:chOff x="4032" y="3552"/>
            <a:chExt cx="96" cy="96"/>
          </a:xfrm>
        </p:grpSpPr>
        <p:sp>
          <p:nvSpPr>
            <p:cNvPr id="134173" name="Line 29"/>
            <p:cNvSpPr>
              <a:spLocks noChangeShapeType="1"/>
            </p:cNvSpPr>
            <p:nvPr/>
          </p:nvSpPr>
          <p:spPr bwMode="auto">
            <a:xfrm flipH="1">
              <a:off x="4032" y="3552"/>
              <a:ext cx="96" cy="9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174" name="Line 30"/>
            <p:cNvSpPr>
              <a:spLocks noChangeShapeType="1"/>
            </p:cNvSpPr>
            <p:nvPr/>
          </p:nvSpPr>
          <p:spPr bwMode="auto">
            <a:xfrm flipH="1" flipV="1">
              <a:off x="4032" y="3552"/>
              <a:ext cx="48" cy="48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4175" name="Group 31"/>
          <p:cNvGrpSpPr>
            <a:grpSpLocks/>
          </p:cNvGrpSpPr>
          <p:nvPr/>
        </p:nvGrpSpPr>
        <p:grpSpPr bwMode="auto">
          <a:xfrm>
            <a:off x="4038600" y="4343400"/>
            <a:ext cx="381000" cy="381000"/>
            <a:chOff x="4032" y="3552"/>
            <a:chExt cx="240" cy="240"/>
          </a:xfrm>
        </p:grpSpPr>
        <p:grpSp>
          <p:nvGrpSpPr>
            <p:cNvPr id="134176" name="Group 32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4177" name="Line 33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178" name="Line 34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179" name="Oval 35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180" name="Oval 36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4181" name="Group 37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4182" name="Line 38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183" name="Line 39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4184" name="Group 40"/>
          <p:cNvGrpSpPr>
            <a:grpSpLocks/>
          </p:cNvGrpSpPr>
          <p:nvPr/>
        </p:nvGrpSpPr>
        <p:grpSpPr bwMode="auto">
          <a:xfrm>
            <a:off x="3200400" y="4343400"/>
            <a:ext cx="381000" cy="381000"/>
            <a:chOff x="4032" y="3552"/>
            <a:chExt cx="240" cy="240"/>
          </a:xfrm>
        </p:grpSpPr>
        <p:grpSp>
          <p:nvGrpSpPr>
            <p:cNvPr id="134185" name="Group 41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4186" name="Line 42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187" name="Line 43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188" name="Oval 44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189" name="Oval 45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4190" name="Group 46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4191" name="Line 47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192" name="Line 48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4193" name="Group 49"/>
          <p:cNvGrpSpPr>
            <a:grpSpLocks/>
          </p:cNvGrpSpPr>
          <p:nvPr/>
        </p:nvGrpSpPr>
        <p:grpSpPr bwMode="auto">
          <a:xfrm>
            <a:off x="5715000" y="5105400"/>
            <a:ext cx="381000" cy="381000"/>
            <a:chOff x="4032" y="3552"/>
            <a:chExt cx="240" cy="240"/>
          </a:xfrm>
        </p:grpSpPr>
        <p:grpSp>
          <p:nvGrpSpPr>
            <p:cNvPr id="134194" name="Group 50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4195" name="Line 51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196" name="Line 52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197" name="Oval 53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198" name="Oval 54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4199" name="Group 55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4200" name="Line 56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201" name="Line 57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4202" name="Group 58"/>
          <p:cNvGrpSpPr>
            <a:grpSpLocks/>
          </p:cNvGrpSpPr>
          <p:nvPr/>
        </p:nvGrpSpPr>
        <p:grpSpPr bwMode="auto">
          <a:xfrm>
            <a:off x="4876800" y="5105400"/>
            <a:ext cx="381000" cy="381000"/>
            <a:chOff x="4032" y="3552"/>
            <a:chExt cx="240" cy="240"/>
          </a:xfrm>
        </p:grpSpPr>
        <p:grpSp>
          <p:nvGrpSpPr>
            <p:cNvPr id="134203" name="Group 59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4204" name="Line 60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205" name="Line 61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206" name="Oval 62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207" name="Oval 63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4208" name="Group 64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4209" name="Line 65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210" name="Line 66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4211" name="Group 67"/>
          <p:cNvGrpSpPr>
            <a:grpSpLocks/>
          </p:cNvGrpSpPr>
          <p:nvPr/>
        </p:nvGrpSpPr>
        <p:grpSpPr bwMode="auto">
          <a:xfrm>
            <a:off x="4038600" y="5105400"/>
            <a:ext cx="381000" cy="381000"/>
            <a:chOff x="4032" y="3552"/>
            <a:chExt cx="240" cy="240"/>
          </a:xfrm>
        </p:grpSpPr>
        <p:grpSp>
          <p:nvGrpSpPr>
            <p:cNvPr id="134212" name="Group 68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4213" name="Line 69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214" name="Line 70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215" name="Oval 71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216" name="Oval 72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4217" name="Group 73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4218" name="Line 74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219" name="Line 75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4220" name="Group 76"/>
          <p:cNvGrpSpPr>
            <a:grpSpLocks/>
          </p:cNvGrpSpPr>
          <p:nvPr/>
        </p:nvGrpSpPr>
        <p:grpSpPr bwMode="auto">
          <a:xfrm>
            <a:off x="3200400" y="5105400"/>
            <a:ext cx="381000" cy="381000"/>
            <a:chOff x="4032" y="3552"/>
            <a:chExt cx="240" cy="240"/>
          </a:xfrm>
        </p:grpSpPr>
        <p:grpSp>
          <p:nvGrpSpPr>
            <p:cNvPr id="134221" name="Group 77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4222" name="Line 78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223" name="Line 79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224" name="Oval 80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225" name="Oval 81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4226" name="Group 82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4227" name="Line 83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228" name="Line 84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sp>
        <p:nvSpPr>
          <p:cNvPr id="134229" name="Line 85"/>
          <p:cNvSpPr>
            <a:spLocks noChangeShapeType="1"/>
          </p:cNvSpPr>
          <p:nvPr/>
        </p:nvSpPr>
        <p:spPr bwMode="auto">
          <a:xfrm flipH="1">
            <a:off x="6019800" y="28194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4230" name="Line 86"/>
          <p:cNvSpPr>
            <a:spLocks noChangeShapeType="1"/>
          </p:cNvSpPr>
          <p:nvPr/>
        </p:nvSpPr>
        <p:spPr bwMode="auto">
          <a:xfrm flipH="1">
            <a:off x="5715000" y="3048000"/>
            <a:ext cx="152400" cy="1524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4231" name="Oval 87"/>
          <p:cNvSpPr>
            <a:spLocks noChangeArrowheads="1"/>
          </p:cNvSpPr>
          <p:nvPr/>
        </p:nvSpPr>
        <p:spPr bwMode="auto">
          <a:xfrm flipH="1">
            <a:off x="5943600" y="28956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4232" name="Oval 88"/>
          <p:cNvSpPr>
            <a:spLocks noChangeArrowheads="1"/>
          </p:cNvSpPr>
          <p:nvPr/>
        </p:nvSpPr>
        <p:spPr bwMode="auto">
          <a:xfrm flipH="1">
            <a:off x="5791200" y="30480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34233" name="Group 89"/>
          <p:cNvGrpSpPr>
            <a:grpSpLocks/>
          </p:cNvGrpSpPr>
          <p:nvPr/>
        </p:nvGrpSpPr>
        <p:grpSpPr bwMode="auto">
          <a:xfrm>
            <a:off x="5715000" y="2819400"/>
            <a:ext cx="152400" cy="152400"/>
            <a:chOff x="4032" y="3552"/>
            <a:chExt cx="96" cy="96"/>
          </a:xfrm>
        </p:grpSpPr>
        <p:sp>
          <p:nvSpPr>
            <p:cNvPr id="134234" name="Line 90"/>
            <p:cNvSpPr>
              <a:spLocks noChangeShapeType="1"/>
            </p:cNvSpPr>
            <p:nvPr/>
          </p:nvSpPr>
          <p:spPr bwMode="auto">
            <a:xfrm flipH="1">
              <a:off x="4032" y="3552"/>
              <a:ext cx="96" cy="9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235" name="Line 91"/>
            <p:cNvSpPr>
              <a:spLocks noChangeShapeType="1"/>
            </p:cNvSpPr>
            <p:nvPr/>
          </p:nvSpPr>
          <p:spPr bwMode="auto">
            <a:xfrm flipH="1" flipV="1">
              <a:off x="4032" y="3552"/>
              <a:ext cx="48" cy="48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34236" name="Line 92"/>
          <p:cNvSpPr>
            <a:spLocks noChangeShapeType="1"/>
          </p:cNvSpPr>
          <p:nvPr/>
        </p:nvSpPr>
        <p:spPr bwMode="auto">
          <a:xfrm flipH="1">
            <a:off x="5181600" y="28194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4237" name="Line 93"/>
          <p:cNvSpPr>
            <a:spLocks noChangeShapeType="1"/>
          </p:cNvSpPr>
          <p:nvPr/>
        </p:nvSpPr>
        <p:spPr bwMode="auto">
          <a:xfrm flipH="1">
            <a:off x="4876800" y="3048000"/>
            <a:ext cx="152400" cy="1524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4238" name="Oval 94"/>
          <p:cNvSpPr>
            <a:spLocks noChangeArrowheads="1"/>
          </p:cNvSpPr>
          <p:nvPr/>
        </p:nvSpPr>
        <p:spPr bwMode="auto">
          <a:xfrm flipH="1">
            <a:off x="5105400" y="28956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4239" name="Oval 95"/>
          <p:cNvSpPr>
            <a:spLocks noChangeArrowheads="1"/>
          </p:cNvSpPr>
          <p:nvPr/>
        </p:nvSpPr>
        <p:spPr bwMode="auto">
          <a:xfrm flipH="1">
            <a:off x="4953000" y="30480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34240" name="Group 96"/>
          <p:cNvGrpSpPr>
            <a:grpSpLocks/>
          </p:cNvGrpSpPr>
          <p:nvPr/>
        </p:nvGrpSpPr>
        <p:grpSpPr bwMode="auto">
          <a:xfrm>
            <a:off x="4946650" y="2901950"/>
            <a:ext cx="152400" cy="152400"/>
            <a:chOff x="4032" y="3552"/>
            <a:chExt cx="96" cy="96"/>
          </a:xfrm>
        </p:grpSpPr>
        <p:sp>
          <p:nvSpPr>
            <p:cNvPr id="134241" name="Line 97"/>
            <p:cNvSpPr>
              <a:spLocks noChangeShapeType="1"/>
            </p:cNvSpPr>
            <p:nvPr/>
          </p:nvSpPr>
          <p:spPr bwMode="auto">
            <a:xfrm flipH="1">
              <a:off x="4032" y="3552"/>
              <a:ext cx="96" cy="9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242" name="Line 98"/>
            <p:cNvSpPr>
              <a:spLocks noChangeShapeType="1"/>
            </p:cNvSpPr>
            <p:nvPr/>
          </p:nvSpPr>
          <p:spPr bwMode="auto">
            <a:xfrm flipH="1" flipV="1">
              <a:off x="4032" y="3552"/>
              <a:ext cx="48" cy="48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34243" name="Line 99"/>
          <p:cNvSpPr>
            <a:spLocks noChangeShapeType="1"/>
          </p:cNvSpPr>
          <p:nvPr/>
        </p:nvSpPr>
        <p:spPr bwMode="auto">
          <a:xfrm flipH="1">
            <a:off x="4343400" y="28194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4244" name="Line 100"/>
          <p:cNvSpPr>
            <a:spLocks noChangeShapeType="1"/>
          </p:cNvSpPr>
          <p:nvPr/>
        </p:nvSpPr>
        <p:spPr bwMode="auto">
          <a:xfrm flipH="1">
            <a:off x="4038600" y="3048000"/>
            <a:ext cx="152400" cy="1524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4245" name="Oval 101"/>
          <p:cNvSpPr>
            <a:spLocks noChangeArrowheads="1"/>
          </p:cNvSpPr>
          <p:nvPr/>
        </p:nvSpPr>
        <p:spPr bwMode="auto">
          <a:xfrm flipH="1">
            <a:off x="4267200" y="28956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4246" name="Oval 102"/>
          <p:cNvSpPr>
            <a:spLocks noChangeArrowheads="1"/>
          </p:cNvSpPr>
          <p:nvPr/>
        </p:nvSpPr>
        <p:spPr bwMode="auto">
          <a:xfrm flipH="1">
            <a:off x="4114800" y="30480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34247" name="Group 103"/>
          <p:cNvGrpSpPr>
            <a:grpSpLocks/>
          </p:cNvGrpSpPr>
          <p:nvPr/>
        </p:nvGrpSpPr>
        <p:grpSpPr bwMode="auto">
          <a:xfrm>
            <a:off x="4038600" y="2819400"/>
            <a:ext cx="152400" cy="152400"/>
            <a:chOff x="4032" y="3552"/>
            <a:chExt cx="96" cy="96"/>
          </a:xfrm>
        </p:grpSpPr>
        <p:sp>
          <p:nvSpPr>
            <p:cNvPr id="134248" name="Line 104"/>
            <p:cNvSpPr>
              <a:spLocks noChangeShapeType="1"/>
            </p:cNvSpPr>
            <p:nvPr/>
          </p:nvSpPr>
          <p:spPr bwMode="auto">
            <a:xfrm flipH="1">
              <a:off x="4032" y="3552"/>
              <a:ext cx="96" cy="9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249" name="Line 105"/>
            <p:cNvSpPr>
              <a:spLocks noChangeShapeType="1"/>
            </p:cNvSpPr>
            <p:nvPr/>
          </p:nvSpPr>
          <p:spPr bwMode="auto">
            <a:xfrm flipH="1" flipV="1">
              <a:off x="4032" y="3552"/>
              <a:ext cx="48" cy="48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4250" name="Group 106"/>
          <p:cNvGrpSpPr>
            <a:grpSpLocks/>
          </p:cNvGrpSpPr>
          <p:nvPr/>
        </p:nvGrpSpPr>
        <p:grpSpPr bwMode="auto">
          <a:xfrm>
            <a:off x="5715000" y="3581400"/>
            <a:ext cx="381000" cy="381000"/>
            <a:chOff x="4032" y="3552"/>
            <a:chExt cx="240" cy="240"/>
          </a:xfrm>
        </p:grpSpPr>
        <p:grpSp>
          <p:nvGrpSpPr>
            <p:cNvPr id="134251" name="Group 107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4252" name="Line 108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253" name="Line 109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254" name="Oval 110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255" name="Oval 111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4256" name="Group 112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4257" name="Line 113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258" name="Line 114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4259" name="Group 115"/>
          <p:cNvGrpSpPr>
            <a:grpSpLocks/>
          </p:cNvGrpSpPr>
          <p:nvPr/>
        </p:nvGrpSpPr>
        <p:grpSpPr bwMode="auto">
          <a:xfrm>
            <a:off x="4876800" y="3581400"/>
            <a:ext cx="381000" cy="381000"/>
            <a:chOff x="4032" y="3552"/>
            <a:chExt cx="240" cy="240"/>
          </a:xfrm>
        </p:grpSpPr>
        <p:grpSp>
          <p:nvGrpSpPr>
            <p:cNvPr id="134260" name="Group 116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4261" name="Line 117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262" name="Line 118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263" name="Oval 119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264" name="Oval 120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4265" name="Group 121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4266" name="Line 122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267" name="Line 123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4268" name="Group 124"/>
          <p:cNvGrpSpPr>
            <a:grpSpLocks/>
          </p:cNvGrpSpPr>
          <p:nvPr/>
        </p:nvGrpSpPr>
        <p:grpSpPr bwMode="auto">
          <a:xfrm>
            <a:off x="3200400" y="3581400"/>
            <a:ext cx="381000" cy="381000"/>
            <a:chOff x="4032" y="3552"/>
            <a:chExt cx="240" cy="240"/>
          </a:xfrm>
        </p:grpSpPr>
        <p:grpSp>
          <p:nvGrpSpPr>
            <p:cNvPr id="134269" name="Group 125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4270" name="Line 126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271" name="Line 127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272" name="Oval 128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273" name="Oval 129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4274" name="Group 130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4275" name="Line 131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276" name="Line 132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4277" name="Group 133"/>
          <p:cNvGrpSpPr>
            <a:grpSpLocks/>
          </p:cNvGrpSpPr>
          <p:nvPr/>
        </p:nvGrpSpPr>
        <p:grpSpPr bwMode="auto">
          <a:xfrm>
            <a:off x="3505200" y="1905000"/>
            <a:ext cx="76200" cy="457200"/>
            <a:chOff x="2208" y="1200"/>
            <a:chExt cx="48" cy="288"/>
          </a:xfrm>
        </p:grpSpPr>
        <p:sp>
          <p:nvSpPr>
            <p:cNvPr id="134278" name="Line 134"/>
            <p:cNvSpPr>
              <a:spLocks noChangeShapeType="1"/>
            </p:cNvSpPr>
            <p:nvPr/>
          </p:nvSpPr>
          <p:spPr bwMode="auto">
            <a:xfrm flipH="1">
              <a:off x="2208" y="1200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279" name="Line 135"/>
            <p:cNvSpPr>
              <a:spLocks noChangeShapeType="1"/>
            </p:cNvSpPr>
            <p:nvPr/>
          </p:nvSpPr>
          <p:spPr bwMode="auto">
            <a:xfrm>
              <a:off x="2208" y="1248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280" name="Line 136"/>
            <p:cNvSpPr>
              <a:spLocks noChangeShapeType="1"/>
            </p:cNvSpPr>
            <p:nvPr/>
          </p:nvSpPr>
          <p:spPr bwMode="auto">
            <a:xfrm flipH="1">
              <a:off x="2208" y="1296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281" name="Line 137"/>
            <p:cNvSpPr>
              <a:spLocks noChangeShapeType="1"/>
            </p:cNvSpPr>
            <p:nvPr/>
          </p:nvSpPr>
          <p:spPr bwMode="auto">
            <a:xfrm>
              <a:off x="2208" y="1344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282" name="Line 138"/>
            <p:cNvSpPr>
              <a:spLocks noChangeShapeType="1"/>
            </p:cNvSpPr>
            <p:nvPr/>
          </p:nvSpPr>
          <p:spPr bwMode="auto">
            <a:xfrm flipH="1">
              <a:off x="2208" y="1392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283" name="Line 139"/>
            <p:cNvSpPr>
              <a:spLocks noChangeShapeType="1"/>
            </p:cNvSpPr>
            <p:nvPr/>
          </p:nvSpPr>
          <p:spPr bwMode="auto">
            <a:xfrm>
              <a:off x="2208" y="1440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34284" name="Line 140"/>
          <p:cNvSpPr>
            <a:spLocks noChangeShapeType="1"/>
          </p:cNvSpPr>
          <p:nvPr/>
        </p:nvSpPr>
        <p:spPr bwMode="auto">
          <a:xfrm flipH="1">
            <a:off x="3124200" y="1752600"/>
            <a:ext cx="2971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4285" name="Line 141"/>
          <p:cNvSpPr>
            <a:spLocks noChangeShapeType="1"/>
          </p:cNvSpPr>
          <p:nvPr/>
        </p:nvSpPr>
        <p:spPr bwMode="auto">
          <a:xfrm flipV="1">
            <a:off x="3581400" y="1752600"/>
            <a:ext cx="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4286" name="Line 142"/>
          <p:cNvSpPr>
            <a:spLocks noChangeShapeType="1"/>
          </p:cNvSpPr>
          <p:nvPr/>
        </p:nvSpPr>
        <p:spPr bwMode="auto">
          <a:xfrm flipV="1">
            <a:off x="4419600" y="1752600"/>
            <a:ext cx="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4287" name="Line 143"/>
          <p:cNvSpPr>
            <a:spLocks noChangeShapeType="1"/>
          </p:cNvSpPr>
          <p:nvPr/>
        </p:nvSpPr>
        <p:spPr bwMode="auto">
          <a:xfrm flipV="1">
            <a:off x="5257800" y="1752600"/>
            <a:ext cx="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4288" name="Line 144"/>
          <p:cNvSpPr>
            <a:spLocks noChangeShapeType="1"/>
          </p:cNvSpPr>
          <p:nvPr/>
        </p:nvSpPr>
        <p:spPr bwMode="auto">
          <a:xfrm flipV="1">
            <a:off x="6096000" y="1752600"/>
            <a:ext cx="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4289" name="Text Box 145"/>
          <p:cNvSpPr txBox="1">
            <a:spLocks noChangeArrowheads="1"/>
          </p:cNvSpPr>
          <p:nvPr/>
        </p:nvSpPr>
        <p:spPr bwMode="auto">
          <a:xfrm>
            <a:off x="2362200" y="1524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Arial" charset="0"/>
              </a:rPr>
              <a:t>V</a:t>
            </a:r>
            <a:r>
              <a:rPr lang="en-US" baseline="-25000">
                <a:solidFill>
                  <a:srgbClr val="FF0000"/>
                </a:solidFill>
                <a:latin typeface="Times New Roman" charset="0"/>
                <a:ea typeface="ＭＳ Ｐゴシック" charset="0"/>
                <a:cs typeface="Arial" charset="0"/>
              </a:rPr>
              <a:t>CC</a:t>
            </a:r>
            <a:endParaRPr lang="en-US">
              <a:solidFill>
                <a:srgbClr val="FF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4290" name="Rectangle 146"/>
          <p:cNvSpPr>
            <a:spLocks noChangeArrowheads="1"/>
          </p:cNvSpPr>
          <p:nvPr/>
        </p:nvSpPr>
        <p:spPr bwMode="auto">
          <a:xfrm>
            <a:off x="3200400" y="5943600"/>
            <a:ext cx="3200400" cy="742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4291" name="Text Box 147"/>
          <p:cNvSpPr txBox="1">
            <a:spLocks noChangeArrowheads="1"/>
          </p:cNvSpPr>
          <p:nvPr/>
        </p:nvSpPr>
        <p:spPr bwMode="auto">
          <a:xfrm>
            <a:off x="3276600" y="5943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D3</a:t>
            </a:r>
          </a:p>
        </p:txBody>
      </p:sp>
      <p:sp>
        <p:nvSpPr>
          <p:cNvPr id="134292" name="Text Box 148"/>
          <p:cNvSpPr txBox="1">
            <a:spLocks noChangeArrowheads="1"/>
          </p:cNvSpPr>
          <p:nvPr/>
        </p:nvSpPr>
        <p:spPr bwMode="auto">
          <a:xfrm>
            <a:off x="4038600" y="5943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D2</a:t>
            </a:r>
          </a:p>
        </p:txBody>
      </p:sp>
      <p:sp>
        <p:nvSpPr>
          <p:cNvPr id="134293" name="Text Box 149"/>
          <p:cNvSpPr txBox="1">
            <a:spLocks noChangeArrowheads="1"/>
          </p:cNvSpPr>
          <p:nvPr/>
        </p:nvSpPr>
        <p:spPr bwMode="auto">
          <a:xfrm>
            <a:off x="4953000" y="5943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D1</a:t>
            </a:r>
          </a:p>
        </p:txBody>
      </p:sp>
      <p:sp>
        <p:nvSpPr>
          <p:cNvPr id="134294" name="Text Box 150"/>
          <p:cNvSpPr txBox="1">
            <a:spLocks noChangeArrowheads="1"/>
          </p:cNvSpPr>
          <p:nvPr/>
        </p:nvSpPr>
        <p:spPr bwMode="auto">
          <a:xfrm>
            <a:off x="5715000" y="5943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D0</a:t>
            </a:r>
          </a:p>
        </p:txBody>
      </p:sp>
      <p:sp>
        <p:nvSpPr>
          <p:cNvPr id="134295" name="Rectangle 151"/>
          <p:cNvSpPr>
            <a:spLocks noChangeArrowheads="1"/>
          </p:cNvSpPr>
          <p:nvPr/>
        </p:nvSpPr>
        <p:spPr bwMode="auto">
          <a:xfrm>
            <a:off x="1533525" y="2700338"/>
            <a:ext cx="1066800" cy="3440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4296" name="Text Box 152"/>
          <p:cNvSpPr txBox="1">
            <a:spLocks noChangeArrowheads="1"/>
          </p:cNvSpPr>
          <p:nvPr/>
        </p:nvSpPr>
        <p:spPr bwMode="auto">
          <a:xfrm>
            <a:off x="1905000" y="2971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D3</a:t>
            </a:r>
          </a:p>
        </p:txBody>
      </p:sp>
      <p:grpSp>
        <p:nvGrpSpPr>
          <p:cNvPr id="134297" name="Group 153"/>
          <p:cNvGrpSpPr>
            <a:grpSpLocks/>
          </p:cNvGrpSpPr>
          <p:nvPr/>
        </p:nvGrpSpPr>
        <p:grpSpPr bwMode="auto">
          <a:xfrm>
            <a:off x="2346325" y="3206750"/>
            <a:ext cx="571500" cy="457200"/>
            <a:chOff x="408" y="3456"/>
            <a:chExt cx="360" cy="288"/>
          </a:xfrm>
        </p:grpSpPr>
        <p:sp>
          <p:nvSpPr>
            <p:cNvPr id="134298" name="Line 154"/>
            <p:cNvSpPr>
              <a:spLocks noChangeShapeType="1"/>
            </p:cNvSpPr>
            <p:nvPr/>
          </p:nvSpPr>
          <p:spPr bwMode="auto">
            <a:xfrm>
              <a:off x="528" y="3456"/>
              <a:ext cx="240" cy="0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4299" name="Group 155"/>
            <p:cNvGrpSpPr>
              <a:grpSpLocks/>
            </p:cNvGrpSpPr>
            <p:nvPr/>
          </p:nvGrpSpPr>
          <p:grpSpPr bwMode="auto">
            <a:xfrm>
              <a:off x="408" y="3648"/>
              <a:ext cx="240" cy="96"/>
              <a:chOff x="2112" y="3552"/>
              <a:chExt cx="240" cy="96"/>
            </a:xfrm>
          </p:grpSpPr>
          <p:sp>
            <p:nvSpPr>
              <p:cNvPr id="134300" name="Line 156"/>
              <p:cNvSpPr>
                <a:spLocks noChangeShapeType="1"/>
              </p:cNvSpPr>
              <p:nvPr/>
            </p:nvSpPr>
            <p:spPr bwMode="auto">
              <a:xfrm>
                <a:off x="2112" y="355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301" name="Line 157"/>
              <p:cNvSpPr>
                <a:spLocks noChangeShapeType="1"/>
              </p:cNvSpPr>
              <p:nvPr/>
            </p:nvSpPr>
            <p:spPr bwMode="auto">
              <a:xfrm>
                <a:off x="2160" y="3600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302" name="Line 158"/>
              <p:cNvSpPr>
                <a:spLocks noChangeShapeType="1"/>
              </p:cNvSpPr>
              <p:nvPr/>
            </p:nvSpPr>
            <p:spPr bwMode="auto">
              <a:xfrm flipH="1">
                <a:off x="2208" y="3648"/>
                <a:ext cx="48" cy="0"/>
              </a:xfrm>
              <a:prstGeom prst="line">
                <a:avLst/>
              </a:prstGeom>
              <a:noFill/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4303" name="Line 159"/>
            <p:cNvSpPr>
              <a:spLocks noChangeShapeType="1"/>
            </p:cNvSpPr>
            <p:nvPr/>
          </p:nvSpPr>
          <p:spPr bwMode="auto">
            <a:xfrm flipV="1">
              <a:off x="528" y="3456"/>
              <a:ext cx="0" cy="192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4304" name="Group 160"/>
          <p:cNvGrpSpPr>
            <a:grpSpLocks/>
          </p:cNvGrpSpPr>
          <p:nvPr/>
        </p:nvGrpSpPr>
        <p:grpSpPr bwMode="auto">
          <a:xfrm>
            <a:off x="4357688" y="1919288"/>
            <a:ext cx="76200" cy="457200"/>
            <a:chOff x="2745" y="1209"/>
            <a:chExt cx="48" cy="288"/>
          </a:xfrm>
        </p:grpSpPr>
        <p:sp>
          <p:nvSpPr>
            <p:cNvPr id="134305" name="Line 161"/>
            <p:cNvSpPr>
              <a:spLocks noChangeShapeType="1"/>
            </p:cNvSpPr>
            <p:nvPr/>
          </p:nvSpPr>
          <p:spPr bwMode="auto">
            <a:xfrm flipH="1">
              <a:off x="2745" y="1209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306" name="Line 162"/>
            <p:cNvSpPr>
              <a:spLocks noChangeShapeType="1"/>
            </p:cNvSpPr>
            <p:nvPr/>
          </p:nvSpPr>
          <p:spPr bwMode="auto">
            <a:xfrm>
              <a:off x="2745" y="1257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307" name="Line 163"/>
            <p:cNvSpPr>
              <a:spLocks noChangeShapeType="1"/>
            </p:cNvSpPr>
            <p:nvPr/>
          </p:nvSpPr>
          <p:spPr bwMode="auto">
            <a:xfrm flipH="1">
              <a:off x="2745" y="1305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308" name="Line 164"/>
            <p:cNvSpPr>
              <a:spLocks noChangeShapeType="1"/>
            </p:cNvSpPr>
            <p:nvPr/>
          </p:nvSpPr>
          <p:spPr bwMode="auto">
            <a:xfrm>
              <a:off x="2745" y="1353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309" name="Line 165"/>
            <p:cNvSpPr>
              <a:spLocks noChangeShapeType="1"/>
            </p:cNvSpPr>
            <p:nvPr/>
          </p:nvSpPr>
          <p:spPr bwMode="auto">
            <a:xfrm flipH="1">
              <a:off x="2745" y="1401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310" name="Line 166"/>
            <p:cNvSpPr>
              <a:spLocks noChangeShapeType="1"/>
            </p:cNvSpPr>
            <p:nvPr/>
          </p:nvSpPr>
          <p:spPr bwMode="auto">
            <a:xfrm>
              <a:off x="2745" y="1449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4311" name="Group 167"/>
          <p:cNvGrpSpPr>
            <a:grpSpLocks/>
          </p:cNvGrpSpPr>
          <p:nvPr/>
        </p:nvGrpSpPr>
        <p:grpSpPr bwMode="auto">
          <a:xfrm>
            <a:off x="5181600" y="1908175"/>
            <a:ext cx="76200" cy="457200"/>
            <a:chOff x="3264" y="1202"/>
            <a:chExt cx="48" cy="288"/>
          </a:xfrm>
        </p:grpSpPr>
        <p:sp>
          <p:nvSpPr>
            <p:cNvPr id="134312" name="Line 168"/>
            <p:cNvSpPr>
              <a:spLocks noChangeShapeType="1"/>
            </p:cNvSpPr>
            <p:nvPr/>
          </p:nvSpPr>
          <p:spPr bwMode="auto">
            <a:xfrm flipH="1">
              <a:off x="3264" y="1202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313" name="Line 169"/>
            <p:cNvSpPr>
              <a:spLocks noChangeShapeType="1"/>
            </p:cNvSpPr>
            <p:nvPr/>
          </p:nvSpPr>
          <p:spPr bwMode="auto">
            <a:xfrm>
              <a:off x="3264" y="1250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314" name="Line 170"/>
            <p:cNvSpPr>
              <a:spLocks noChangeShapeType="1"/>
            </p:cNvSpPr>
            <p:nvPr/>
          </p:nvSpPr>
          <p:spPr bwMode="auto">
            <a:xfrm flipH="1">
              <a:off x="3264" y="1298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315" name="Line 171"/>
            <p:cNvSpPr>
              <a:spLocks noChangeShapeType="1"/>
            </p:cNvSpPr>
            <p:nvPr/>
          </p:nvSpPr>
          <p:spPr bwMode="auto">
            <a:xfrm>
              <a:off x="3264" y="1346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316" name="Line 172"/>
            <p:cNvSpPr>
              <a:spLocks noChangeShapeType="1"/>
            </p:cNvSpPr>
            <p:nvPr/>
          </p:nvSpPr>
          <p:spPr bwMode="auto">
            <a:xfrm flipH="1">
              <a:off x="3264" y="1394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317" name="Line 173"/>
            <p:cNvSpPr>
              <a:spLocks noChangeShapeType="1"/>
            </p:cNvSpPr>
            <p:nvPr/>
          </p:nvSpPr>
          <p:spPr bwMode="auto">
            <a:xfrm>
              <a:off x="3264" y="1442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4318" name="Group 174"/>
          <p:cNvGrpSpPr>
            <a:grpSpLocks/>
          </p:cNvGrpSpPr>
          <p:nvPr/>
        </p:nvGrpSpPr>
        <p:grpSpPr bwMode="auto">
          <a:xfrm>
            <a:off x="6022975" y="1901825"/>
            <a:ext cx="76200" cy="457200"/>
            <a:chOff x="3794" y="1198"/>
            <a:chExt cx="48" cy="288"/>
          </a:xfrm>
        </p:grpSpPr>
        <p:sp>
          <p:nvSpPr>
            <p:cNvPr id="134319" name="Line 175"/>
            <p:cNvSpPr>
              <a:spLocks noChangeShapeType="1"/>
            </p:cNvSpPr>
            <p:nvPr/>
          </p:nvSpPr>
          <p:spPr bwMode="auto">
            <a:xfrm flipH="1">
              <a:off x="3794" y="1198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320" name="Line 176"/>
            <p:cNvSpPr>
              <a:spLocks noChangeShapeType="1"/>
            </p:cNvSpPr>
            <p:nvPr/>
          </p:nvSpPr>
          <p:spPr bwMode="auto">
            <a:xfrm>
              <a:off x="3794" y="1246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321" name="Line 177"/>
            <p:cNvSpPr>
              <a:spLocks noChangeShapeType="1"/>
            </p:cNvSpPr>
            <p:nvPr/>
          </p:nvSpPr>
          <p:spPr bwMode="auto">
            <a:xfrm flipH="1">
              <a:off x="3794" y="1294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322" name="Line 178"/>
            <p:cNvSpPr>
              <a:spLocks noChangeShapeType="1"/>
            </p:cNvSpPr>
            <p:nvPr/>
          </p:nvSpPr>
          <p:spPr bwMode="auto">
            <a:xfrm>
              <a:off x="3794" y="1342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323" name="Line 179"/>
            <p:cNvSpPr>
              <a:spLocks noChangeShapeType="1"/>
            </p:cNvSpPr>
            <p:nvPr/>
          </p:nvSpPr>
          <p:spPr bwMode="auto">
            <a:xfrm flipH="1">
              <a:off x="3794" y="1390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324" name="Line 180"/>
            <p:cNvSpPr>
              <a:spLocks noChangeShapeType="1"/>
            </p:cNvSpPr>
            <p:nvPr/>
          </p:nvSpPr>
          <p:spPr bwMode="auto">
            <a:xfrm>
              <a:off x="3794" y="1438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4325" name="Group 181"/>
          <p:cNvGrpSpPr>
            <a:grpSpLocks/>
          </p:cNvGrpSpPr>
          <p:nvPr/>
        </p:nvGrpSpPr>
        <p:grpSpPr bwMode="auto">
          <a:xfrm>
            <a:off x="1851025" y="4813300"/>
            <a:ext cx="757238" cy="695325"/>
            <a:chOff x="389" y="2534"/>
            <a:chExt cx="477" cy="438"/>
          </a:xfrm>
        </p:grpSpPr>
        <p:sp>
          <p:nvSpPr>
            <p:cNvPr id="134326" name="Line 182"/>
            <p:cNvSpPr>
              <a:spLocks noChangeShapeType="1"/>
            </p:cNvSpPr>
            <p:nvPr/>
          </p:nvSpPr>
          <p:spPr bwMode="auto">
            <a:xfrm flipH="1">
              <a:off x="542" y="2708"/>
              <a:ext cx="0" cy="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327" name="Line 183"/>
            <p:cNvSpPr>
              <a:spLocks noChangeShapeType="1"/>
            </p:cNvSpPr>
            <p:nvPr/>
          </p:nvSpPr>
          <p:spPr bwMode="auto">
            <a:xfrm>
              <a:off x="557" y="2969"/>
              <a:ext cx="309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4328" name="Group 184"/>
            <p:cNvGrpSpPr>
              <a:grpSpLocks/>
            </p:cNvGrpSpPr>
            <p:nvPr/>
          </p:nvGrpSpPr>
          <p:grpSpPr bwMode="auto">
            <a:xfrm>
              <a:off x="515" y="2771"/>
              <a:ext cx="42" cy="198"/>
              <a:chOff x="2064" y="2448"/>
              <a:chExt cx="48" cy="288"/>
            </a:xfrm>
          </p:grpSpPr>
          <p:sp>
            <p:nvSpPr>
              <p:cNvPr id="134329" name="Line 185"/>
              <p:cNvSpPr>
                <a:spLocks noChangeShapeType="1"/>
              </p:cNvSpPr>
              <p:nvPr/>
            </p:nvSpPr>
            <p:spPr bwMode="auto">
              <a:xfrm flipH="1">
                <a:off x="2064" y="244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330" name="Line 186"/>
              <p:cNvSpPr>
                <a:spLocks noChangeShapeType="1"/>
              </p:cNvSpPr>
              <p:nvPr/>
            </p:nvSpPr>
            <p:spPr bwMode="auto">
              <a:xfrm>
                <a:off x="2064" y="2496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331" name="Line 187"/>
              <p:cNvSpPr>
                <a:spLocks noChangeShapeType="1"/>
              </p:cNvSpPr>
              <p:nvPr/>
            </p:nvSpPr>
            <p:spPr bwMode="auto">
              <a:xfrm flipH="1">
                <a:off x="2064" y="2544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332" name="Line 188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333" name="Line 189"/>
              <p:cNvSpPr>
                <a:spLocks noChangeShapeType="1"/>
              </p:cNvSpPr>
              <p:nvPr/>
            </p:nvSpPr>
            <p:spPr bwMode="auto">
              <a:xfrm flipH="1">
                <a:off x="2064" y="264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334" name="Line 190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4335" name="Line 191"/>
            <p:cNvSpPr>
              <a:spLocks noChangeShapeType="1"/>
            </p:cNvSpPr>
            <p:nvPr/>
          </p:nvSpPr>
          <p:spPr bwMode="auto">
            <a:xfrm flipH="1">
              <a:off x="482" y="2705"/>
              <a:ext cx="12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336" name="Text Box 192"/>
            <p:cNvSpPr txBox="1">
              <a:spLocks noChangeArrowheads="1"/>
            </p:cNvSpPr>
            <p:nvPr/>
          </p:nvSpPr>
          <p:spPr bwMode="auto">
            <a:xfrm>
              <a:off x="389" y="2534"/>
              <a:ext cx="3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V</a:t>
              </a:r>
              <a:r>
                <a:rPr lang="en-US" sz="1400" baseline="-2500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CC</a:t>
              </a:r>
              <a:endParaRPr lang="en-US" sz="1400">
                <a:solidFill>
                  <a:srgbClr val="FF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4337" name="Group 193"/>
          <p:cNvGrpSpPr>
            <a:grpSpLocks/>
          </p:cNvGrpSpPr>
          <p:nvPr/>
        </p:nvGrpSpPr>
        <p:grpSpPr bwMode="auto">
          <a:xfrm>
            <a:off x="1854200" y="4040188"/>
            <a:ext cx="757238" cy="695325"/>
            <a:chOff x="389" y="2534"/>
            <a:chExt cx="477" cy="438"/>
          </a:xfrm>
        </p:grpSpPr>
        <p:sp>
          <p:nvSpPr>
            <p:cNvPr id="134338" name="Line 194"/>
            <p:cNvSpPr>
              <a:spLocks noChangeShapeType="1"/>
            </p:cNvSpPr>
            <p:nvPr/>
          </p:nvSpPr>
          <p:spPr bwMode="auto">
            <a:xfrm flipH="1">
              <a:off x="542" y="2708"/>
              <a:ext cx="0" cy="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339" name="Line 195"/>
            <p:cNvSpPr>
              <a:spLocks noChangeShapeType="1"/>
            </p:cNvSpPr>
            <p:nvPr/>
          </p:nvSpPr>
          <p:spPr bwMode="auto">
            <a:xfrm>
              <a:off x="557" y="2969"/>
              <a:ext cx="309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4340" name="Group 196"/>
            <p:cNvGrpSpPr>
              <a:grpSpLocks/>
            </p:cNvGrpSpPr>
            <p:nvPr/>
          </p:nvGrpSpPr>
          <p:grpSpPr bwMode="auto">
            <a:xfrm>
              <a:off x="515" y="2771"/>
              <a:ext cx="42" cy="198"/>
              <a:chOff x="2064" y="2448"/>
              <a:chExt cx="48" cy="288"/>
            </a:xfrm>
          </p:grpSpPr>
          <p:sp>
            <p:nvSpPr>
              <p:cNvPr id="134341" name="Line 197"/>
              <p:cNvSpPr>
                <a:spLocks noChangeShapeType="1"/>
              </p:cNvSpPr>
              <p:nvPr/>
            </p:nvSpPr>
            <p:spPr bwMode="auto">
              <a:xfrm flipH="1">
                <a:off x="2064" y="244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342" name="Line 198"/>
              <p:cNvSpPr>
                <a:spLocks noChangeShapeType="1"/>
              </p:cNvSpPr>
              <p:nvPr/>
            </p:nvSpPr>
            <p:spPr bwMode="auto">
              <a:xfrm>
                <a:off x="2064" y="2496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343" name="Line 199"/>
              <p:cNvSpPr>
                <a:spLocks noChangeShapeType="1"/>
              </p:cNvSpPr>
              <p:nvPr/>
            </p:nvSpPr>
            <p:spPr bwMode="auto">
              <a:xfrm flipH="1">
                <a:off x="2064" y="2544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344" name="Line 200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345" name="Line 201"/>
              <p:cNvSpPr>
                <a:spLocks noChangeShapeType="1"/>
              </p:cNvSpPr>
              <p:nvPr/>
            </p:nvSpPr>
            <p:spPr bwMode="auto">
              <a:xfrm flipH="1">
                <a:off x="2064" y="264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346" name="Line 20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4347" name="Line 203"/>
            <p:cNvSpPr>
              <a:spLocks noChangeShapeType="1"/>
            </p:cNvSpPr>
            <p:nvPr/>
          </p:nvSpPr>
          <p:spPr bwMode="auto">
            <a:xfrm flipH="1">
              <a:off x="482" y="2705"/>
              <a:ext cx="12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348" name="Text Box 204"/>
            <p:cNvSpPr txBox="1">
              <a:spLocks noChangeArrowheads="1"/>
            </p:cNvSpPr>
            <p:nvPr/>
          </p:nvSpPr>
          <p:spPr bwMode="auto">
            <a:xfrm>
              <a:off x="389" y="2534"/>
              <a:ext cx="3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V</a:t>
              </a:r>
              <a:r>
                <a:rPr lang="en-US" sz="1400" baseline="-2500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CC</a:t>
              </a:r>
              <a:endParaRPr lang="en-US" sz="1400">
                <a:solidFill>
                  <a:srgbClr val="FF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4349" name="Group 205"/>
          <p:cNvGrpSpPr>
            <a:grpSpLocks/>
          </p:cNvGrpSpPr>
          <p:nvPr/>
        </p:nvGrpSpPr>
        <p:grpSpPr bwMode="auto">
          <a:xfrm>
            <a:off x="1844675" y="3278188"/>
            <a:ext cx="757238" cy="695325"/>
            <a:chOff x="389" y="2534"/>
            <a:chExt cx="477" cy="438"/>
          </a:xfrm>
        </p:grpSpPr>
        <p:sp>
          <p:nvSpPr>
            <p:cNvPr id="134350" name="Line 206"/>
            <p:cNvSpPr>
              <a:spLocks noChangeShapeType="1"/>
            </p:cNvSpPr>
            <p:nvPr/>
          </p:nvSpPr>
          <p:spPr bwMode="auto">
            <a:xfrm flipH="1">
              <a:off x="542" y="2708"/>
              <a:ext cx="0" cy="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351" name="Line 207"/>
            <p:cNvSpPr>
              <a:spLocks noChangeShapeType="1"/>
            </p:cNvSpPr>
            <p:nvPr/>
          </p:nvSpPr>
          <p:spPr bwMode="auto">
            <a:xfrm>
              <a:off x="557" y="2969"/>
              <a:ext cx="309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4352" name="Group 208"/>
            <p:cNvGrpSpPr>
              <a:grpSpLocks/>
            </p:cNvGrpSpPr>
            <p:nvPr/>
          </p:nvGrpSpPr>
          <p:grpSpPr bwMode="auto">
            <a:xfrm>
              <a:off x="515" y="2771"/>
              <a:ext cx="42" cy="198"/>
              <a:chOff x="2064" y="2448"/>
              <a:chExt cx="48" cy="288"/>
            </a:xfrm>
          </p:grpSpPr>
          <p:sp>
            <p:nvSpPr>
              <p:cNvPr id="134353" name="Line 209"/>
              <p:cNvSpPr>
                <a:spLocks noChangeShapeType="1"/>
              </p:cNvSpPr>
              <p:nvPr/>
            </p:nvSpPr>
            <p:spPr bwMode="auto">
              <a:xfrm flipH="1">
                <a:off x="2064" y="244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354" name="Line 210"/>
              <p:cNvSpPr>
                <a:spLocks noChangeShapeType="1"/>
              </p:cNvSpPr>
              <p:nvPr/>
            </p:nvSpPr>
            <p:spPr bwMode="auto">
              <a:xfrm>
                <a:off x="2064" y="2496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355" name="Line 211"/>
              <p:cNvSpPr>
                <a:spLocks noChangeShapeType="1"/>
              </p:cNvSpPr>
              <p:nvPr/>
            </p:nvSpPr>
            <p:spPr bwMode="auto">
              <a:xfrm flipH="1">
                <a:off x="2064" y="2544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356" name="Line 212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357" name="Line 213"/>
              <p:cNvSpPr>
                <a:spLocks noChangeShapeType="1"/>
              </p:cNvSpPr>
              <p:nvPr/>
            </p:nvSpPr>
            <p:spPr bwMode="auto">
              <a:xfrm flipH="1">
                <a:off x="2064" y="264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358" name="Line 214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4359" name="Line 215"/>
            <p:cNvSpPr>
              <a:spLocks noChangeShapeType="1"/>
            </p:cNvSpPr>
            <p:nvPr/>
          </p:nvSpPr>
          <p:spPr bwMode="auto">
            <a:xfrm flipH="1">
              <a:off x="482" y="2705"/>
              <a:ext cx="12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360" name="Text Box 216"/>
            <p:cNvSpPr txBox="1">
              <a:spLocks noChangeArrowheads="1"/>
            </p:cNvSpPr>
            <p:nvPr/>
          </p:nvSpPr>
          <p:spPr bwMode="auto">
            <a:xfrm>
              <a:off x="389" y="2534"/>
              <a:ext cx="3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V</a:t>
              </a:r>
              <a:r>
                <a:rPr lang="en-US" sz="1400" baseline="-2500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CC</a:t>
              </a:r>
              <a:endParaRPr lang="en-US" sz="1400">
                <a:solidFill>
                  <a:srgbClr val="FF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34361" name="Text Box 217"/>
          <p:cNvSpPr txBox="1">
            <a:spLocks noChangeArrowheads="1"/>
          </p:cNvSpPr>
          <p:nvPr/>
        </p:nvSpPr>
        <p:spPr bwMode="auto">
          <a:xfrm>
            <a:off x="1892300" y="3733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D2</a:t>
            </a:r>
          </a:p>
        </p:txBody>
      </p:sp>
      <p:sp>
        <p:nvSpPr>
          <p:cNvPr id="134362" name="Text Box 218"/>
          <p:cNvSpPr txBox="1">
            <a:spLocks noChangeArrowheads="1"/>
          </p:cNvSpPr>
          <p:nvPr/>
        </p:nvSpPr>
        <p:spPr bwMode="auto">
          <a:xfrm>
            <a:off x="1905000" y="4495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D1</a:t>
            </a:r>
          </a:p>
        </p:txBody>
      </p:sp>
      <p:sp>
        <p:nvSpPr>
          <p:cNvPr id="134363" name="Text Box 219"/>
          <p:cNvSpPr txBox="1">
            <a:spLocks noChangeArrowheads="1"/>
          </p:cNvSpPr>
          <p:nvPr/>
        </p:nvSpPr>
        <p:spPr bwMode="auto">
          <a:xfrm>
            <a:off x="1905000" y="5257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D0</a:t>
            </a:r>
          </a:p>
        </p:txBody>
      </p:sp>
      <p:grpSp>
        <p:nvGrpSpPr>
          <p:cNvPr id="134364" name="Group 220"/>
          <p:cNvGrpSpPr>
            <a:grpSpLocks/>
          </p:cNvGrpSpPr>
          <p:nvPr/>
        </p:nvGrpSpPr>
        <p:grpSpPr bwMode="auto">
          <a:xfrm>
            <a:off x="4033838" y="3570288"/>
            <a:ext cx="381000" cy="381000"/>
            <a:chOff x="3072" y="1776"/>
            <a:chExt cx="240" cy="240"/>
          </a:xfrm>
        </p:grpSpPr>
        <p:grpSp>
          <p:nvGrpSpPr>
            <p:cNvPr id="134365" name="Group 221"/>
            <p:cNvGrpSpPr>
              <a:grpSpLocks/>
            </p:cNvGrpSpPr>
            <p:nvPr/>
          </p:nvGrpSpPr>
          <p:grpSpPr bwMode="auto">
            <a:xfrm>
              <a:off x="3072" y="1776"/>
              <a:ext cx="240" cy="240"/>
              <a:chOff x="672" y="3744"/>
              <a:chExt cx="240" cy="240"/>
            </a:xfrm>
          </p:grpSpPr>
          <p:sp>
            <p:nvSpPr>
              <p:cNvPr id="134366" name="Line 222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367" name="Line 223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368" name="Oval 224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369" name="Oval 225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4370" name="Group 226"/>
            <p:cNvGrpSpPr>
              <a:grpSpLocks/>
            </p:cNvGrpSpPr>
            <p:nvPr/>
          </p:nvGrpSpPr>
          <p:grpSpPr bwMode="auto">
            <a:xfrm>
              <a:off x="3116" y="1828"/>
              <a:ext cx="96" cy="96"/>
              <a:chOff x="4032" y="3552"/>
              <a:chExt cx="96" cy="96"/>
            </a:xfrm>
          </p:grpSpPr>
          <p:sp>
            <p:nvSpPr>
              <p:cNvPr id="134371" name="Line 227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4372" name="Line 228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sp>
        <p:nvSpPr>
          <p:cNvPr id="134373" name="Line 229"/>
          <p:cNvSpPr>
            <a:spLocks noChangeShapeType="1"/>
          </p:cNvSpPr>
          <p:nvPr/>
        </p:nvSpPr>
        <p:spPr bwMode="auto">
          <a:xfrm>
            <a:off x="2590800" y="3200400"/>
            <a:ext cx="3124200" cy="0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4374" name="Line 230"/>
          <p:cNvSpPr>
            <a:spLocks noChangeShapeType="1"/>
          </p:cNvSpPr>
          <p:nvPr/>
        </p:nvSpPr>
        <p:spPr bwMode="auto">
          <a:xfrm>
            <a:off x="2590800" y="3962400"/>
            <a:ext cx="3124200" cy="0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4375" name="Line 231"/>
          <p:cNvSpPr>
            <a:spLocks noChangeShapeType="1"/>
          </p:cNvSpPr>
          <p:nvPr/>
        </p:nvSpPr>
        <p:spPr bwMode="auto">
          <a:xfrm>
            <a:off x="2590800" y="4724400"/>
            <a:ext cx="3124200" cy="0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4376" name="Line 232"/>
          <p:cNvSpPr>
            <a:spLocks noChangeShapeType="1"/>
          </p:cNvSpPr>
          <p:nvPr/>
        </p:nvSpPr>
        <p:spPr bwMode="auto">
          <a:xfrm>
            <a:off x="2590800" y="5486400"/>
            <a:ext cx="3124200" cy="0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20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1343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343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342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342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34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34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134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342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342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342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342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342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342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342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34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34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342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342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/>
              <a:t>Key identification</a:t>
            </a:r>
          </a:p>
        </p:txBody>
      </p:sp>
      <p:sp>
        <p:nvSpPr>
          <p:cNvPr id="135171" name="Line 3"/>
          <p:cNvSpPr>
            <a:spLocks noChangeShapeType="1"/>
          </p:cNvSpPr>
          <p:nvPr/>
        </p:nvSpPr>
        <p:spPr bwMode="auto">
          <a:xfrm flipH="1">
            <a:off x="3505200" y="28194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172" name="Line 4"/>
          <p:cNvSpPr>
            <a:spLocks noChangeShapeType="1"/>
          </p:cNvSpPr>
          <p:nvPr/>
        </p:nvSpPr>
        <p:spPr bwMode="auto">
          <a:xfrm flipH="1">
            <a:off x="3200400" y="3048000"/>
            <a:ext cx="152400" cy="1524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173" name="Oval 5"/>
          <p:cNvSpPr>
            <a:spLocks noChangeArrowheads="1"/>
          </p:cNvSpPr>
          <p:nvPr/>
        </p:nvSpPr>
        <p:spPr bwMode="auto">
          <a:xfrm flipH="1">
            <a:off x="3429000" y="28956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174" name="Oval 6"/>
          <p:cNvSpPr>
            <a:spLocks noChangeArrowheads="1"/>
          </p:cNvSpPr>
          <p:nvPr/>
        </p:nvSpPr>
        <p:spPr bwMode="auto">
          <a:xfrm flipH="1">
            <a:off x="3276600" y="30480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35175" name="Group 7"/>
          <p:cNvGrpSpPr>
            <a:grpSpLocks/>
          </p:cNvGrpSpPr>
          <p:nvPr/>
        </p:nvGrpSpPr>
        <p:grpSpPr bwMode="auto">
          <a:xfrm>
            <a:off x="3270250" y="2889250"/>
            <a:ext cx="152400" cy="152400"/>
            <a:chOff x="4032" y="3552"/>
            <a:chExt cx="96" cy="96"/>
          </a:xfrm>
        </p:grpSpPr>
        <p:sp>
          <p:nvSpPr>
            <p:cNvPr id="135176" name="Line 8"/>
            <p:cNvSpPr>
              <a:spLocks noChangeShapeType="1"/>
            </p:cNvSpPr>
            <p:nvPr/>
          </p:nvSpPr>
          <p:spPr bwMode="auto">
            <a:xfrm flipH="1">
              <a:off x="4032" y="3552"/>
              <a:ext cx="96" cy="9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177" name="Line 9"/>
            <p:cNvSpPr>
              <a:spLocks noChangeShapeType="1"/>
            </p:cNvSpPr>
            <p:nvPr/>
          </p:nvSpPr>
          <p:spPr bwMode="auto">
            <a:xfrm flipH="1" flipV="1">
              <a:off x="4032" y="3552"/>
              <a:ext cx="48" cy="48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35178" name="Line 10"/>
          <p:cNvSpPr>
            <a:spLocks noChangeShapeType="1"/>
          </p:cNvSpPr>
          <p:nvPr/>
        </p:nvSpPr>
        <p:spPr bwMode="auto">
          <a:xfrm>
            <a:off x="3581400" y="2362200"/>
            <a:ext cx="0" cy="3581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179" name="Line 11"/>
          <p:cNvSpPr>
            <a:spLocks noChangeShapeType="1"/>
          </p:cNvSpPr>
          <p:nvPr/>
        </p:nvSpPr>
        <p:spPr bwMode="auto">
          <a:xfrm>
            <a:off x="4419600" y="2362200"/>
            <a:ext cx="0" cy="3581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180" name="Line 12"/>
          <p:cNvSpPr>
            <a:spLocks noChangeShapeType="1"/>
          </p:cNvSpPr>
          <p:nvPr/>
        </p:nvSpPr>
        <p:spPr bwMode="auto">
          <a:xfrm>
            <a:off x="5257800" y="2362200"/>
            <a:ext cx="0" cy="3581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181" name="Line 13"/>
          <p:cNvSpPr>
            <a:spLocks noChangeShapeType="1"/>
          </p:cNvSpPr>
          <p:nvPr/>
        </p:nvSpPr>
        <p:spPr bwMode="auto">
          <a:xfrm>
            <a:off x="6096000" y="2362200"/>
            <a:ext cx="0" cy="3581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35182" name="Group 14"/>
          <p:cNvGrpSpPr>
            <a:grpSpLocks/>
          </p:cNvGrpSpPr>
          <p:nvPr/>
        </p:nvGrpSpPr>
        <p:grpSpPr bwMode="auto">
          <a:xfrm>
            <a:off x="5715000" y="4343400"/>
            <a:ext cx="381000" cy="381000"/>
            <a:chOff x="4032" y="3552"/>
            <a:chExt cx="240" cy="240"/>
          </a:xfrm>
        </p:grpSpPr>
        <p:grpSp>
          <p:nvGrpSpPr>
            <p:cNvPr id="135183" name="Group 15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5184" name="Line 16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185" name="Line 17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186" name="Oval 18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187" name="Oval 19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5188" name="Group 20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5189" name="Line 21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190" name="Line 22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5191" name="Group 23"/>
          <p:cNvGrpSpPr>
            <a:grpSpLocks/>
          </p:cNvGrpSpPr>
          <p:nvPr/>
        </p:nvGrpSpPr>
        <p:grpSpPr bwMode="auto">
          <a:xfrm>
            <a:off x="4876800" y="4343400"/>
            <a:ext cx="381000" cy="381000"/>
            <a:chOff x="672" y="3744"/>
            <a:chExt cx="240" cy="240"/>
          </a:xfrm>
        </p:grpSpPr>
        <p:sp>
          <p:nvSpPr>
            <p:cNvPr id="135192" name="Line 24"/>
            <p:cNvSpPr>
              <a:spLocks noChangeShapeType="1"/>
            </p:cNvSpPr>
            <p:nvPr/>
          </p:nvSpPr>
          <p:spPr bwMode="auto">
            <a:xfrm flipH="1">
              <a:off x="864" y="374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193" name="Line 25"/>
            <p:cNvSpPr>
              <a:spLocks noChangeShapeType="1"/>
            </p:cNvSpPr>
            <p:nvPr/>
          </p:nvSpPr>
          <p:spPr bwMode="auto">
            <a:xfrm flipH="1">
              <a:off x="672" y="3888"/>
              <a:ext cx="96" cy="96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194" name="Oval 26"/>
            <p:cNvSpPr>
              <a:spLocks noChangeArrowheads="1"/>
            </p:cNvSpPr>
            <p:nvPr/>
          </p:nvSpPr>
          <p:spPr bwMode="auto">
            <a:xfrm flipH="1">
              <a:off x="816" y="3792"/>
              <a:ext cx="48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195" name="Oval 27"/>
            <p:cNvSpPr>
              <a:spLocks noChangeArrowheads="1"/>
            </p:cNvSpPr>
            <p:nvPr/>
          </p:nvSpPr>
          <p:spPr bwMode="auto">
            <a:xfrm flipH="1">
              <a:off x="720" y="3888"/>
              <a:ext cx="48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66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5196" name="Group 28"/>
          <p:cNvGrpSpPr>
            <a:grpSpLocks/>
          </p:cNvGrpSpPr>
          <p:nvPr/>
        </p:nvGrpSpPr>
        <p:grpSpPr bwMode="auto">
          <a:xfrm>
            <a:off x="4948238" y="4419600"/>
            <a:ext cx="152400" cy="152400"/>
            <a:chOff x="4032" y="3552"/>
            <a:chExt cx="96" cy="96"/>
          </a:xfrm>
        </p:grpSpPr>
        <p:sp>
          <p:nvSpPr>
            <p:cNvPr id="135197" name="Line 29"/>
            <p:cNvSpPr>
              <a:spLocks noChangeShapeType="1"/>
            </p:cNvSpPr>
            <p:nvPr/>
          </p:nvSpPr>
          <p:spPr bwMode="auto">
            <a:xfrm flipH="1">
              <a:off x="4032" y="3552"/>
              <a:ext cx="96" cy="9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198" name="Line 30"/>
            <p:cNvSpPr>
              <a:spLocks noChangeShapeType="1"/>
            </p:cNvSpPr>
            <p:nvPr/>
          </p:nvSpPr>
          <p:spPr bwMode="auto">
            <a:xfrm flipH="1" flipV="1">
              <a:off x="4032" y="3552"/>
              <a:ext cx="48" cy="48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5199" name="Group 31"/>
          <p:cNvGrpSpPr>
            <a:grpSpLocks/>
          </p:cNvGrpSpPr>
          <p:nvPr/>
        </p:nvGrpSpPr>
        <p:grpSpPr bwMode="auto">
          <a:xfrm>
            <a:off x="4038600" y="4343400"/>
            <a:ext cx="381000" cy="381000"/>
            <a:chOff x="4032" y="3552"/>
            <a:chExt cx="240" cy="240"/>
          </a:xfrm>
        </p:grpSpPr>
        <p:grpSp>
          <p:nvGrpSpPr>
            <p:cNvPr id="135200" name="Group 32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5201" name="Line 33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202" name="Line 34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203" name="Oval 35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204" name="Oval 36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5205" name="Group 37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5206" name="Line 38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207" name="Line 39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5208" name="Group 40"/>
          <p:cNvGrpSpPr>
            <a:grpSpLocks/>
          </p:cNvGrpSpPr>
          <p:nvPr/>
        </p:nvGrpSpPr>
        <p:grpSpPr bwMode="auto">
          <a:xfrm>
            <a:off x="3200400" y="4343400"/>
            <a:ext cx="381000" cy="381000"/>
            <a:chOff x="4032" y="3552"/>
            <a:chExt cx="240" cy="240"/>
          </a:xfrm>
        </p:grpSpPr>
        <p:grpSp>
          <p:nvGrpSpPr>
            <p:cNvPr id="135209" name="Group 41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5210" name="Line 42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211" name="Line 43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212" name="Oval 44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213" name="Oval 45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5214" name="Group 46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5215" name="Line 47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216" name="Line 48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5217" name="Group 49"/>
          <p:cNvGrpSpPr>
            <a:grpSpLocks/>
          </p:cNvGrpSpPr>
          <p:nvPr/>
        </p:nvGrpSpPr>
        <p:grpSpPr bwMode="auto">
          <a:xfrm>
            <a:off x="5715000" y="5105400"/>
            <a:ext cx="381000" cy="381000"/>
            <a:chOff x="4032" y="3552"/>
            <a:chExt cx="240" cy="240"/>
          </a:xfrm>
        </p:grpSpPr>
        <p:grpSp>
          <p:nvGrpSpPr>
            <p:cNvPr id="135218" name="Group 50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5219" name="Line 51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220" name="Line 52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221" name="Oval 53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222" name="Oval 54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5223" name="Group 55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5224" name="Line 56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225" name="Line 57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5226" name="Group 58"/>
          <p:cNvGrpSpPr>
            <a:grpSpLocks/>
          </p:cNvGrpSpPr>
          <p:nvPr/>
        </p:nvGrpSpPr>
        <p:grpSpPr bwMode="auto">
          <a:xfrm>
            <a:off x="4876800" y="5105400"/>
            <a:ext cx="381000" cy="381000"/>
            <a:chOff x="4032" y="3552"/>
            <a:chExt cx="240" cy="240"/>
          </a:xfrm>
        </p:grpSpPr>
        <p:grpSp>
          <p:nvGrpSpPr>
            <p:cNvPr id="135227" name="Group 59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5228" name="Line 60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229" name="Line 61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230" name="Oval 62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231" name="Oval 63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5232" name="Group 64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5233" name="Line 65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234" name="Line 66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5235" name="Group 67"/>
          <p:cNvGrpSpPr>
            <a:grpSpLocks/>
          </p:cNvGrpSpPr>
          <p:nvPr/>
        </p:nvGrpSpPr>
        <p:grpSpPr bwMode="auto">
          <a:xfrm>
            <a:off x="4038600" y="5105400"/>
            <a:ext cx="381000" cy="381000"/>
            <a:chOff x="4032" y="3552"/>
            <a:chExt cx="240" cy="240"/>
          </a:xfrm>
        </p:grpSpPr>
        <p:grpSp>
          <p:nvGrpSpPr>
            <p:cNvPr id="135236" name="Group 68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5237" name="Line 69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238" name="Line 70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239" name="Oval 71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240" name="Oval 72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5241" name="Group 73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5242" name="Line 74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243" name="Line 75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5244" name="Group 76"/>
          <p:cNvGrpSpPr>
            <a:grpSpLocks/>
          </p:cNvGrpSpPr>
          <p:nvPr/>
        </p:nvGrpSpPr>
        <p:grpSpPr bwMode="auto">
          <a:xfrm>
            <a:off x="3200400" y="5105400"/>
            <a:ext cx="381000" cy="381000"/>
            <a:chOff x="4032" y="3552"/>
            <a:chExt cx="240" cy="240"/>
          </a:xfrm>
        </p:grpSpPr>
        <p:grpSp>
          <p:nvGrpSpPr>
            <p:cNvPr id="135245" name="Group 77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5246" name="Line 78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247" name="Line 79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248" name="Oval 80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249" name="Oval 81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5250" name="Group 82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5251" name="Line 83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252" name="Line 84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sp>
        <p:nvSpPr>
          <p:cNvPr id="135253" name="Line 85"/>
          <p:cNvSpPr>
            <a:spLocks noChangeShapeType="1"/>
          </p:cNvSpPr>
          <p:nvPr/>
        </p:nvSpPr>
        <p:spPr bwMode="auto">
          <a:xfrm flipH="1">
            <a:off x="6019800" y="28194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254" name="Line 86"/>
          <p:cNvSpPr>
            <a:spLocks noChangeShapeType="1"/>
          </p:cNvSpPr>
          <p:nvPr/>
        </p:nvSpPr>
        <p:spPr bwMode="auto">
          <a:xfrm flipH="1">
            <a:off x="5715000" y="3048000"/>
            <a:ext cx="152400" cy="1524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255" name="Oval 87"/>
          <p:cNvSpPr>
            <a:spLocks noChangeArrowheads="1"/>
          </p:cNvSpPr>
          <p:nvPr/>
        </p:nvSpPr>
        <p:spPr bwMode="auto">
          <a:xfrm flipH="1">
            <a:off x="5943600" y="28956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256" name="Oval 88"/>
          <p:cNvSpPr>
            <a:spLocks noChangeArrowheads="1"/>
          </p:cNvSpPr>
          <p:nvPr/>
        </p:nvSpPr>
        <p:spPr bwMode="auto">
          <a:xfrm flipH="1">
            <a:off x="5791200" y="30480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35257" name="Group 89"/>
          <p:cNvGrpSpPr>
            <a:grpSpLocks/>
          </p:cNvGrpSpPr>
          <p:nvPr/>
        </p:nvGrpSpPr>
        <p:grpSpPr bwMode="auto">
          <a:xfrm>
            <a:off x="5715000" y="2819400"/>
            <a:ext cx="152400" cy="152400"/>
            <a:chOff x="4032" y="3552"/>
            <a:chExt cx="96" cy="96"/>
          </a:xfrm>
        </p:grpSpPr>
        <p:sp>
          <p:nvSpPr>
            <p:cNvPr id="135258" name="Line 90"/>
            <p:cNvSpPr>
              <a:spLocks noChangeShapeType="1"/>
            </p:cNvSpPr>
            <p:nvPr/>
          </p:nvSpPr>
          <p:spPr bwMode="auto">
            <a:xfrm flipH="1">
              <a:off x="4032" y="3552"/>
              <a:ext cx="96" cy="9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259" name="Line 91"/>
            <p:cNvSpPr>
              <a:spLocks noChangeShapeType="1"/>
            </p:cNvSpPr>
            <p:nvPr/>
          </p:nvSpPr>
          <p:spPr bwMode="auto">
            <a:xfrm flipH="1" flipV="1">
              <a:off x="4032" y="3552"/>
              <a:ext cx="48" cy="48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35260" name="Line 92"/>
          <p:cNvSpPr>
            <a:spLocks noChangeShapeType="1"/>
          </p:cNvSpPr>
          <p:nvPr/>
        </p:nvSpPr>
        <p:spPr bwMode="auto">
          <a:xfrm flipH="1">
            <a:off x="5181600" y="28194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261" name="Line 93"/>
          <p:cNvSpPr>
            <a:spLocks noChangeShapeType="1"/>
          </p:cNvSpPr>
          <p:nvPr/>
        </p:nvSpPr>
        <p:spPr bwMode="auto">
          <a:xfrm flipH="1">
            <a:off x="4876800" y="3048000"/>
            <a:ext cx="152400" cy="1524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262" name="Oval 94"/>
          <p:cNvSpPr>
            <a:spLocks noChangeArrowheads="1"/>
          </p:cNvSpPr>
          <p:nvPr/>
        </p:nvSpPr>
        <p:spPr bwMode="auto">
          <a:xfrm flipH="1">
            <a:off x="5105400" y="28956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263" name="Oval 95"/>
          <p:cNvSpPr>
            <a:spLocks noChangeArrowheads="1"/>
          </p:cNvSpPr>
          <p:nvPr/>
        </p:nvSpPr>
        <p:spPr bwMode="auto">
          <a:xfrm flipH="1">
            <a:off x="4953000" y="30480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35264" name="Group 96"/>
          <p:cNvGrpSpPr>
            <a:grpSpLocks/>
          </p:cNvGrpSpPr>
          <p:nvPr/>
        </p:nvGrpSpPr>
        <p:grpSpPr bwMode="auto">
          <a:xfrm>
            <a:off x="4946650" y="2901950"/>
            <a:ext cx="152400" cy="152400"/>
            <a:chOff x="4032" y="3552"/>
            <a:chExt cx="96" cy="96"/>
          </a:xfrm>
        </p:grpSpPr>
        <p:sp>
          <p:nvSpPr>
            <p:cNvPr id="135265" name="Line 97"/>
            <p:cNvSpPr>
              <a:spLocks noChangeShapeType="1"/>
            </p:cNvSpPr>
            <p:nvPr/>
          </p:nvSpPr>
          <p:spPr bwMode="auto">
            <a:xfrm flipH="1">
              <a:off x="4032" y="3552"/>
              <a:ext cx="96" cy="9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266" name="Line 98"/>
            <p:cNvSpPr>
              <a:spLocks noChangeShapeType="1"/>
            </p:cNvSpPr>
            <p:nvPr/>
          </p:nvSpPr>
          <p:spPr bwMode="auto">
            <a:xfrm flipH="1" flipV="1">
              <a:off x="4032" y="3552"/>
              <a:ext cx="48" cy="48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35267" name="Line 99"/>
          <p:cNvSpPr>
            <a:spLocks noChangeShapeType="1"/>
          </p:cNvSpPr>
          <p:nvPr/>
        </p:nvSpPr>
        <p:spPr bwMode="auto">
          <a:xfrm flipH="1">
            <a:off x="4343400" y="28194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268" name="Line 100"/>
          <p:cNvSpPr>
            <a:spLocks noChangeShapeType="1"/>
          </p:cNvSpPr>
          <p:nvPr/>
        </p:nvSpPr>
        <p:spPr bwMode="auto">
          <a:xfrm flipH="1">
            <a:off x="4038600" y="3048000"/>
            <a:ext cx="152400" cy="1524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269" name="Oval 101"/>
          <p:cNvSpPr>
            <a:spLocks noChangeArrowheads="1"/>
          </p:cNvSpPr>
          <p:nvPr/>
        </p:nvSpPr>
        <p:spPr bwMode="auto">
          <a:xfrm flipH="1">
            <a:off x="4267200" y="28956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270" name="Oval 102"/>
          <p:cNvSpPr>
            <a:spLocks noChangeArrowheads="1"/>
          </p:cNvSpPr>
          <p:nvPr/>
        </p:nvSpPr>
        <p:spPr bwMode="auto">
          <a:xfrm flipH="1">
            <a:off x="4114800" y="30480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35271" name="Group 103"/>
          <p:cNvGrpSpPr>
            <a:grpSpLocks/>
          </p:cNvGrpSpPr>
          <p:nvPr/>
        </p:nvGrpSpPr>
        <p:grpSpPr bwMode="auto">
          <a:xfrm>
            <a:off x="4038600" y="2819400"/>
            <a:ext cx="152400" cy="152400"/>
            <a:chOff x="4032" y="3552"/>
            <a:chExt cx="96" cy="96"/>
          </a:xfrm>
        </p:grpSpPr>
        <p:sp>
          <p:nvSpPr>
            <p:cNvPr id="135272" name="Line 104"/>
            <p:cNvSpPr>
              <a:spLocks noChangeShapeType="1"/>
            </p:cNvSpPr>
            <p:nvPr/>
          </p:nvSpPr>
          <p:spPr bwMode="auto">
            <a:xfrm flipH="1">
              <a:off x="4032" y="3552"/>
              <a:ext cx="96" cy="9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273" name="Line 105"/>
            <p:cNvSpPr>
              <a:spLocks noChangeShapeType="1"/>
            </p:cNvSpPr>
            <p:nvPr/>
          </p:nvSpPr>
          <p:spPr bwMode="auto">
            <a:xfrm flipH="1" flipV="1">
              <a:off x="4032" y="3552"/>
              <a:ext cx="48" cy="48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35274" name="Line 106"/>
          <p:cNvSpPr>
            <a:spLocks noChangeShapeType="1"/>
          </p:cNvSpPr>
          <p:nvPr/>
        </p:nvSpPr>
        <p:spPr bwMode="auto">
          <a:xfrm flipH="1">
            <a:off x="6019800" y="35814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275" name="Line 107"/>
          <p:cNvSpPr>
            <a:spLocks noChangeShapeType="1"/>
          </p:cNvSpPr>
          <p:nvPr/>
        </p:nvSpPr>
        <p:spPr bwMode="auto">
          <a:xfrm flipH="1">
            <a:off x="5715000" y="3810000"/>
            <a:ext cx="152400" cy="1524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276" name="Oval 108"/>
          <p:cNvSpPr>
            <a:spLocks noChangeArrowheads="1"/>
          </p:cNvSpPr>
          <p:nvPr/>
        </p:nvSpPr>
        <p:spPr bwMode="auto">
          <a:xfrm flipH="1">
            <a:off x="5943600" y="36576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277" name="Oval 109"/>
          <p:cNvSpPr>
            <a:spLocks noChangeArrowheads="1"/>
          </p:cNvSpPr>
          <p:nvPr/>
        </p:nvSpPr>
        <p:spPr bwMode="auto">
          <a:xfrm flipH="1">
            <a:off x="5791200" y="38100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278" name="Line 110"/>
          <p:cNvSpPr>
            <a:spLocks noChangeShapeType="1"/>
          </p:cNvSpPr>
          <p:nvPr/>
        </p:nvSpPr>
        <p:spPr bwMode="auto">
          <a:xfrm flipH="1">
            <a:off x="5715000" y="3581400"/>
            <a:ext cx="152400" cy="1524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279" name="Line 111"/>
          <p:cNvSpPr>
            <a:spLocks noChangeShapeType="1"/>
          </p:cNvSpPr>
          <p:nvPr/>
        </p:nvSpPr>
        <p:spPr bwMode="auto">
          <a:xfrm flipH="1" flipV="1">
            <a:off x="5715000" y="3581400"/>
            <a:ext cx="76200" cy="762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280" name="Line 112"/>
          <p:cNvSpPr>
            <a:spLocks noChangeShapeType="1"/>
          </p:cNvSpPr>
          <p:nvPr/>
        </p:nvSpPr>
        <p:spPr bwMode="auto">
          <a:xfrm flipH="1">
            <a:off x="5181600" y="35814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281" name="Line 113"/>
          <p:cNvSpPr>
            <a:spLocks noChangeShapeType="1"/>
          </p:cNvSpPr>
          <p:nvPr/>
        </p:nvSpPr>
        <p:spPr bwMode="auto">
          <a:xfrm flipH="1">
            <a:off x="4876800" y="3810000"/>
            <a:ext cx="152400" cy="1524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282" name="Oval 114"/>
          <p:cNvSpPr>
            <a:spLocks noChangeArrowheads="1"/>
          </p:cNvSpPr>
          <p:nvPr/>
        </p:nvSpPr>
        <p:spPr bwMode="auto">
          <a:xfrm flipH="1">
            <a:off x="5105400" y="36576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283" name="Oval 115"/>
          <p:cNvSpPr>
            <a:spLocks noChangeArrowheads="1"/>
          </p:cNvSpPr>
          <p:nvPr/>
        </p:nvSpPr>
        <p:spPr bwMode="auto">
          <a:xfrm flipH="1">
            <a:off x="4953000" y="38100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284" name="Line 116"/>
          <p:cNvSpPr>
            <a:spLocks noChangeShapeType="1"/>
          </p:cNvSpPr>
          <p:nvPr/>
        </p:nvSpPr>
        <p:spPr bwMode="auto">
          <a:xfrm flipH="1">
            <a:off x="4876800" y="3581400"/>
            <a:ext cx="152400" cy="1524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285" name="Line 117"/>
          <p:cNvSpPr>
            <a:spLocks noChangeShapeType="1"/>
          </p:cNvSpPr>
          <p:nvPr/>
        </p:nvSpPr>
        <p:spPr bwMode="auto">
          <a:xfrm flipH="1" flipV="1">
            <a:off x="4876800" y="3581400"/>
            <a:ext cx="76200" cy="762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286" name="Line 118"/>
          <p:cNvSpPr>
            <a:spLocks noChangeShapeType="1"/>
          </p:cNvSpPr>
          <p:nvPr/>
        </p:nvSpPr>
        <p:spPr bwMode="auto">
          <a:xfrm flipH="1">
            <a:off x="3505200" y="35814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287" name="Line 119"/>
          <p:cNvSpPr>
            <a:spLocks noChangeShapeType="1"/>
          </p:cNvSpPr>
          <p:nvPr/>
        </p:nvSpPr>
        <p:spPr bwMode="auto">
          <a:xfrm flipH="1">
            <a:off x="3200400" y="3810000"/>
            <a:ext cx="152400" cy="1524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288" name="Oval 120"/>
          <p:cNvSpPr>
            <a:spLocks noChangeArrowheads="1"/>
          </p:cNvSpPr>
          <p:nvPr/>
        </p:nvSpPr>
        <p:spPr bwMode="auto">
          <a:xfrm flipH="1">
            <a:off x="3429000" y="36576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289" name="Oval 121"/>
          <p:cNvSpPr>
            <a:spLocks noChangeArrowheads="1"/>
          </p:cNvSpPr>
          <p:nvPr/>
        </p:nvSpPr>
        <p:spPr bwMode="auto">
          <a:xfrm flipH="1">
            <a:off x="3276600" y="38100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290" name="Line 122"/>
          <p:cNvSpPr>
            <a:spLocks noChangeShapeType="1"/>
          </p:cNvSpPr>
          <p:nvPr/>
        </p:nvSpPr>
        <p:spPr bwMode="auto">
          <a:xfrm flipH="1">
            <a:off x="3200400" y="3581400"/>
            <a:ext cx="152400" cy="1524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291" name="Line 123"/>
          <p:cNvSpPr>
            <a:spLocks noChangeShapeType="1"/>
          </p:cNvSpPr>
          <p:nvPr/>
        </p:nvSpPr>
        <p:spPr bwMode="auto">
          <a:xfrm flipH="1" flipV="1">
            <a:off x="3200400" y="3581400"/>
            <a:ext cx="76200" cy="762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35292" name="Group 124"/>
          <p:cNvGrpSpPr>
            <a:grpSpLocks/>
          </p:cNvGrpSpPr>
          <p:nvPr/>
        </p:nvGrpSpPr>
        <p:grpSpPr bwMode="auto">
          <a:xfrm>
            <a:off x="3505200" y="1905000"/>
            <a:ext cx="76200" cy="457200"/>
            <a:chOff x="2208" y="1200"/>
            <a:chExt cx="48" cy="288"/>
          </a:xfrm>
        </p:grpSpPr>
        <p:sp>
          <p:nvSpPr>
            <p:cNvPr id="135293" name="Line 125"/>
            <p:cNvSpPr>
              <a:spLocks noChangeShapeType="1"/>
            </p:cNvSpPr>
            <p:nvPr/>
          </p:nvSpPr>
          <p:spPr bwMode="auto">
            <a:xfrm flipH="1">
              <a:off x="2208" y="1200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294" name="Line 126"/>
            <p:cNvSpPr>
              <a:spLocks noChangeShapeType="1"/>
            </p:cNvSpPr>
            <p:nvPr/>
          </p:nvSpPr>
          <p:spPr bwMode="auto">
            <a:xfrm>
              <a:off x="2208" y="1248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295" name="Line 127"/>
            <p:cNvSpPr>
              <a:spLocks noChangeShapeType="1"/>
            </p:cNvSpPr>
            <p:nvPr/>
          </p:nvSpPr>
          <p:spPr bwMode="auto">
            <a:xfrm flipH="1">
              <a:off x="2208" y="1296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296" name="Line 128"/>
            <p:cNvSpPr>
              <a:spLocks noChangeShapeType="1"/>
            </p:cNvSpPr>
            <p:nvPr/>
          </p:nvSpPr>
          <p:spPr bwMode="auto">
            <a:xfrm>
              <a:off x="2208" y="1344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297" name="Line 129"/>
            <p:cNvSpPr>
              <a:spLocks noChangeShapeType="1"/>
            </p:cNvSpPr>
            <p:nvPr/>
          </p:nvSpPr>
          <p:spPr bwMode="auto">
            <a:xfrm flipH="1">
              <a:off x="2208" y="1392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298" name="Line 130"/>
            <p:cNvSpPr>
              <a:spLocks noChangeShapeType="1"/>
            </p:cNvSpPr>
            <p:nvPr/>
          </p:nvSpPr>
          <p:spPr bwMode="auto">
            <a:xfrm>
              <a:off x="2208" y="1440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35299" name="Line 131"/>
          <p:cNvSpPr>
            <a:spLocks noChangeShapeType="1"/>
          </p:cNvSpPr>
          <p:nvPr/>
        </p:nvSpPr>
        <p:spPr bwMode="auto">
          <a:xfrm flipH="1">
            <a:off x="3124200" y="1752600"/>
            <a:ext cx="2971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300" name="Line 132"/>
          <p:cNvSpPr>
            <a:spLocks noChangeShapeType="1"/>
          </p:cNvSpPr>
          <p:nvPr/>
        </p:nvSpPr>
        <p:spPr bwMode="auto">
          <a:xfrm flipV="1">
            <a:off x="3581400" y="1752600"/>
            <a:ext cx="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301" name="Line 133"/>
          <p:cNvSpPr>
            <a:spLocks noChangeShapeType="1"/>
          </p:cNvSpPr>
          <p:nvPr/>
        </p:nvSpPr>
        <p:spPr bwMode="auto">
          <a:xfrm flipV="1">
            <a:off x="4419600" y="1752600"/>
            <a:ext cx="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302" name="Line 134"/>
          <p:cNvSpPr>
            <a:spLocks noChangeShapeType="1"/>
          </p:cNvSpPr>
          <p:nvPr/>
        </p:nvSpPr>
        <p:spPr bwMode="auto">
          <a:xfrm flipV="1">
            <a:off x="5257800" y="1752600"/>
            <a:ext cx="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303" name="Line 135"/>
          <p:cNvSpPr>
            <a:spLocks noChangeShapeType="1"/>
          </p:cNvSpPr>
          <p:nvPr/>
        </p:nvSpPr>
        <p:spPr bwMode="auto">
          <a:xfrm flipV="1">
            <a:off x="6096000" y="1752600"/>
            <a:ext cx="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304" name="Text Box 136"/>
          <p:cNvSpPr txBox="1">
            <a:spLocks noChangeArrowheads="1"/>
          </p:cNvSpPr>
          <p:nvPr/>
        </p:nvSpPr>
        <p:spPr bwMode="auto">
          <a:xfrm>
            <a:off x="2362200" y="1524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Arial" charset="0"/>
              </a:rPr>
              <a:t>V</a:t>
            </a:r>
            <a:r>
              <a:rPr lang="en-US" baseline="-25000">
                <a:solidFill>
                  <a:srgbClr val="FF0000"/>
                </a:solidFill>
                <a:latin typeface="Times New Roman" charset="0"/>
                <a:ea typeface="ＭＳ Ｐゴシック" charset="0"/>
                <a:cs typeface="Arial" charset="0"/>
              </a:rPr>
              <a:t>CC</a:t>
            </a:r>
            <a:endParaRPr lang="en-US">
              <a:solidFill>
                <a:srgbClr val="FF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305" name="Rectangle 137"/>
          <p:cNvSpPr>
            <a:spLocks noChangeArrowheads="1"/>
          </p:cNvSpPr>
          <p:nvPr/>
        </p:nvSpPr>
        <p:spPr bwMode="auto">
          <a:xfrm>
            <a:off x="3200400" y="5943600"/>
            <a:ext cx="3200400" cy="742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306" name="Text Box 138"/>
          <p:cNvSpPr txBox="1">
            <a:spLocks noChangeArrowheads="1"/>
          </p:cNvSpPr>
          <p:nvPr/>
        </p:nvSpPr>
        <p:spPr bwMode="auto">
          <a:xfrm>
            <a:off x="3276600" y="5943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D3</a:t>
            </a:r>
          </a:p>
        </p:txBody>
      </p:sp>
      <p:sp>
        <p:nvSpPr>
          <p:cNvPr id="135307" name="Text Box 139"/>
          <p:cNvSpPr txBox="1">
            <a:spLocks noChangeArrowheads="1"/>
          </p:cNvSpPr>
          <p:nvPr/>
        </p:nvSpPr>
        <p:spPr bwMode="auto">
          <a:xfrm>
            <a:off x="4038600" y="5943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D2</a:t>
            </a:r>
          </a:p>
        </p:txBody>
      </p:sp>
      <p:sp>
        <p:nvSpPr>
          <p:cNvPr id="135308" name="Text Box 140"/>
          <p:cNvSpPr txBox="1">
            <a:spLocks noChangeArrowheads="1"/>
          </p:cNvSpPr>
          <p:nvPr/>
        </p:nvSpPr>
        <p:spPr bwMode="auto">
          <a:xfrm>
            <a:off x="4953000" y="5943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D1</a:t>
            </a:r>
          </a:p>
        </p:txBody>
      </p:sp>
      <p:sp>
        <p:nvSpPr>
          <p:cNvPr id="135309" name="Text Box 141"/>
          <p:cNvSpPr txBox="1">
            <a:spLocks noChangeArrowheads="1"/>
          </p:cNvSpPr>
          <p:nvPr/>
        </p:nvSpPr>
        <p:spPr bwMode="auto">
          <a:xfrm>
            <a:off x="5715000" y="5943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D0</a:t>
            </a:r>
          </a:p>
        </p:txBody>
      </p:sp>
      <p:sp>
        <p:nvSpPr>
          <p:cNvPr id="135310" name="Rectangle 142"/>
          <p:cNvSpPr>
            <a:spLocks noChangeArrowheads="1"/>
          </p:cNvSpPr>
          <p:nvPr/>
        </p:nvSpPr>
        <p:spPr bwMode="auto">
          <a:xfrm>
            <a:off x="1533525" y="2700338"/>
            <a:ext cx="1066800" cy="3440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311" name="Text Box 143"/>
          <p:cNvSpPr txBox="1">
            <a:spLocks noChangeArrowheads="1"/>
          </p:cNvSpPr>
          <p:nvPr/>
        </p:nvSpPr>
        <p:spPr bwMode="auto">
          <a:xfrm>
            <a:off x="1905000" y="2971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D3</a:t>
            </a:r>
          </a:p>
        </p:txBody>
      </p:sp>
      <p:grpSp>
        <p:nvGrpSpPr>
          <p:cNvPr id="135312" name="Group 144"/>
          <p:cNvGrpSpPr>
            <a:grpSpLocks/>
          </p:cNvGrpSpPr>
          <p:nvPr/>
        </p:nvGrpSpPr>
        <p:grpSpPr bwMode="auto">
          <a:xfrm>
            <a:off x="2311400" y="3976688"/>
            <a:ext cx="571500" cy="457200"/>
            <a:chOff x="408" y="3456"/>
            <a:chExt cx="360" cy="288"/>
          </a:xfrm>
        </p:grpSpPr>
        <p:sp>
          <p:nvSpPr>
            <p:cNvPr id="135313" name="Line 145"/>
            <p:cNvSpPr>
              <a:spLocks noChangeShapeType="1"/>
            </p:cNvSpPr>
            <p:nvPr/>
          </p:nvSpPr>
          <p:spPr bwMode="auto">
            <a:xfrm>
              <a:off x="528" y="3456"/>
              <a:ext cx="240" cy="0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5314" name="Group 146"/>
            <p:cNvGrpSpPr>
              <a:grpSpLocks/>
            </p:cNvGrpSpPr>
            <p:nvPr/>
          </p:nvGrpSpPr>
          <p:grpSpPr bwMode="auto">
            <a:xfrm>
              <a:off x="408" y="3648"/>
              <a:ext cx="240" cy="96"/>
              <a:chOff x="2112" y="3552"/>
              <a:chExt cx="240" cy="96"/>
            </a:xfrm>
          </p:grpSpPr>
          <p:sp>
            <p:nvSpPr>
              <p:cNvPr id="135315" name="Line 147"/>
              <p:cNvSpPr>
                <a:spLocks noChangeShapeType="1"/>
              </p:cNvSpPr>
              <p:nvPr/>
            </p:nvSpPr>
            <p:spPr bwMode="auto">
              <a:xfrm>
                <a:off x="2112" y="355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316" name="Line 148"/>
              <p:cNvSpPr>
                <a:spLocks noChangeShapeType="1"/>
              </p:cNvSpPr>
              <p:nvPr/>
            </p:nvSpPr>
            <p:spPr bwMode="auto">
              <a:xfrm>
                <a:off x="2160" y="3600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317" name="Line 149"/>
              <p:cNvSpPr>
                <a:spLocks noChangeShapeType="1"/>
              </p:cNvSpPr>
              <p:nvPr/>
            </p:nvSpPr>
            <p:spPr bwMode="auto">
              <a:xfrm flipH="1">
                <a:off x="2208" y="3648"/>
                <a:ext cx="48" cy="0"/>
              </a:xfrm>
              <a:prstGeom prst="line">
                <a:avLst/>
              </a:prstGeom>
              <a:noFill/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5318" name="Line 150"/>
            <p:cNvSpPr>
              <a:spLocks noChangeShapeType="1"/>
            </p:cNvSpPr>
            <p:nvPr/>
          </p:nvSpPr>
          <p:spPr bwMode="auto">
            <a:xfrm flipV="1">
              <a:off x="528" y="3456"/>
              <a:ext cx="0" cy="192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5319" name="Group 151"/>
          <p:cNvGrpSpPr>
            <a:grpSpLocks/>
          </p:cNvGrpSpPr>
          <p:nvPr/>
        </p:nvGrpSpPr>
        <p:grpSpPr bwMode="auto">
          <a:xfrm>
            <a:off x="4357688" y="1919288"/>
            <a:ext cx="76200" cy="457200"/>
            <a:chOff x="2745" y="1209"/>
            <a:chExt cx="48" cy="288"/>
          </a:xfrm>
        </p:grpSpPr>
        <p:sp>
          <p:nvSpPr>
            <p:cNvPr id="135320" name="Line 152"/>
            <p:cNvSpPr>
              <a:spLocks noChangeShapeType="1"/>
            </p:cNvSpPr>
            <p:nvPr/>
          </p:nvSpPr>
          <p:spPr bwMode="auto">
            <a:xfrm flipH="1">
              <a:off x="2745" y="1209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321" name="Line 153"/>
            <p:cNvSpPr>
              <a:spLocks noChangeShapeType="1"/>
            </p:cNvSpPr>
            <p:nvPr/>
          </p:nvSpPr>
          <p:spPr bwMode="auto">
            <a:xfrm>
              <a:off x="2745" y="1257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322" name="Line 154"/>
            <p:cNvSpPr>
              <a:spLocks noChangeShapeType="1"/>
            </p:cNvSpPr>
            <p:nvPr/>
          </p:nvSpPr>
          <p:spPr bwMode="auto">
            <a:xfrm flipH="1">
              <a:off x="2745" y="1305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323" name="Line 155"/>
            <p:cNvSpPr>
              <a:spLocks noChangeShapeType="1"/>
            </p:cNvSpPr>
            <p:nvPr/>
          </p:nvSpPr>
          <p:spPr bwMode="auto">
            <a:xfrm>
              <a:off x="2745" y="1353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324" name="Line 156"/>
            <p:cNvSpPr>
              <a:spLocks noChangeShapeType="1"/>
            </p:cNvSpPr>
            <p:nvPr/>
          </p:nvSpPr>
          <p:spPr bwMode="auto">
            <a:xfrm flipH="1">
              <a:off x="2745" y="1401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325" name="Line 157"/>
            <p:cNvSpPr>
              <a:spLocks noChangeShapeType="1"/>
            </p:cNvSpPr>
            <p:nvPr/>
          </p:nvSpPr>
          <p:spPr bwMode="auto">
            <a:xfrm>
              <a:off x="2745" y="1449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5326" name="Group 158"/>
          <p:cNvGrpSpPr>
            <a:grpSpLocks/>
          </p:cNvGrpSpPr>
          <p:nvPr/>
        </p:nvGrpSpPr>
        <p:grpSpPr bwMode="auto">
          <a:xfrm>
            <a:off x="5181600" y="1908175"/>
            <a:ext cx="76200" cy="457200"/>
            <a:chOff x="3264" y="1202"/>
            <a:chExt cx="48" cy="288"/>
          </a:xfrm>
        </p:grpSpPr>
        <p:sp>
          <p:nvSpPr>
            <p:cNvPr id="135327" name="Line 159"/>
            <p:cNvSpPr>
              <a:spLocks noChangeShapeType="1"/>
            </p:cNvSpPr>
            <p:nvPr/>
          </p:nvSpPr>
          <p:spPr bwMode="auto">
            <a:xfrm flipH="1">
              <a:off x="3264" y="1202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328" name="Line 160"/>
            <p:cNvSpPr>
              <a:spLocks noChangeShapeType="1"/>
            </p:cNvSpPr>
            <p:nvPr/>
          </p:nvSpPr>
          <p:spPr bwMode="auto">
            <a:xfrm>
              <a:off x="3264" y="1250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329" name="Line 161"/>
            <p:cNvSpPr>
              <a:spLocks noChangeShapeType="1"/>
            </p:cNvSpPr>
            <p:nvPr/>
          </p:nvSpPr>
          <p:spPr bwMode="auto">
            <a:xfrm flipH="1">
              <a:off x="3264" y="1298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330" name="Line 162"/>
            <p:cNvSpPr>
              <a:spLocks noChangeShapeType="1"/>
            </p:cNvSpPr>
            <p:nvPr/>
          </p:nvSpPr>
          <p:spPr bwMode="auto">
            <a:xfrm>
              <a:off x="3264" y="1346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331" name="Line 163"/>
            <p:cNvSpPr>
              <a:spLocks noChangeShapeType="1"/>
            </p:cNvSpPr>
            <p:nvPr/>
          </p:nvSpPr>
          <p:spPr bwMode="auto">
            <a:xfrm flipH="1">
              <a:off x="3264" y="1394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332" name="Line 164"/>
            <p:cNvSpPr>
              <a:spLocks noChangeShapeType="1"/>
            </p:cNvSpPr>
            <p:nvPr/>
          </p:nvSpPr>
          <p:spPr bwMode="auto">
            <a:xfrm>
              <a:off x="3264" y="1442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5333" name="Group 165"/>
          <p:cNvGrpSpPr>
            <a:grpSpLocks/>
          </p:cNvGrpSpPr>
          <p:nvPr/>
        </p:nvGrpSpPr>
        <p:grpSpPr bwMode="auto">
          <a:xfrm>
            <a:off x="6022975" y="1901825"/>
            <a:ext cx="76200" cy="457200"/>
            <a:chOff x="3794" y="1198"/>
            <a:chExt cx="48" cy="288"/>
          </a:xfrm>
        </p:grpSpPr>
        <p:sp>
          <p:nvSpPr>
            <p:cNvPr id="135334" name="Line 166"/>
            <p:cNvSpPr>
              <a:spLocks noChangeShapeType="1"/>
            </p:cNvSpPr>
            <p:nvPr/>
          </p:nvSpPr>
          <p:spPr bwMode="auto">
            <a:xfrm flipH="1">
              <a:off x="3794" y="1198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335" name="Line 167"/>
            <p:cNvSpPr>
              <a:spLocks noChangeShapeType="1"/>
            </p:cNvSpPr>
            <p:nvPr/>
          </p:nvSpPr>
          <p:spPr bwMode="auto">
            <a:xfrm>
              <a:off x="3794" y="1246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336" name="Line 168"/>
            <p:cNvSpPr>
              <a:spLocks noChangeShapeType="1"/>
            </p:cNvSpPr>
            <p:nvPr/>
          </p:nvSpPr>
          <p:spPr bwMode="auto">
            <a:xfrm flipH="1">
              <a:off x="3794" y="1294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337" name="Line 169"/>
            <p:cNvSpPr>
              <a:spLocks noChangeShapeType="1"/>
            </p:cNvSpPr>
            <p:nvPr/>
          </p:nvSpPr>
          <p:spPr bwMode="auto">
            <a:xfrm>
              <a:off x="3794" y="1342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338" name="Line 170"/>
            <p:cNvSpPr>
              <a:spLocks noChangeShapeType="1"/>
            </p:cNvSpPr>
            <p:nvPr/>
          </p:nvSpPr>
          <p:spPr bwMode="auto">
            <a:xfrm flipH="1">
              <a:off x="3794" y="1390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339" name="Line 171"/>
            <p:cNvSpPr>
              <a:spLocks noChangeShapeType="1"/>
            </p:cNvSpPr>
            <p:nvPr/>
          </p:nvSpPr>
          <p:spPr bwMode="auto">
            <a:xfrm>
              <a:off x="3794" y="1438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5340" name="Group 172"/>
          <p:cNvGrpSpPr>
            <a:grpSpLocks/>
          </p:cNvGrpSpPr>
          <p:nvPr/>
        </p:nvGrpSpPr>
        <p:grpSpPr bwMode="auto">
          <a:xfrm>
            <a:off x="1851025" y="4813300"/>
            <a:ext cx="757238" cy="695325"/>
            <a:chOff x="389" y="2534"/>
            <a:chExt cx="477" cy="438"/>
          </a:xfrm>
        </p:grpSpPr>
        <p:sp>
          <p:nvSpPr>
            <p:cNvPr id="135341" name="Line 173"/>
            <p:cNvSpPr>
              <a:spLocks noChangeShapeType="1"/>
            </p:cNvSpPr>
            <p:nvPr/>
          </p:nvSpPr>
          <p:spPr bwMode="auto">
            <a:xfrm flipH="1">
              <a:off x="542" y="2708"/>
              <a:ext cx="0" cy="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342" name="Line 174"/>
            <p:cNvSpPr>
              <a:spLocks noChangeShapeType="1"/>
            </p:cNvSpPr>
            <p:nvPr/>
          </p:nvSpPr>
          <p:spPr bwMode="auto">
            <a:xfrm>
              <a:off x="557" y="2969"/>
              <a:ext cx="309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5343" name="Group 175"/>
            <p:cNvGrpSpPr>
              <a:grpSpLocks/>
            </p:cNvGrpSpPr>
            <p:nvPr/>
          </p:nvGrpSpPr>
          <p:grpSpPr bwMode="auto">
            <a:xfrm>
              <a:off x="515" y="2771"/>
              <a:ext cx="42" cy="198"/>
              <a:chOff x="2064" y="2448"/>
              <a:chExt cx="48" cy="288"/>
            </a:xfrm>
          </p:grpSpPr>
          <p:sp>
            <p:nvSpPr>
              <p:cNvPr id="135344" name="Line 176"/>
              <p:cNvSpPr>
                <a:spLocks noChangeShapeType="1"/>
              </p:cNvSpPr>
              <p:nvPr/>
            </p:nvSpPr>
            <p:spPr bwMode="auto">
              <a:xfrm flipH="1">
                <a:off x="2064" y="244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345" name="Line 177"/>
              <p:cNvSpPr>
                <a:spLocks noChangeShapeType="1"/>
              </p:cNvSpPr>
              <p:nvPr/>
            </p:nvSpPr>
            <p:spPr bwMode="auto">
              <a:xfrm>
                <a:off x="2064" y="2496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346" name="Line 178"/>
              <p:cNvSpPr>
                <a:spLocks noChangeShapeType="1"/>
              </p:cNvSpPr>
              <p:nvPr/>
            </p:nvSpPr>
            <p:spPr bwMode="auto">
              <a:xfrm flipH="1">
                <a:off x="2064" y="2544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347" name="Line 179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348" name="Line 180"/>
              <p:cNvSpPr>
                <a:spLocks noChangeShapeType="1"/>
              </p:cNvSpPr>
              <p:nvPr/>
            </p:nvSpPr>
            <p:spPr bwMode="auto">
              <a:xfrm flipH="1">
                <a:off x="2064" y="264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349" name="Line 181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5350" name="Line 182"/>
            <p:cNvSpPr>
              <a:spLocks noChangeShapeType="1"/>
            </p:cNvSpPr>
            <p:nvPr/>
          </p:nvSpPr>
          <p:spPr bwMode="auto">
            <a:xfrm flipH="1">
              <a:off x="482" y="2705"/>
              <a:ext cx="12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351" name="Text Box 183"/>
            <p:cNvSpPr txBox="1">
              <a:spLocks noChangeArrowheads="1"/>
            </p:cNvSpPr>
            <p:nvPr/>
          </p:nvSpPr>
          <p:spPr bwMode="auto">
            <a:xfrm>
              <a:off x="389" y="2534"/>
              <a:ext cx="3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V</a:t>
              </a:r>
              <a:r>
                <a:rPr lang="en-US" sz="1400" baseline="-2500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CC</a:t>
              </a:r>
              <a:endParaRPr lang="en-US" sz="1400">
                <a:solidFill>
                  <a:srgbClr val="FF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5352" name="Group 184"/>
          <p:cNvGrpSpPr>
            <a:grpSpLocks/>
          </p:cNvGrpSpPr>
          <p:nvPr/>
        </p:nvGrpSpPr>
        <p:grpSpPr bwMode="auto">
          <a:xfrm>
            <a:off x="1854200" y="4040188"/>
            <a:ext cx="757238" cy="695325"/>
            <a:chOff x="389" y="2534"/>
            <a:chExt cx="477" cy="438"/>
          </a:xfrm>
        </p:grpSpPr>
        <p:sp>
          <p:nvSpPr>
            <p:cNvPr id="135353" name="Line 185"/>
            <p:cNvSpPr>
              <a:spLocks noChangeShapeType="1"/>
            </p:cNvSpPr>
            <p:nvPr/>
          </p:nvSpPr>
          <p:spPr bwMode="auto">
            <a:xfrm flipH="1">
              <a:off x="542" y="2708"/>
              <a:ext cx="0" cy="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354" name="Line 186"/>
            <p:cNvSpPr>
              <a:spLocks noChangeShapeType="1"/>
            </p:cNvSpPr>
            <p:nvPr/>
          </p:nvSpPr>
          <p:spPr bwMode="auto">
            <a:xfrm>
              <a:off x="557" y="2969"/>
              <a:ext cx="309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5355" name="Group 187"/>
            <p:cNvGrpSpPr>
              <a:grpSpLocks/>
            </p:cNvGrpSpPr>
            <p:nvPr/>
          </p:nvGrpSpPr>
          <p:grpSpPr bwMode="auto">
            <a:xfrm>
              <a:off x="515" y="2771"/>
              <a:ext cx="42" cy="198"/>
              <a:chOff x="2064" y="2448"/>
              <a:chExt cx="48" cy="288"/>
            </a:xfrm>
          </p:grpSpPr>
          <p:sp>
            <p:nvSpPr>
              <p:cNvPr id="135356" name="Line 188"/>
              <p:cNvSpPr>
                <a:spLocks noChangeShapeType="1"/>
              </p:cNvSpPr>
              <p:nvPr/>
            </p:nvSpPr>
            <p:spPr bwMode="auto">
              <a:xfrm flipH="1">
                <a:off x="2064" y="244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357" name="Line 189"/>
              <p:cNvSpPr>
                <a:spLocks noChangeShapeType="1"/>
              </p:cNvSpPr>
              <p:nvPr/>
            </p:nvSpPr>
            <p:spPr bwMode="auto">
              <a:xfrm>
                <a:off x="2064" y="2496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358" name="Line 190"/>
              <p:cNvSpPr>
                <a:spLocks noChangeShapeType="1"/>
              </p:cNvSpPr>
              <p:nvPr/>
            </p:nvSpPr>
            <p:spPr bwMode="auto">
              <a:xfrm flipH="1">
                <a:off x="2064" y="2544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359" name="Line 191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360" name="Line 192"/>
              <p:cNvSpPr>
                <a:spLocks noChangeShapeType="1"/>
              </p:cNvSpPr>
              <p:nvPr/>
            </p:nvSpPr>
            <p:spPr bwMode="auto">
              <a:xfrm flipH="1">
                <a:off x="2064" y="264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361" name="Line 193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5362" name="Line 194"/>
            <p:cNvSpPr>
              <a:spLocks noChangeShapeType="1"/>
            </p:cNvSpPr>
            <p:nvPr/>
          </p:nvSpPr>
          <p:spPr bwMode="auto">
            <a:xfrm flipH="1">
              <a:off x="482" y="2705"/>
              <a:ext cx="12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363" name="Text Box 195"/>
            <p:cNvSpPr txBox="1">
              <a:spLocks noChangeArrowheads="1"/>
            </p:cNvSpPr>
            <p:nvPr/>
          </p:nvSpPr>
          <p:spPr bwMode="auto">
            <a:xfrm>
              <a:off x="389" y="2534"/>
              <a:ext cx="3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V</a:t>
              </a:r>
              <a:r>
                <a:rPr lang="en-US" sz="1400" baseline="-2500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CC</a:t>
              </a:r>
              <a:endParaRPr lang="en-US" sz="1400">
                <a:solidFill>
                  <a:srgbClr val="FF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5364" name="Group 196"/>
          <p:cNvGrpSpPr>
            <a:grpSpLocks/>
          </p:cNvGrpSpPr>
          <p:nvPr/>
        </p:nvGrpSpPr>
        <p:grpSpPr bwMode="auto">
          <a:xfrm>
            <a:off x="1844675" y="2522538"/>
            <a:ext cx="757238" cy="695325"/>
            <a:chOff x="389" y="2534"/>
            <a:chExt cx="477" cy="438"/>
          </a:xfrm>
        </p:grpSpPr>
        <p:sp>
          <p:nvSpPr>
            <p:cNvPr id="135365" name="Line 197"/>
            <p:cNvSpPr>
              <a:spLocks noChangeShapeType="1"/>
            </p:cNvSpPr>
            <p:nvPr/>
          </p:nvSpPr>
          <p:spPr bwMode="auto">
            <a:xfrm flipH="1">
              <a:off x="542" y="2708"/>
              <a:ext cx="0" cy="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366" name="Line 198"/>
            <p:cNvSpPr>
              <a:spLocks noChangeShapeType="1"/>
            </p:cNvSpPr>
            <p:nvPr/>
          </p:nvSpPr>
          <p:spPr bwMode="auto">
            <a:xfrm>
              <a:off x="557" y="2969"/>
              <a:ext cx="309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5367" name="Group 199"/>
            <p:cNvGrpSpPr>
              <a:grpSpLocks/>
            </p:cNvGrpSpPr>
            <p:nvPr/>
          </p:nvGrpSpPr>
          <p:grpSpPr bwMode="auto">
            <a:xfrm>
              <a:off x="515" y="2771"/>
              <a:ext cx="42" cy="198"/>
              <a:chOff x="2064" y="2448"/>
              <a:chExt cx="48" cy="288"/>
            </a:xfrm>
          </p:grpSpPr>
          <p:sp>
            <p:nvSpPr>
              <p:cNvPr id="135368" name="Line 200"/>
              <p:cNvSpPr>
                <a:spLocks noChangeShapeType="1"/>
              </p:cNvSpPr>
              <p:nvPr/>
            </p:nvSpPr>
            <p:spPr bwMode="auto">
              <a:xfrm flipH="1">
                <a:off x="2064" y="244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369" name="Line 201"/>
              <p:cNvSpPr>
                <a:spLocks noChangeShapeType="1"/>
              </p:cNvSpPr>
              <p:nvPr/>
            </p:nvSpPr>
            <p:spPr bwMode="auto">
              <a:xfrm>
                <a:off x="2064" y="2496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370" name="Line 202"/>
              <p:cNvSpPr>
                <a:spLocks noChangeShapeType="1"/>
              </p:cNvSpPr>
              <p:nvPr/>
            </p:nvSpPr>
            <p:spPr bwMode="auto">
              <a:xfrm flipH="1">
                <a:off x="2064" y="2544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371" name="Line 203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372" name="Line 204"/>
              <p:cNvSpPr>
                <a:spLocks noChangeShapeType="1"/>
              </p:cNvSpPr>
              <p:nvPr/>
            </p:nvSpPr>
            <p:spPr bwMode="auto">
              <a:xfrm flipH="1">
                <a:off x="2064" y="264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5373" name="Line 205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5374" name="Line 206"/>
            <p:cNvSpPr>
              <a:spLocks noChangeShapeType="1"/>
            </p:cNvSpPr>
            <p:nvPr/>
          </p:nvSpPr>
          <p:spPr bwMode="auto">
            <a:xfrm flipH="1">
              <a:off x="482" y="2705"/>
              <a:ext cx="12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375" name="Text Box 207"/>
            <p:cNvSpPr txBox="1">
              <a:spLocks noChangeArrowheads="1"/>
            </p:cNvSpPr>
            <p:nvPr/>
          </p:nvSpPr>
          <p:spPr bwMode="auto">
            <a:xfrm>
              <a:off x="389" y="2534"/>
              <a:ext cx="3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V</a:t>
              </a:r>
              <a:r>
                <a:rPr lang="en-US" sz="1400" baseline="-2500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CC</a:t>
              </a:r>
              <a:endParaRPr lang="en-US" sz="1400">
                <a:solidFill>
                  <a:srgbClr val="FF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35376" name="Text Box 208"/>
          <p:cNvSpPr txBox="1">
            <a:spLocks noChangeArrowheads="1"/>
          </p:cNvSpPr>
          <p:nvPr/>
        </p:nvSpPr>
        <p:spPr bwMode="auto">
          <a:xfrm>
            <a:off x="1892300" y="3733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D2</a:t>
            </a:r>
          </a:p>
        </p:txBody>
      </p:sp>
      <p:sp>
        <p:nvSpPr>
          <p:cNvPr id="135377" name="Text Box 209"/>
          <p:cNvSpPr txBox="1">
            <a:spLocks noChangeArrowheads="1"/>
          </p:cNvSpPr>
          <p:nvPr/>
        </p:nvSpPr>
        <p:spPr bwMode="auto">
          <a:xfrm>
            <a:off x="1905000" y="4495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D1</a:t>
            </a:r>
          </a:p>
        </p:txBody>
      </p:sp>
      <p:sp>
        <p:nvSpPr>
          <p:cNvPr id="135378" name="Text Box 210"/>
          <p:cNvSpPr txBox="1">
            <a:spLocks noChangeArrowheads="1"/>
          </p:cNvSpPr>
          <p:nvPr/>
        </p:nvSpPr>
        <p:spPr bwMode="auto">
          <a:xfrm>
            <a:off x="1905000" y="5257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D0</a:t>
            </a:r>
          </a:p>
        </p:txBody>
      </p:sp>
      <p:sp>
        <p:nvSpPr>
          <p:cNvPr id="135379" name="Line 211"/>
          <p:cNvSpPr>
            <a:spLocks noChangeShapeType="1"/>
          </p:cNvSpPr>
          <p:nvPr/>
        </p:nvSpPr>
        <p:spPr bwMode="auto">
          <a:xfrm flipH="1">
            <a:off x="4338638" y="3570288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380" name="Line 212"/>
          <p:cNvSpPr>
            <a:spLocks noChangeShapeType="1"/>
          </p:cNvSpPr>
          <p:nvPr/>
        </p:nvSpPr>
        <p:spPr bwMode="auto">
          <a:xfrm flipH="1">
            <a:off x="4033838" y="3798888"/>
            <a:ext cx="152400" cy="1524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381" name="Oval 213"/>
          <p:cNvSpPr>
            <a:spLocks noChangeArrowheads="1"/>
          </p:cNvSpPr>
          <p:nvPr/>
        </p:nvSpPr>
        <p:spPr bwMode="auto">
          <a:xfrm flipH="1">
            <a:off x="4262438" y="3646488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382" name="Oval 214"/>
          <p:cNvSpPr>
            <a:spLocks noChangeArrowheads="1"/>
          </p:cNvSpPr>
          <p:nvPr/>
        </p:nvSpPr>
        <p:spPr bwMode="auto">
          <a:xfrm flipH="1">
            <a:off x="4110038" y="3798888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383" name="Line 215"/>
          <p:cNvSpPr>
            <a:spLocks noChangeShapeType="1"/>
          </p:cNvSpPr>
          <p:nvPr/>
        </p:nvSpPr>
        <p:spPr bwMode="auto">
          <a:xfrm flipH="1">
            <a:off x="4103688" y="3652838"/>
            <a:ext cx="152400" cy="1524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384" name="Line 216"/>
          <p:cNvSpPr>
            <a:spLocks noChangeShapeType="1"/>
          </p:cNvSpPr>
          <p:nvPr/>
        </p:nvSpPr>
        <p:spPr bwMode="auto">
          <a:xfrm flipH="1" flipV="1">
            <a:off x="4103688" y="3652838"/>
            <a:ext cx="76200" cy="762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385" name="Line 217"/>
          <p:cNvSpPr>
            <a:spLocks noChangeShapeType="1"/>
          </p:cNvSpPr>
          <p:nvPr/>
        </p:nvSpPr>
        <p:spPr bwMode="auto">
          <a:xfrm>
            <a:off x="2590800" y="3200400"/>
            <a:ext cx="3124200" cy="0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386" name="Line 218"/>
          <p:cNvSpPr>
            <a:spLocks noChangeShapeType="1"/>
          </p:cNvSpPr>
          <p:nvPr/>
        </p:nvSpPr>
        <p:spPr bwMode="auto">
          <a:xfrm>
            <a:off x="2590800" y="3962400"/>
            <a:ext cx="3124200" cy="0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387" name="Line 219"/>
          <p:cNvSpPr>
            <a:spLocks noChangeShapeType="1"/>
          </p:cNvSpPr>
          <p:nvPr/>
        </p:nvSpPr>
        <p:spPr bwMode="auto">
          <a:xfrm>
            <a:off x="2590800" y="4724400"/>
            <a:ext cx="3124200" cy="0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388" name="Line 220"/>
          <p:cNvSpPr>
            <a:spLocks noChangeShapeType="1"/>
          </p:cNvSpPr>
          <p:nvPr/>
        </p:nvSpPr>
        <p:spPr bwMode="auto">
          <a:xfrm>
            <a:off x="2590800" y="5486400"/>
            <a:ext cx="3124200" cy="0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5389" name="Rectangle 22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353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353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1352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1352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1352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1352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1352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1352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1352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352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00" fill="hold"/>
                                        <p:tgtEl>
                                          <p:spTgt spid="1352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1352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1352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1352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1353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1353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1353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1353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353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353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353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353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7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/>
              <a:t>Key identification</a:t>
            </a:r>
          </a:p>
        </p:txBody>
      </p:sp>
      <p:sp>
        <p:nvSpPr>
          <p:cNvPr id="136195" name="Line 3"/>
          <p:cNvSpPr>
            <a:spLocks noChangeShapeType="1"/>
          </p:cNvSpPr>
          <p:nvPr/>
        </p:nvSpPr>
        <p:spPr bwMode="auto">
          <a:xfrm flipH="1">
            <a:off x="3505200" y="28194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196" name="Line 4"/>
          <p:cNvSpPr>
            <a:spLocks noChangeShapeType="1"/>
          </p:cNvSpPr>
          <p:nvPr/>
        </p:nvSpPr>
        <p:spPr bwMode="auto">
          <a:xfrm flipH="1">
            <a:off x="3200400" y="3048000"/>
            <a:ext cx="152400" cy="1524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197" name="Oval 5"/>
          <p:cNvSpPr>
            <a:spLocks noChangeArrowheads="1"/>
          </p:cNvSpPr>
          <p:nvPr/>
        </p:nvSpPr>
        <p:spPr bwMode="auto">
          <a:xfrm flipH="1">
            <a:off x="3429000" y="28956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198" name="Oval 6"/>
          <p:cNvSpPr>
            <a:spLocks noChangeArrowheads="1"/>
          </p:cNvSpPr>
          <p:nvPr/>
        </p:nvSpPr>
        <p:spPr bwMode="auto">
          <a:xfrm flipH="1">
            <a:off x="3276600" y="30480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36199" name="Group 7"/>
          <p:cNvGrpSpPr>
            <a:grpSpLocks/>
          </p:cNvGrpSpPr>
          <p:nvPr/>
        </p:nvGrpSpPr>
        <p:grpSpPr bwMode="auto">
          <a:xfrm>
            <a:off x="3270250" y="2889250"/>
            <a:ext cx="152400" cy="152400"/>
            <a:chOff x="4032" y="3552"/>
            <a:chExt cx="96" cy="96"/>
          </a:xfrm>
        </p:grpSpPr>
        <p:sp>
          <p:nvSpPr>
            <p:cNvPr id="136200" name="Line 8"/>
            <p:cNvSpPr>
              <a:spLocks noChangeShapeType="1"/>
            </p:cNvSpPr>
            <p:nvPr/>
          </p:nvSpPr>
          <p:spPr bwMode="auto">
            <a:xfrm flipH="1">
              <a:off x="4032" y="3552"/>
              <a:ext cx="96" cy="9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6201" name="Line 9"/>
            <p:cNvSpPr>
              <a:spLocks noChangeShapeType="1"/>
            </p:cNvSpPr>
            <p:nvPr/>
          </p:nvSpPr>
          <p:spPr bwMode="auto">
            <a:xfrm flipH="1" flipV="1">
              <a:off x="4032" y="3552"/>
              <a:ext cx="48" cy="48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36202" name="Line 10"/>
          <p:cNvSpPr>
            <a:spLocks noChangeShapeType="1"/>
          </p:cNvSpPr>
          <p:nvPr/>
        </p:nvSpPr>
        <p:spPr bwMode="auto">
          <a:xfrm>
            <a:off x="3581400" y="2362200"/>
            <a:ext cx="0" cy="3581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03" name="Line 11"/>
          <p:cNvSpPr>
            <a:spLocks noChangeShapeType="1"/>
          </p:cNvSpPr>
          <p:nvPr/>
        </p:nvSpPr>
        <p:spPr bwMode="auto">
          <a:xfrm>
            <a:off x="4419600" y="2362200"/>
            <a:ext cx="0" cy="3581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04" name="Line 12"/>
          <p:cNvSpPr>
            <a:spLocks noChangeShapeType="1"/>
          </p:cNvSpPr>
          <p:nvPr/>
        </p:nvSpPr>
        <p:spPr bwMode="auto">
          <a:xfrm>
            <a:off x="5257800" y="2362200"/>
            <a:ext cx="0" cy="3581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05" name="Line 13"/>
          <p:cNvSpPr>
            <a:spLocks noChangeShapeType="1"/>
          </p:cNvSpPr>
          <p:nvPr/>
        </p:nvSpPr>
        <p:spPr bwMode="auto">
          <a:xfrm>
            <a:off x="6096000" y="2362200"/>
            <a:ext cx="0" cy="3581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06" name="Line 14"/>
          <p:cNvSpPr>
            <a:spLocks noChangeShapeType="1"/>
          </p:cNvSpPr>
          <p:nvPr/>
        </p:nvSpPr>
        <p:spPr bwMode="auto">
          <a:xfrm flipH="1">
            <a:off x="6019800" y="43434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07" name="Line 15"/>
          <p:cNvSpPr>
            <a:spLocks noChangeShapeType="1"/>
          </p:cNvSpPr>
          <p:nvPr/>
        </p:nvSpPr>
        <p:spPr bwMode="auto">
          <a:xfrm flipH="1">
            <a:off x="5715000" y="4572000"/>
            <a:ext cx="152400" cy="1524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08" name="Oval 16"/>
          <p:cNvSpPr>
            <a:spLocks noChangeArrowheads="1"/>
          </p:cNvSpPr>
          <p:nvPr/>
        </p:nvSpPr>
        <p:spPr bwMode="auto">
          <a:xfrm flipH="1">
            <a:off x="5943600" y="44196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09" name="Oval 17"/>
          <p:cNvSpPr>
            <a:spLocks noChangeArrowheads="1"/>
          </p:cNvSpPr>
          <p:nvPr/>
        </p:nvSpPr>
        <p:spPr bwMode="auto">
          <a:xfrm flipH="1">
            <a:off x="5791200" y="45720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10" name="Line 18"/>
          <p:cNvSpPr>
            <a:spLocks noChangeShapeType="1"/>
          </p:cNvSpPr>
          <p:nvPr/>
        </p:nvSpPr>
        <p:spPr bwMode="auto">
          <a:xfrm flipH="1">
            <a:off x="5715000" y="4343400"/>
            <a:ext cx="152400" cy="1524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11" name="Line 19"/>
          <p:cNvSpPr>
            <a:spLocks noChangeShapeType="1"/>
          </p:cNvSpPr>
          <p:nvPr/>
        </p:nvSpPr>
        <p:spPr bwMode="auto">
          <a:xfrm flipH="1" flipV="1">
            <a:off x="5715000" y="4343400"/>
            <a:ext cx="76200" cy="762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12" name="Line 20"/>
          <p:cNvSpPr>
            <a:spLocks noChangeShapeType="1"/>
          </p:cNvSpPr>
          <p:nvPr/>
        </p:nvSpPr>
        <p:spPr bwMode="auto">
          <a:xfrm flipH="1">
            <a:off x="5181600" y="43434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13" name="Line 21"/>
          <p:cNvSpPr>
            <a:spLocks noChangeShapeType="1"/>
          </p:cNvSpPr>
          <p:nvPr/>
        </p:nvSpPr>
        <p:spPr bwMode="auto">
          <a:xfrm flipH="1">
            <a:off x="4876800" y="4572000"/>
            <a:ext cx="152400" cy="1524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14" name="Oval 22"/>
          <p:cNvSpPr>
            <a:spLocks noChangeArrowheads="1"/>
          </p:cNvSpPr>
          <p:nvPr/>
        </p:nvSpPr>
        <p:spPr bwMode="auto">
          <a:xfrm flipH="1">
            <a:off x="5105400" y="44196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15" name="Oval 23"/>
          <p:cNvSpPr>
            <a:spLocks noChangeArrowheads="1"/>
          </p:cNvSpPr>
          <p:nvPr/>
        </p:nvSpPr>
        <p:spPr bwMode="auto">
          <a:xfrm flipH="1">
            <a:off x="4953000" y="45720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16" name="Line 24"/>
          <p:cNvSpPr>
            <a:spLocks noChangeShapeType="1"/>
          </p:cNvSpPr>
          <p:nvPr/>
        </p:nvSpPr>
        <p:spPr bwMode="auto">
          <a:xfrm flipH="1">
            <a:off x="4948238" y="4419600"/>
            <a:ext cx="152400" cy="1524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17" name="Line 25"/>
          <p:cNvSpPr>
            <a:spLocks noChangeShapeType="1"/>
          </p:cNvSpPr>
          <p:nvPr/>
        </p:nvSpPr>
        <p:spPr bwMode="auto">
          <a:xfrm flipH="1" flipV="1">
            <a:off x="4948238" y="4419600"/>
            <a:ext cx="76200" cy="762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18" name="Line 26"/>
          <p:cNvSpPr>
            <a:spLocks noChangeShapeType="1"/>
          </p:cNvSpPr>
          <p:nvPr/>
        </p:nvSpPr>
        <p:spPr bwMode="auto">
          <a:xfrm flipH="1">
            <a:off x="4343400" y="43434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19" name="Line 27"/>
          <p:cNvSpPr>
            <a:spLocks noChangeShapeType="1"/>
          </p:cNvSpPr>
          <p:nvPr/>
        </p:nvSpPr>
        <p:spPr bwMode="auto">
          <a:xfrm flipH="1">
            <a:off x="4038600" y="4572000"/>
            <a:ext cx="152400" cy="1524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20" name="Oval 28"/>
          <p:cNvSpPr>
            <a:spLocks noChangeArrowheads="1"/>
          </p:cNvSpPr>
          <p:nvPr/>
        </p:nvSpPr>
        <p:spPr bwMode="auto">
          <a:xfrm flipH="1">
            <a:off x="4267200" y="44196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21" name="Oval 29"/>
          <p:cNvSpPr>
            <a:spLocks noChangeArrowheads="1"/>
          </p:cNvSpPr>
          <p:nvPr/>
        </p:nvSpPr>
        <p:spPr bwMode="auto">
          <a:xfrm flipH="1">
            <a:off x="4114800" y="45720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22" name="Line 30"/>
          <p:cNvSpPr>
            <a:spLocks noChangeShapeType="1"/>
          </p:cNvSpPr>
          <p:nvPr/>
        </p:nvSpPr>
        <p:spPr bwMode="auto">
          <a:xfrm flipH="1">
            <a:off x="4038600" y="4343400"/>
            <a:ext cx="152400" cy="1524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23" name="Line 31"/>
          <p:cNvSpPr>
            <a:spLocks noChangeShapeType="1"/>
          </p:cNvSpPr>
          <p:nvPr/>
        </p:nvSpPr>
        <p:spPr bwMode="auto">
          <a:xfrm flipH="1" flipV="1">
            <a:off x="4038600" y="4343400"/>
            <a:ext cx="76200" cy="762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24" name="Line 32"/>
          <p:cNvSpPr>
            <a:spLocks noChangeShapeType="1"/>
          </p:cNvSpPr>
          <p:nvPr/>
        </p:nvSpPr>
        <p:spPr bwMode="auto">
          <a:xfrm flipH="1">
            <a:off x="3505200" y="43434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25" name="Line 33"/>
          <p:cNvSpPr>
            <a:spLocks noChangeShapeType="1"/>
          </p:cNvSpPr>
          <p:nvPr/>
        </p:nvSpPr>
        <p:spPr bwMode="auto">
          <a:xfrm flipH="1">
            <a:off x="3200400" y="4572000"/>
            <a:ext cx="152400" cy="1524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26" name="Oval 34"/>
          <p:cNvSpPr>
            <a:spLocks noChangeArrowheads="1"/>
          </p:cNvSpPr>
          <p:nvPr/>
        </p:nvSpPr>
        <p:spPr bwMode="auto">
          <a:xfrm flipH="1">
            <a:off x="3429000" y="44196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27" name="Oval 35"/>
          <p:cNvSpPr>
            <a:spLocks noChangeArrowheads="1"/>
          </p:cNvSpPr>
          <p:nvPr/>
        </p:nvSpPr>
        <p:spPr bwMode="auto">
          <a:xfrm flipH="1">
            <a:off x="3276600" y="45720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28" name="Line 36"/>
          <p:cNvSpPr>
            <a:spLocks noChangeShapeType="1"/>
          </p:cNvSpPr>
          <p:nvPr/>
        </p:nvSpPr>
        <p:spPr bwMode="auto">
          <a:xfrm flipH="1">
            <a:off x="3200400" y="4343400"/>
            <a:ext cx="152400" cy="1524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29" name="Line 37"/>
          <p:cNvSpPr>
            <a:spLocks noChangeShapeType="1"/>
          </p:cNvSpPr>
          <p:nvPr/>
        </p:nvSpPr>
        <p:spPr bwMode="auto">
          <a:xfrm flipH="1" flipV="1">
            <a:off x="3200400" y="4343400"/>
            <a:ext cx="76200" cy="762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36230" name="Group 38"/>
          <p:cNvGrpSpPr>
            <a:grpSpLocks/>
          </p:cNvGrpSpPr>
          <p:nvPr/>
        </p:nvGrpSpPr>
        <p:grpSpPr bwMode="auto">
          <a:xfrm>
            <a:off x="5715000" y="5105400"/>
            <a:ext cx="381000" cy="381000"/>
            <a:chOff x="4032" y="3552"/>
            <a:chExt cx="240" cy="240"/>
          </a:xfrm>
        </p:grpSpPr>
        <p:grpSp>
          <p:nvGrpSpPr>
            <p:cNvPr id="136231" name="Group 39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6232" name="Line 40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233" name="Line 41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234" name="Oval 42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235" name="Oval 43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6236" name="Group 44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6237" name="Line 45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238" name="Line 46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6239" name="Group 47"/>
          <p:cNvGrpSpPr>
            <a:grpSpLocks/>
          </p:cNvGrpSpPr>
          <p:nvPr/>
        </p:nvGrpSpPr>
        <p:grpSpPr bwMode="auto">
          <a:xfrm>
            <a:off x="4876800" y="5105400"/>
            <a:ext cx="381000" cy="381000"/>
            <a:chOff x="4032" y="3552"/>
            <a:chExt cx="240" cy="240"/>
          </a:xfrm>
        </p:grpSpPr>
        <p:grpSp>
          <p:nvGrpSpPr>
            <p:cNvPr id="136240" name="Group 48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6241" name="Line 49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242" name="Line 50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243" name="Oval 51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244" name="Oval 52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6245" name="Group 53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6246" name="Line 54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247" name="Line 55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6248" name="Group 56"/>
          <p:cNvGrpSpPr>
            <a:grpSpLocks/>
          </p:cNvGrpSpPr>
          <p:nvPr/>
        </p:nvGrpSpPr>
        <p:grpSpPr bwMode="auto">
          <a:xfrm>
            <a:off x="4038600" y="5105400"/>
            <a:ext cx="381000" cy="381000"/>
            <a:chOff x="4032" y="3552"/>
            <a:chExt cx="240" cy="240"/>
          </a:xfrm>
        </p:grpSpPr>
        <p:grpSp>
          <p:nvGrpSpPr>
            <p:cNvPr id="136249" name="Group 57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6250" name="Line 58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251" name="Line 59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252" name="Oval 60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253" name="Oval 61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6254" name="Group 62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6255" name="Line 63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256" name="Line 64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6257" name="Group 65"/>
          <p:cNvGrpSpPr>
            <a:grpSpLocks/>
          </p:cNvGrpSpPr>
          <p:nvPr/>
        </p:nvGrpSpPr>
        <p:grpSpPr bwMode="auto">
          <a:xfrm>
            <a:off x="3200400" y="5105400"/>
            <a:ext cx="381000" cy="381000"/>
            <a:chOff x="4032" y="3552"/>
            <a:chExt cx="240" cy="240"/>
          </a:xfrm>
        </p:grpSpPr>
        <p:grpSp>
          <p:nvGrpSpPr>
            <p:cNvPr id="136258" name="Group 66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6259" name="Line 67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260" name="Line 68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261" name="Oval 69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262" name="Oval 70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6263" name="Group 71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6264" name="Line 72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265" name="Line 73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sp>
        <p:nvSpPr>
          <p:cNvPr id="136266" name="Line 74"/>
          <p:cNvSpPr>
            <a:spLocks noChangeShapeType="1"/>
          </p:cNvSpPr>
          <p:nvPr/>
        </p:nvSpPr>
        <p:spPr bwMode="auto">
          <a:xfrm flipH="1">
            <a:off x="6019800" y="28194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67" name="Line 75"/>
          <p:cNvSpPr>
            <a:spLocks noChangeShapeType="1"/>
          </p:cNvSpPr>
          <p:nvPr/>
        </p:nvSpPr>
        <p:spPr bwMode="auto">
          <a:xfrm flipH="1">
            <a:off x="5715000" y="3048000"/>
            <a:ext cx="152400" cy="1524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68" name="Oval 76"/>
          <p:cNvSpPr>
            <a:spLocks noChangeArrowheads="1"/>
          </p:cNvSpPr>
          <p:nvPr/>
        </p:nvSpPr>
        <p:spPr bwMode="auto">
          <a:xfrm flipH="1">
            <a:off x="5943600" y="28956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69" name="Oval 77"/>
          <p:cNvSpPr>
            <a:spLocks noChangeArrowheads="1"/>
          </p:cNvSpPr>
          <p:nvPr/>
        </p:nvSpPr>
        <p:spPr bwMode="auto">
          <a:xfrm flipH="1">
            <a:off x="5791200" y="30480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36270" name="Group 78"/>
          <p:cNvGrpSpPr>
            <a:grpSpLocks/>
          </p:cNvGrpSpPr>
          <p:nvPr/>
        </p:nvGrpSpPr>
        <p:grpSpPr bwMode="auto">
          <a:xfrm>
            <a:off x="5715000" y="2819400"/>
            <a:ext cx="152400" cy="152400"/>
            <a:chOff x="4032" y="3552"/>
            <a:chExt cx="96" cy="96"/>
          </a:xfrm>
        </p:grpSpPr>
        <p:sp>
          <p:nvSpPr>
            <p:cNvPr id="136271" name="Line 79"/>
            <p:cNvSpPr>
              <a:spLocks noChangeShapeType="1"/>
            </p:cNvSpPr>
            <p:nvPr/>
          </p:nvSpPr>
          <p:spPr bwMode="auto">
            <a:xfrm flipH="1">
              <a:off x="4032" y="3552"/>
              <a:ext cx="96" cy="9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6272" name="Line 80"/>
            <p:cNvSpPr>
              <a:spLocks noChangeShapeType="1"/>
            </p:cNvSpPr>
            <p:nvPr/>
          </p:nvSpPr>
          <p:spPr bwMode="auto">
            <a:xfrm flipH="1" flipV="1">
              <a:off x="4032" y="3552"/>
              <a:ext cx="48" cy="48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36273" name="Line 81"/>
          <p:cNvSpPr>
            <a:spLocks noChangeShapeType="1"/>
          </p:cNvSpPr>
          <p:nvPr/>
        </p:nvSpPr>
        <p:spPr bwMode="auto">
          <a:xfrm flipH="1">
            <a:off x="5181600" y="28194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74" name="Line 82"/>
          <p:cNvSpPr>
            <a:spLocks noChangeShapeType="1"/>
          </p:cNvSpPr>
          <p:nvPr/>
        </p:nvSpPr>
        <p:spPr bwMode="auto">
          <a:xfrm flipH="1">
            <a:off x="4876800" y="3048000"/>
            <a:ext cx="152400" cy="1524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75" name="Oval 83"/>
          <p:cNvSpPr>
            <a:spLocks noChangeArrowheads="1"/>
          </p:cNvSpPr>
          <p:nvPr/>
        </p:nvSpPr>
        <p:spPr bwMode="auto">
          <a:xfrm flipH="1">
            <a:off x="5105400" y="28956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76" name="Oval 84"/>
          <p:cNvSpPr>
            <a:spLocks noChangeArrowheads="1"/>
          </p:cNvSpPr>
          <p:nvPr/>
        </p:nvSpPr>
        <p:spPr bwMode="auto">
          <a:xfrm flipH="1">
            <a:off x="4953000" y="30480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36277" name="Group 85"/>
          <p:cNvGrpSpPr>
            <a:grpSpLocks/>
          </p:cNvGrpSpPr>
          <p:nvPr/>
        </p:nvGrpSpPr>
        <p:grpSpPr bwMode="auto">
          <a:xfrm>
            <a:off x="4946650" y="2901950"/>
            <a:ext cx="152400" cy="152400"/>
            <a:chOff x="4032" y="3552"/>
            <a:chExt cx="96" cy="96"/>
          </a:xfrm>
        </p:grpSpPr>
        <p:sp>
          <p:nvSpPr>
            <p:cNvPr id="136278" name="Line 86"/>
            <p:cNvSpPr>
              <a:spLocks noChangeShapeType="1"/>
            </p:cNvSpPr>
            <p:nvPr/>
          </p:nvSpPr>
          <p:spPr bwMode="auto">
            <a:xfrm flipH="1">
              <a:off x="4032" y="3552"/>
              <a:ext cx="96" cy="9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6279" name="Line 87"/>
            <p:cNvSpPr>
              <a:spLocks noChangeShapeType="1"/>
            </p:cNvSpPr>
            <p:nvPr/>
          </p:nvSpPr>
          <p:spPr bwMode="auto">
            <a:xfrm flipH="1" flipV="1">
              <a:off x="4032" y="3552"/>
              <a:ext cx="48" cy="48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36280" name="Line 88"/>
          <p:cNvSpPr>
            <a:spLocks noChangeShapeType="1"/>
          </p:cNvSpPr>
          <p:nvPr/>
        </p:nvSpPr>
        <p:spPr bwMode="auto">
          <a:xfrm flipH="1">
            <a:off x="4343400" y="28194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81" name="Line 89"/>
          <p:cNvSpPr>
            <a:spLocks noChangeShapeType="1"/>
          </p:cNvSpPr>
          <p:nvPr/>
        </p:nvSpPr>
        <p:spPr bwMode="auto">
          <a:xfrm flipH="1">
            <a:off x="4038600" y="3048000"/>
            <a:ext cx="152400" cy="1524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82" name="Oval 90"/>
          <p:cNvSpPr>
            <a:spLocks noChangeArrowheads="1"/>
          </p:cNvSpPr>
          <p:nvPr/>
        </p:nvSpPr>
        <p:spPr bwMode="auto">
          <a:xfrm flipH="1">
            <a:off x="4267200" y="28956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283" name="Oval 91"/>
          <p:cNvSpPr>
            <a:spLocks noChangeArrowheads="1"/>
          </p:cNvSpPr>
          <p:nvPr/>
        </p:nvSpPr>
        <p:spPr bwMode="auto">
          <a:xfrm flipH="1">
            <a:off x="4114800" y="30480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36284" name="Group 92"/>
          <p:cNvGrpSpPr>
            <a:grpSpLocks/>
          </p:cNvGrpSpPr>
          <p:nvPr/>
        </p:nvGrpSpPr>
        <p:grpSpPr bwMode="auto">
          <a:xfrm>
            <a:off x="4038600" y="2819400"/>
            <a:ext cx="152400" cy="152400"/>
            <a:chOff x="4032" y="3552"/>
            <a:chExt cx="96" cy="96"/>
          </a:xfrm>
        </p:grpSpPr>
        <p:sp>
          <p:nvSpPr>
            <p:cNvPr id="136285" name="Line 93"/>
            <p:cNvSpPr>
              <a:spLocks noChangeShapeType="1"/>
            </p:cNvSpPr>
            <p:nvPr/>
          </p:nvSpPr>
          <p:spPr bwMode="auto">
            <a:xfrm flipH="1">
              <a:off x="4032" y="3552"/>
              <a:ext cx="96" cy="9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6286" name="Line 94"/>
            <p:cNvSpPr>
              <a:spLocks noChangeShapeType="1"/>
            </p:cNvSpPr>
            <p:nvPr/>
          </p:nvSpPr>
          <p:spPr bwMode="auto">
            <a:xfrm flipH="1" flipV="1">
              <a:off x="4032" y="3552"/>
              <a:ext cx="48" cy="48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6287" name="Group 95"/>
          <p:cNvGrpSpPr>
            <a:grpSpLocks/>
          </p:cNvGrpSpPr>
          <p:nvPr/>
        </p:nvGrpSpPr>
        <p:grpSpPr bwMode="auto">
          <a:xfrm>
            <a:off x="5715000" y="3581400"/>
            <a:ext cx="381000" cy="381000"/>
            <a:chOff x="4032" y="3552"/>
            <a:chExt cx="240" cy="240"/>
          </a:xfrm>
        </p:grpSpPr>
        <p:grpSp>
          <p:nvGrpSpPr>
            <p:cNvPr id="136288" name="Group 96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6289" name="Line 97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290" name="Line 98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291" name="Oval 99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292" name="Oval 100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6293" name="Group 101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6294" name="Line 102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295" name="Line 103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6296" name="Group 104"/>
          <p:cNvGrpSpPr>
            <a:grpSpLocks/>
          </p:cNvGrpSpPr>
          <p:nvPr/>
        </p:nvGrpSpPr>
        <p:grpSpPr bwMode="auto">
          <a:xfrm>
            <a:off x="4876800" y="3581400"/>
            <a:ext cx="381000" cy="381000"/>
            <a:chOff x="4032" y="3552"/>
            <a:chExt cx="240" cy="240"/>
          </a:xfrm>
        </p:grpSpPr>
        <p:grpSp>
          <p:nvGrpSpPr>
            <p:cNvPr id="136297" name="Group 105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6298" name="Line 106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299" name="Line 107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300" name="Oval 108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301" name="Oval 109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6302" name="Group 110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6303" name="Line 111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304" name="Line 112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6305" name="Group 113"/>
          <p:cNvGrpSpPr>
            <a:grpSpLocks/>
          </p:cNvGrpSpPr>
          <p:nvPr/>
        </p:nvGrpSpPr>
        <p:grpSpPr bwMode="auto">
          <a:xfrm>
            <a:off x="3200400" y="3581400"/>
            <a:ext cx="381000" cy="381000"/>
            <a:chOff x="4032" y="3552"/>
            <a:chExt cx="240" cy="240"/>
          </a:xfrm>
        </p:grpSpPr>
        <p:grpSp>
          <p:nvGrpSpPr>
            <p:cNvPr id="136306" name="Group 114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6307" name="Line 115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308" name="Line 116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309" name="Oval 117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310" name="Oval 118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6311" name="Group 119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6312" name="Line 120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313" name="Line 121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6314" name="Group 122"/>
          <p:cNvGrpSpPr>
            <a:grpSpLocks/>
          </p:cNvGrpSpPr>
          <p:nvPr/>
        </p:nvGrpSpPr>
        <p:grpSpPr bwMode="auto">
          <a:xfrm>
            <a:off x="3505200" y="1905000"/>
            <a:ext cx="76200" cy="457200"/>
            <a:chOff x="2208" y="1200"/>
            <a:chExt cx="48" cy="288"/>
          </a:xfrm>
        </p:grpSpPr>
        <p:sp>
          <p:nvSpPr>
            <p:cNvPr id="136315" name="Line 123"/>
            <p:cNvSpPr>
              <a:spLocks noChangeShapeType="1"/>
            </p:cNvSpPr>
            <p:nvPr/>
          </p:nvSpPr>
          <p:spPr bwMode="auto">
            <a:xfrm flipH="1">
              <a:off x="2208" y="1200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6316" name="Line 124"/>
            <p:cNvSpPr>
              <a:spLocks noChangeShapeType="1"/>
            </p:cNvSpPr>
            <p:nvPr/>
          </p:nvSpPr>
          <p:spPr bwMode="auto">
            <a:xfrm>
              <a:off x="2208" y="1248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6317" name="Line 125"/>
            <p:cNvSpPr>
              <a:spLocks noChangeShapeType="1"/>
            </p:cNvSpPr>
            <p:nvPr/>
          </p:nvSpPr>
          <p:spPr bwMode="auto">
            <a:xfrm flipH="1">
              <a:off x="2208" y="1296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6318" name="Line 126"/>
            <p:cNvSpPr>
              <a:spLocks noChangeShapeType="1"/>
            </p:cNvSpPr>
            <p:nvPr/>
          </p:nvSpPr>
          <p:spPr bwMode="auto">
            <a:xfrm>
              <a:off x="2208" y="1344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6319" name="Line 127"/>
            <p:cNvSpPr>
              <a:spLocks noChangeShapeType="1"/>
            </p:cNvSpPr>
            <p:nvPr/>
          </p:nvSpPr>
          <p:spPr bwMode="auto">
            <a:xfrm flipH="1">
              <a:off x="2208" y="1392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6320" name="Line 128"/>
            <p:cNvSpPr>
              <a:spLocks noChangeShapeType="1"/>
            </p:cNvSpPr>
            <p:nvPr/>
          </p:nvSpPr>
          <p:spPr bwMode="auto">
            <a:xfrm>
              <a:off x="2208" y="1440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36321" name="Line 129"/>
          <p:cNvSpPr>
            <a:spLocks noChangeShapeType="1"/>
          </p:cNvSpPr>
          <p:nvPr/>
        </p:nvSpPr>
        <p:spPr bwMode="auto">
          <a:xfrm flipH="1">
            <a:off x="3124200" y="1752600"/>
            <a:ext cx="2971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322" name="Line 130"/>
          <p:cNvSpPr>
            <a:spLocks noChangeShapeType="1"/>
          </p:cNvSpPr>
          <p:nvPr/>
        </p:nvSpPr>
        <p:spPr bwMode="auto">
          <a:xfrm flipV="1">
            <a:off x="3581400" y="1752600"/>
            <a:ext cx="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323" name="Line 131"/>
          <p:cNvSpPr>
            <a:spLocks noChangeShapeType="1"/>
          </p:cNvSpPr>
          <p:nvPr/>
        </p:nvSpPr>
        <p:spPr bwMode="auto">
          <a:xfrm flipV="1">
            <a:off x="4419600" y="1752600"/>
            <a:ext cx="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324" name="Line 132"/>
          <p:cNvSpPr>
            <a:spLocks noChangeShapeType="1"/>
          </p:cNvSpPr>
          <p:nvPr/>
        </p:nvSpPr>
        <p:spPr bwMode="auto">
          <a:xfrm flipV="1">
            <a:off x="5257800" y="1752600"/>
            <a:ext cx="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325" name="Line 133"/>
          <p:cNvSpPr>
            <a:spLocks noChangeShapeType="1"/>
          </p:cNvSpPr>
          <p:nvPr/>
        </p:nvSpPr>
        <p:spPr bwMode="auto">
          <a:xfrm flipV="1">
            <a:off x="6096000" y="1752600"/>
            <a:ext cx="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326" name="Text Box 134"/>
          <p:cNvSpPr txBox="1">
            <a:spLocks noChangeArrowheads="1"/>
          </p:cNvSpPr>
          <p:nvPr/>
        </p:nvSpPr>
        <p:spPr bwMode="auto">
          <a:xfrm>
            <a:off x="2362200" y="1524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Arial" charset="0"/>
              </a:rPr>
              <a:t>V</a:t>
            </a:r>
            <a:r>
              <a:rPr lang="en-US" baseline="-25000">
                <a:solidFill>
                  <a:srgbClr val="FF0000"/>
                </a:solidFill>
                <a:latin typeface="Times New Roman" charset="0"/>
                <a:ea typeface="ＭＳ Ｐゴシック" charset="0"/>
                <a:cs typeface="Arial" charset="0"/>
              </a:rPr>
              <a:t>CC</a:t>
            </a:r>
            <a:endParaRPr lang="en-US">
              <a:solidFill>
                <a:srgbClr val="FF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327" name="Rectangle 135"/>
          <p:cNvSpPr>
            <a:spLocks noChangeArrowheads="1"/>
          </p:cNvSpPr>
          <p:nvPr/>
        </p:nvSpPr>
        <p:spPr bwMode="auto">
          <a:xfrm>
            <a:off x="3200400" y="5943600"/>
            <a:ext cx="3200400" cy="742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328" name="Text Box 136"/>
          <p:cNvSpPr txBox="1">
            <a:spLocks noChangeArrowheads="1"/>
          </p:cNvSpPr>
          <p:nvPr/>
        </p:nvSpPr>
        <p:spPr bwMode="auto">
          <a:xfrm>
            <a:off x="3276600" y="5943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D3</a:t>
            </a:r>
          </a:p>
        </p:txBody>
      </p:sp>
      <p:sp>
        <p:nvSpPr>
          <p:cNvPr id="136329" name="Text Box 137"/>
          <p:cNvSpPr txBox="1">
            <a:spLocks noChangeArrowheads="1"/>
          </p:cNvSpPr>
          <p:nvPr/>
        </p:nvSpPr>
        <p:spPr bwMode="auto">
          <a:xfrm>
            <a:off x="4038600" y="5943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D2</a:t>
            </a:r>
          </a:p>
        </p:txBody>
      </p:sp>
      <p:sp>
        <p:nvSpPr>
          <p:cNvPr id="136330" name="Text Box 138"/>
          <p:cNvSpPr txBox="1">
            <a:spLocks noChangeArrowheads="1"/>
          </p:cNvSpPr>
          <p:nvPr/>
        </p:nvSpPr>
        <p:spPr bwMode="auto">
          <a:xfrm>
            <a:off x="4953000" y="5943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D1</a:t>
            </a:r>
          </a:p>
        </p:txBody>
      </p:sp>
      <p:sp>
        <p:nvSpPr>
          <p:cNvPr id="136331" name="Text Box 139"/>
          <p:cNvSpPr txBox="1">
            <a:spLocks noChangeArrowheads="1"/>
          </p:cNvSpPr>
          <p:nvPr/>
        </p:nvSpPr>
        <p:spPr bwMode="auto">
          <a:xfrm>
            <a:off x="5715000" y="5943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D0</a:t>
            </a:r>
          </a:p>
        </p:txBody>
      </p:sp>
      <p:sp>
        <p:nvSpPr>
          <p:cNvPr id="136332" name="Rectangle 140"/>
          <p:cNvSpPr>
            <a:spLocks noChangeArrowheads="1"/>
          </p:cNvSpPr>
          <p:nvPr/>
        </p:nvSpPr>
        <p:spPr bwMode="auto">
          <a:xfrm>
            <a:off x="1533525" y="2700338"/>
            <a:ext cx="1066800" cy="3440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333" name="Text Box 141"/>
          <p:cNvSpPr txBox="1">
            <a:spLocks noChangeArrowheads="1"/>
          </p:cNvSpPr>
          <p:nvPr/>
        </p:nvSpPr>
        <p:spPr bwMode="auto">
          <a:xfrm>
            <a:off x="1905000" y="2971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D3</a:t>
            </a:r>
          </a:p>
        </p:txBody>
      </p:sp>
      <p:grpSp>
        <p:nvGrpSpPr>
          <p:cNvPr id="136334" name="Group 142"/>
          <p:cNvGrpSpPr>
            <a:grpSpLocks/>
          </p:cNvGrpSpPr>
          <p:nvPr/>
        </p:nvGrpSpPr>
        <p:grpSpPr bwMode="auto">
          <a:xfrm>
            <a:off x="2330450" y="4729163"/>
            <a:ext cx="571500" cy="457200"/>
            <a:chOff x="408" y="3456"/>
            <a:chExt cx="360" cy="288"/>
          </a:xfrm>
        </p:grpSpPr>
        <p:sp>
          <p:nvSpPr>
            <p:cNvPr id="136335" name="Line 143"/>
            <p:cNvSpPr>
              <a:spLocks noChangeShapeType="1"/>
            </p:cNvSpPr>
            <p:nvPr/>
          </p:nvSpPr>
          <p:spPr bwMode="auto">
            <a:xfrm>
              <a:off x="528" y="3456"/>
              <a:ext cx="240" cy="0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6336" name="Group 144"/>
            <p:cNvGrpSpPr>
              <a:grpSpLocks/>
            </p:cNvGrpSpPr>
            <p:nvPr/>
          </p:nvGrpSpPr>
          <p:grpSpPr bwMode="auto">
            <a:xfrm>
              <a:off x="408" y="3648"/>
              <a:ext cx="240" cy="96"/>
              <a:chOff x="2112" y="3552"/>
              <a:chExt cx="240" cy="96"/>
            </a:xfrm>
          </p:grpSpPr>
          <p:sp>
            <p:nvSpPr>
              <p:cNvPr id="136337" name="Line 145"/>
              <p:cNvSpPr>
                <a:spLocks noChangeShapeType="1"/>
              </p:cNvSpPr>
              <p:nvPr/>
            </p:nvSpPr>
            <p:spPr bwMode="auto">
              <a:xfrm>
                <a:off x="2112" y="355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338" name="Line 146"/>
              <p:cNvSpPr>
                <a:spLocks noChangeShapeType="1"/>
              </p:cNvSpPr>
              <p:nvPr/>
            </p:nvSpPr>
            <p:spPr bwMode="auto">
              <a:xfrm>
                <a:off x="2160" y="3600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339" name="Line 147"/>
              <p:cNvSpPr>
                <a:spLocks noChangeShapeType="1"/>
              </p:cNvSpPr>
              <p:nvPr/>
            </p:nvSpPr>
            <p:spPr bwMode="auto">
              <a:xfrm flipH="1">
                <a:off x="2208" y="3648"/>
                <a:ext cx="48" cy="0"/>
              </a:xfrm>
              <a:prstGeom prst="line">
                <a:avLst/>
              </a:prstGeom>
              <a:noFill/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6340" name="Line 148"/>
            <p:cNvSpPr>
              <a:spLocks noChangeShapeType="1"/>
            </p:cNvSpPr>
            <p:nvPr/>
          </p:nvSpPr>
          <p:spPr bwMode="auto">
            <a:xfrm flipV="1">
              <a:off x="528" y="3456"/>
              <a:ext cx="0" cy="192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6341" name="Group 149"/>
          <p:cNvGrpSpPr>
            <a:grpSpLocks/>
          </p:cNvGrpSpPr>
          <p:nvPr/>
        </p:nvGrpSpPr>
        <p:grpSpPr bwMode="auto">
          <a:xfrm>
            <a:off x="4357688" y="1919288"/>
            <a:ext cx="76200" cy="457200"/>
            <a:chOff x="2745" y="1209"/>
            <a:chExt cx="48" cy="288"/>
          </a:xfrm>
        </p:grpSpPr>
        <p:sp>
          <p:nvSpPr>
            <p:cNvPr id="136342" name="Line 150"/>
            <p:cNvSpPr>
              <a:spLocks noChangeShapeType="1"/>
            </p:cNvSpPr>
            <p:nvPr/>
          </p:nvSpPr>
          <p:spPr bwMode="auto">
            <a:xfrm flipH="1">
              <a:off x="2745" y="1209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6343" name="Line 151"/>
            <p:cNvSpPr>
              <a:spLocks noChangeShapeType="1"/>
            </p:cNvSpPr>
            <p:nvPr/>
          </p:nvSpPr>
          <p:spPr bwMode="auto">
            <a:xfrm>
              <a:off x="2745" y="1257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6344" name="Line 152"/>
            <p:cNvSpPr>
              <a:spLocks noChangeShapeType="1"/>
            </p:cNvSpPr>
            <p:nvPr/>
          </p:nvSpPr>
          <p:spPr bwMode="auto">
            <a:xfrm flipH="1">
              <a:off x="2745" y="1305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6345" name="Line 153"/>
            <p:cNvSpPr>
              <a:spLocks noChangeShapeType="1"/>
            </p:cNvSpPr>
            <p:nvPr/>
          </p:nvSpPr>
          <p:spPr bwMode="auto">
            <a:xfrm>
              <a:off x="2745" y="1353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6346" name="Line 154"/>
            <p:cNvSpPr>
              <a:spLocks noChangeShapeType="1"/>
            </p:cNvSpPr>
            <p:nvPr/>
          </p:nvSpPr>
          <p:spPr bwMode="auto">
            <a:xfrm flipH="1">
              <a:off x="2745" y="1401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6347" name="Line 155"/>
            <p:cNvSpPr>
              <a:spLocks noChangeShapeType="1"/>
            </p:cNvSpPr>
            <p:nvPr/>
          </p:nvSpPr>
          <p:spPr bwMode="auto">
            <a:xfrm>
              <a:off x="2745" y="1449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6348" name="Group 156"/>
          <p:cNvGrpSpPr>
            <a:grpSpLocks/>
          </p:cNvGrpSpPr>
          <p:nvPr/>
        </p:nvGrpSpPr>
        <p:grpSpPr bwMode="auto">
          <a:xfrm>
            <a:off x="5181600" y="1908175"/>
            <a:ext cx="76200" cy="457200"/>
            <a:chOff x="3264" y="1202"/>
            <a:chExt cx="48" cy="288"/>
          </a:xfrm>
        </p:grpSpPr>
        <p:sp>
          <p:nvSpPr>
            <p:cNvPr id="136349" name="Line 157"/>
            <p:cNvSpPr>
              <a:spLocks noChangeShapeType="1"/>
            </p:cNvSpPr>
            <p:nvPr/>
          </p:nvSpPr>
          <p:spPr bwMode="auto">
            <a:xfrm flipH="1">
              <a:off x="3264" y="1202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6350" name="Line 158"/>
            <p:cNvSpPr>
              <a:spLocks noChangeShapeType="1"/>
            </p:cNvSpPr>
            <p:nvPr/>
          </p:nvSpPr>
          <p:spPr bwMode="auto">
            <a:xfrm>
              <a:off x="3264" y="1250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6351" name="Line 159"/>
            <p:cNvSpPr>
              <a:spLocks noChangeShapeType="1"/>
            </p:cNvSpPr>
            <p:nvPr/>
          </p:nvSpPr>
          <p:spPr bwMode="auto">
            <a:xfrm flipH="1">
              <a:off x="3264" y="1298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6352" name="Line 160"/>
            <p:cNvSpPr>
              <a:spLocks noChangeShapeType="1"/>
            </p:cNvSpPr>
            <p:nvPr/>
          </p:nvSpPr>
          <p:spPr bwMode="auto">
            <a:xfrm>
              <a:off x="3264" y="1346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6353" name="Line 161"/>
            <p:cNvSpPr>
              <a:spLocks noChangeShapeType="1"/>
            </p:cNvSpPr>
            <p:nvPr/>
          </p:nvSpPr>
          <p:spPr bwMode="auto">
            <a:xfrm flipH="1">
              <a:off x="3264" y="1394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6354" name="Line 162"/>
            <p:cNvSpPr>
              <a:spLocks noChangeShapeType="1"/>
            </p:cNvSpPr>
            <p:nvPr/>
          </p:nvSpPr>
          <p:spPr bwMode="auto">
            <a:xfrm>
              <a:off x="3264" y="1442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6355" name="Group 163"/>
          <p:cNvGrpSpPr>
            <a:grpSpLocks/>
          </p:cNvGrpSpPr>
          <p:nvPr/>
        </p:nvGrpSpPr>
        <p:grpSpPr bwMode="auto">
          <a:xfrm>
            <a:off x="6022975" y="1901825"/>
            <a:ext cx="76200" cy="457200"/>
            <a:chOff x="3794" y="1198"/>
            <a:chExt cx="48" cy="288"/>
          </a:xfrm>
        </p:grpSpPr>
        <p:sp>
          <p:nvSpPr>
            <p:cNvPr id="136356" name="Line 164"/>
            <p:cNvSpPr>
              <a:spLocks noChangeShapeType="1"/>
            </p:cNvSpPr>
            <p:nvPr/>
          </p:nvSpPr>
          <p:spPr bwMode="auto">
            <a:xfrm flipH="1">
              <a:off x="3794" y="1198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6357" name="Line 165"/>
            <p:cNvSpPr>
              <a:spLocks noChangeShapeType="1"/>
            </p:cNvSpPr>
            <p:nvPr/>
          </p:nvSpPr>
          <p:spPr bwMode="auto">
            <a:xfrm>
              <a:off x="3794" y="1246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6358" name="Line 166"/>
            <p:cNvSpPr>
              <a:spLocks noChangeShapeType="1"/>
            </p:cNvSpPr>
            <p:nvPr/>
          </p:nvSpPr>
          <p:spPr bwMode="auto">
            <a:xfrm flipH="1">
              <a:off x="3794" y="1294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6359" name="Line 167"/>
            <p:cNvSpPr>
              <a:spLocks noChangeShapeType="1"/>
            </p:cNvSpPr>
            <p:nvPr/>
          </p:nvSpPr>
          <p:spPr bwMode="auto">
            <a:xfrm>
              <a:off x="3794" y="1342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6360" name="Line 168"/>
            <p:cNvSpPr>
              <a:spLocks noChangeShapeType="1"/>
            </p:cNvSpPr>
            <p:nvPr/>
          </p:nvSpPr>
          <p:spPr bwMode="auto">
            <a:xfrm flipH="1">
              <a:off x="3794" y="1390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6361" name="Line 169"/>
            <p:cNvSpPr>
              <a:spLocks noChangeShapeType="1"/>
            </p:cNvSpPr>
            <p:nvPr/>
          </p:nvSpPr>
          <p:spPr bwMode="auto">
            <a:xfrm>
              <a:off x="3794" y="1438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6362" name="Group 170"/>
          <p:cNvGrpSpPr>
            <a:grpSpLocks/>
          </p:cNvGrpSpPr>
          <p:nvPr/>
        </p:nvGrpSpPr>
        <p:grpSpPr bwMode="auto">
          <a:xfrm>
            <a:off x="1851025" y="4813300"/>
            <a:ext cx="757238" cy="695325"/>
            <a:chOff x="389" y="2534"/>
            <a:chExt cx="477" cy="438"/>
          </a:xfrm>
        </p:grpSpPr>
        <p:sp>
          <p:nvSpPr>
            <p:cNvPr id="136363" name="Line 171"/>
            <p:cNvSpPr>
              <a:spLocks noChangeShapeType="1"/>
            </p:cNvSpPr>
            <p:nvPr/>
          </p:nvSpPr>
          <p:spPr bwMode="auto">
            <a:xfrm flipH="1">
              <a:off x="542" y="2708"/>
              <a:ext cx="0" cy="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6364" name="Line 172"/>
            <p:cNvSpPr>
              <a:spLocks noChangeShapeType="1"/>
            </p:cNvSpPr>
            <p:nvPr/>
          </p:nvSpPr>
          <p:spPr bwMode="auto">
            <a:xfrm>
              <a:off x="557" y="2969"/>
              <a:ext cx="309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6365" name="Group 173"/>
            <p:cNvGrpSpPr>
              <a:grpSpLocks/>
            </p:cNvGrpSpPr>
            <p:nvPr/>
          </p:nvGrpSpPr>
          <p:grpSpPr bwMode="auto">
            <a:xfrm>
              <a:off x="515" y="2771"/>
              <a:ext cx="42" cy="198"/>
              <a:chOff x="2064" y="2448"/>
              <a:chExt cx="48" cy="288"/>
            </a:xfrm>
          </p:grpSpPr>
          <p:sp>
            <p:nvSpPr>
              <p:cNvPr id="136366" name="Line 174"/>
              <p:cNvSpPr>
                <a:spLocks noChangeShapeType="1"/>
              </p:cNvSpPr>
              <p:nvPr/>
            </p:nvSpPr>
            <p:spPr bwMode="auto">
              <a:xfrm flipH="1">
                <a:off x="2064" y="244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367" name="Line 175"/>
              <p:cNvSpPr>
                <a:spLocks noChangeShapeType="1"/>
              </p:cNvSpPr>
              <p:nvPr/>
            </p:nvSpPr>
            <p:spPr bwMode="auto">
              <a:xfrm>
                <a:off x="2064" y="2496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368" name="Line 176"/>
              <p:cNvSpPr>
                <a:spLocks noChangeShapeType="1"/>
              </p:cNvSpPr>
              <p:nvPr/>
            </p:nvSpPr>
            <p:spPr bwMode="auto">
              <a:xfrm flipH="1">
                <a:off x="2064" y="2544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369" name="Line 177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370" name="Line 178"/>
              <p:cNvSpPr>
                <a:spLocks noChangeShapeType="1"/>
              </p:cNvSpPr>
              <p:nvPr/>
            </p:nvSpPr>
            <p:spPr bwMode="auto">
              <a:xfrm flipH="1">
                <a:off x="2064" y="264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371" name="Line 179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6372" name="Line 180"/>
            <p:cNvSpPr>
              <a:spLocks noChangeShapeType="1"/>
            </p:cNvSpPr>
            <p:nvPr/>
          </p:nvSpPr>
          <p:spPr bwMode="auto">
            <a:xfrm flipH="1">
              <a:off x="482" y="2705"/>
              <a:ext cx="12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6373" name="Text Box 181"/>
            <p:cNvSpPr txBox="1">
              <a:spLocks noChangeArrowheads="1"/>
            </p:cNvSpPr>
            <p:nvPr/>
          </p:nvSpPr>
          <p:spPr bwMode="auto">
            <a:xfrm>
              <a:off x="389" y="2534"/>
              <a:ext cx="3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V</a:t>
              </a:r>
              <a:r>
                <a:rPr lang="en-US" sz="1400" baseline="-2500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CC</a:t>
              </a:r>
              <a:endParaRPr lang="en-US" sz="1400">
                <a:solidFill>
                  <a:srgbClr val="FF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6374" name="Group 182"/>
          <p:cNvGrpSpPr>
            <a:grpSpLocks/>
          </p:cNvGrpSpPr>
          <p:nvPr/>
        </p:nvGrpSpPr>
        <p:grpSpPr bwMode="auto">
          <a:xfrm>
            <a:off x="1863725" y="3278188"/>
            <a:ext cx="757238" cy="695325"/>
            <a:chOff x="389" y="2534"/>
            <a:chExt cx="477" cy="438"/>
          </a:xfrm>
        </p:grpSpPr>
        <p:sp>
          <p:nvSpPr>
            <p:cNvPr id="136375" name="Line 183"/>
            <p:cNvSpPr>
              <a:spLocks noChangeShapeType="1"/>
            </p:cNvSpPr>
            <p:nvPr/>
          </p:nvSpPr>
          <p:spPr bwMode="auto">
            <a:xfrm flipH="1">
              <a:off x="542" y="2708"/>
              <a:ext cx="0" cy="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6376" name="Line 184"/>
            <p:cNvSpPr>
              <a:spLocks noChangeShapeType="1"/>
            </p:cNvSpPr>
            <p:nvPr/>
          </p:nvSpPr>
          <p:spPr bwMode="auto">
            <a:xfrm>
              <a:off x="557" y="2969"/>
              <a:ext cx="309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6377" name="Group 185"/>
            <p:cNvGrpSpPr>
              <a:grpSpLocks/>
            </p:cNvGrpSpPr>
            <p:nvPr/>
          </p:nvGrpSpPr>
          <p:grpSpPr bwMode="auto">
            <a:xfrm>
              <a:off x="515" y="2771"/>
              <a:ext cx="42" cy="198"/>
              <a:chOff x="2064" y="2448"/>
              <a:chExt cx="48" cy="288"/>
            </a:xfrm>
          </p:grpSpPr>
          <p:sp>
            <p:nvSpPr>
              <p:cNvPr id="136378" name="Line 186"/>
              <p:cNvSpPr>
                <a:spLocks noChangeShapeType="1"/>
              </p:cNvSpPr>
              <p:nvPr/>
            </p:nvSpPr>
            <p:spPr bwMode="auto">
              <a:xfrm flipH="1">
                <a:off x="2064" y="244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379" name="Line 187"/>
              <p:cNvSpPr>
                <a:spLocks noChangeShapeType="1"/>
              </p:cNvSpPr>
              <p:nvPr/>
            </p:nvSpPr>
            <p:spPr bwMode="auto">
              <a:xfrm>
                <a:off x="2064" y="2496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380" name="Line 188"/>
              <p:cNvSpPr>
                <a:spLocks noChangeShapeType="1"/>
              </p:cNvSpPr>
              <p:nvPr/>
            </p:nvSpPr>
            <p:spPr bwMode="auto">
              <a:xfrm flipH="1">
                <a:off x="2064" y="2544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381" name="Line 189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382" name="Line 190"/>
              <p:cNvSpPr>
                <a:spLocks noChangeShapeType="1"/>
              </p:cNvSpPr>
              <p:nvPr/>
            </p:nvSpPr>
            <p:spPr bwMode="auto">
              <a:xfrm flipH="1">
                <a:off x="2064" y="264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383" name="Line 191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6384" name="Line 192"/>
            <p:cNvSpPr>
              <a:spLocks noChangeShapeType="1"/>
            </p:cNvSpPr>
            <p:nvPr/>
          </p:nvSpPr>
          <p:spPr bwMode="auto">
            <a:xfrm flipH="1">
              <a:off x="482" y="2705"/>
              <a:ext cx="12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6385" name="Text Box 193"/>
            <p:cNvSpPr txBox="1">
              <a:spLocks noChangeArrowheads="1"/>
            </p:cNvSpPr>
            <p:nvPr/>
          </p:nvSpPr>
          <p:spPr bwMode="auto">
            <a:xfrm>
              <a:off x="389" y="2534"/>
              <a:ext cx="3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V</a:t>
              </a:r>
              <a:r>
                <a:rPr lang="en-US" sz="1400" baseline="-2500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CC</a:t>
              </a:r>
              <a:endParaRPr lang="en-US" sz="1400">
                <a:solidFill>
                  <a:srgbClr val="FF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6386" name="Group 194"/>
          <p:cNvGrpSpPr>
            <a:grpSpLocks/>
          </p:cNvGrpSpPr>
          <p:nvPr/>
        </p:nvGrpSpPr>
        <p:grpSpPr bwMode="auto">
          <a:xfrm>
            <a:off x="1844675" y="2522538"/>
            <a:ext cx="757238" cy="695325"/>
            <a:chOff x="389" y="2534"/>
            <a:chExt cx="477" cy="438"/>
          </a:xfrm>
        </p:grpSpPr>
        <p:sp>
          <p:nvSpPr>
            <p:cNvPr id="136387" name="Line 195"/>
            <p:cNvSpPr>
              <a:spLocks noChangeShapeType="1"/>
            </p:cNvSpPr>
            <p:nvPr/>
          </p:nvSpPr>
          <p:spPr bwMode="auto">
            <a:xfrm flipH="1">
              <a:off x="542" y="2708"/>
              <a:ext cx="0" cy="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6388" name="Line 196"/>
            <p:cNvSpPr>
              <a:spLocks noChangeShapeType="1"/>
            </p:cNvSpPr>
            <p:nvPr/>
          </p:nvSpPr>
          <p:spPr bwMode="auto">
            <a:xfrm>
              <a:off x="557" y="2969"/>
              <a:ext cx="309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6389" name="Group 197"/>
            <p:cNvGrpSpPr>
              <a:grpSpLocks/>
            </p:cNvGrpSpPr>
            <p:nvPr/>
          </p:nvGrpSpPr>
          <p:grpSpPr bwMode="auto">
            <a:xfrm>
              <a:off x="515" y="2771"/>
              <a:ext cx="42" cy="198"/>
              <a:chOff x="2064" y="2448"/>
              <a:chExt cx="48" cy="288"/>
            </a:xfrm>
          </p:grpSpPr>
          <p:sp>
            <p:nvSpPr>
              <p:cNvPr id="136390" name="Line 198"/>
              <p:cNvSpPr>
                <a:spLocks noChangeShapeType="1"/>
              </p:cNvSpPr>
              <p:nvPr/>
            </p:nvSpPr>
            <p:spPr bwMode="auto">
              <a:xfrm flipH="1">
                <a:off x="2064" y="244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391" name="Line 199"/>
              <p:cNvSpPr>
                <a:spLocks noChangeShapeType="1"/>
              </p:cNvSpPr>
              <p:nvPr/>
            </p:nvSpPr>
            <p:spPr bwMode="auto">
              <a:xfrm>
                <a:off x="2064" y="2496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392" name="Line 200"/>
              <p:cNvSpPr>
                <a:spLocks noChangeShapeType="1"/>
              </p:cNvSpPr>
              <p:nvPr/>
            </p:nvSpPr>
            <p:spPr bwMode="auto">
              <a:xfrm flipH="1">
                <a:off x="2064" y="2544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393" name="Line 201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394" name="Line 202"/>
              <p:cNvSpPr>
                <a:spLocks noChangeShapeType="1"/>
              </p:cNvSpPr>
              <p:nvPr/>
            </p:nvSpPr>
            <p:spPr bwMode="auto">
              <a:xfrm flipH="1">
                <a:off x="2064" y="264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395" name="Line 203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6396" name="Line 204"/>
            <p:cNvSpPr>
              <a:spLocks noChangeShapeType="1"/>
            </p:cNvSpPr>
            <p:nvPr/>
          </p:nvSpPr>
          <p:spPr bwMode="auto">
            <a:xfrm flipH="1">
              <a:off x="482" y="2705"/>
              <a:ext cx="12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6397" name="Text Box 205"/>
            <p:cNvSpPr txBox="1">
              <a:spLocks noChangeArrowheads="1"/>
            </p:cNvSpPr>
            <p:nvPr/>
          </p:nvSpPr>
          <p:spPr bwMode="auto">
            <a:xfrm>
              <a:off x="389" y="2534"/>
              <a:ext cx="3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V</a:t>
              </a:r>
              <a:r>
                <a:rPr lang="en-US" sz="1400" baseline="-2500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CC</a:t>
              </a:r>
              <a:endParaRPr lang="en-US" sz="1400">
                <a:solidFill>
                  <a:srgbClr val="FF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36398" name="Text Box 206"/>
          <p:cNvSpPr txBox="1">
            <a:spLocks noChangeArrowheads="1"/>
          </p:cNvSpPr>
          <p:nvPr/>
        </p:nvSpPr>
        <p:spPr bwMode="auto">
          <a:xfrm>
            <a:off x="1892300" y="3733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D2</a:t>
            </a:r>
          </a:p>
        </p:txBody>
      </p:sp>
      <p:sp>
        <p:nvSpPr>
          <p:cNvPr id="136399" name="Text Box 207"/>
          <p:cNvSpPr txBox="1">
            <a:spLocks noChangeArrowheads="1"/>
          </p:cNvSpPr>
          <p:nvPr/>
        </p:nvSpPr>
        <p:spPr bwMode="auto">
          <a:xfrm>
            <a:off x="1905000" y="4495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D1</a:t>
            </a:r>
          </a:p>
        </p:txBody>
      </p:sp>
      <p:sp>
        <p:nvSpPr>
          <p:cNvPr id="136400" name="Text Box 208"/>
          <p:cNvSpPr txBox="1">
            <a:spLocks noChangeArrowheads="1"/>
          </p:cNvSpPr>
          <p:nvPr/>
        </p:nvSpPr>
        <p:spPr bwMode="auto">
          <a:xfrm>
            <a:off x="1905000" y="5257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D0</a:t>
            </a:r>
          </a:p>
        </p:txBody>
      </p:sp>
      <p:grpSp>
        <p:nvGrpSpPr>
          <p:cNvPr id="136401" name="Group 209"/>
          <p:cNvGrpSpPr>
            <a:grpSpLocks/>
          </p:cNvGrpSpPr>
          <p:nvPr/>
        </p:nvGrpSpPr>
        <p:grpSpPr bwMode="auto">
          <a:xfrm>
            <a:off x="4033838" y="3570288"/>
            <a:ext cx="381000" cy="381000"/>
            <a:chOff x="3072" y="1776"/>
            <a:chExt cx="240" cy="240"/>
          </a:xfrm>
        </p:grpSpPr>
        <p:grpSp>
          <p:nvGrpSpPr>
            <p:cNvPr id="136402" name="Group 210"/>
            <p:cNvGrpSpPr>
              <a:grpSpLocks/>
            </p:cNvGrpSpPr>
            <p:nvPr/>
          </p:nvGrpSpPr>
          <p:grpSpPr bwMode="auto">
            <a:xfrm>
              <a:off x="3072" y="1776"/>
              <a:ext cx="240" cy="240"/>
              <a:chOff x="672" y="3744"/>
              <a:chExt cx="240" cy="240"/>
            </a:xfrm>
          </p:grpSpPr>
          <p:sp>
            <p:nvSpPr>
              <p:cNvPr id="136403" name="Line 211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404" name="Line 212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405" name="Oval 213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406" name="Oval 214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6407" name="Group 215"/>
            <p:cNvGrpSpPr>
              <a:grpSpLocks/>
            </p:cNvGrpSpPr>
            <p:nvPr/>
          </p:nvGrpSpPr>
          <p:grpSpPr bwMode="auto">
            <a:xfrm>
              <a:off x="3116" y="1828"/>
              <a:ext cx="96" cy="96"/>
              <a:chOff x="4032" y="3552"/>
              <a:chExt cx="96" cy="96"/>
            </a:xfrm>
          </p:grpSpPr>
          <p:sp>
            <p:nvSpPr>
              <p:cNvPr id="136408" name="Line 216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409" name="Line 217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sp>
        <p:nvSpPr>
          <p:cNvPr id="136410" name="Line 218"/>
          <p:cNvSpPr>
            <a:spLocks noChangeShapeType="1"/>
          </p:cNvSpPr>
          <p:nvPr/>
        </p:nvSpPr>
        <p:spPr bwMode="auto">
          <a:xfrm>
            <a:off x="2590800" y="3200400"/>
            <a:ext cx="3124200" cy="0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411" name="Line 219"/>
          <p:cNvSpPr>
            <a:spLocks noChangeShapeType="1"/>
          </p:cNvSpPr>
          <p:nvPr/>
        </p:nvSpPr>
        <p:spPr bwMode="auto">
          <a:xfrm>
            <a:off x="2590800" y="3962400"/>
            <a:ext cx="3124200" cy="0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412" name="Line 220"/>
          <p:cNvSpPr>
            <a:spLocks noChangeShapeType="1"/>
          </p:cNvSpPr>
          <p:nvPr/>
        </p:nvSpPr>
        <p:spPr bwMode="auto">
          <a:xfrm>
            <a:off x="2590800" y="4724400"/>
            <a:ext cx="3124200" cy="0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6413" name="Line 221"/>
          <p:cNvSpPr>
            <a:spLocks noChangeShapeType="1"/>
          </p:cNvSpPr>
          <p:nvPr/>
        </p:nvSpPr>
        <p:spPr bwMode="auto">
          <a:xfrm>
            <a:off x="2590800" y="5486400"/>
            <a:ext cx="3124200" cy="0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26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0" fill="hold"/>
                                        <p:tgtEl>
                                          <p:spTgt spid="1364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1364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362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362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362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362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/>
              <a:t>Key identification</a:t>
            </a:r>
          </a:p>
        </p:txBody>
      </p:sp>
      <p:sp>
        <p:nvSpPr>
          <p:cNvPr id="137219" name="Line 3"/>
          <p:cNvSpPr>
            <a:spLocks noChangeShapeType="1"/>
          </p:cNvSpPr>
          <p:nvPr/>
        </p:nvSpPr>
        <p:spPr bwMode="auto">
          <a:xfrm flipH="1">
            <a:off x="3505200" y="28194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20" name="Line 4"/>
          <p:cNvSpPr>
            <a:spLocks noChangeShapeType="1"/>
          </p:cNvSpPr>
          <p:nvPr/>
        </p:nvSpPr>
        <p:spPr bwMode="auto">
          <a:xfrm flipH="1">
            <a:off x="3200400" y="3048000"/>
            <a:ext cx="152400" cy="1524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21" name="Oval 5"/>
          <p:cNvSpPr>
            <a:spLocks noChangeArrowheads="1"/>
          </p:cNvSpPr>
          <p:nvPr/>
        </p:nvSpPr>
        <p:spPr bwMode="auto">
          <a:xfrm flipH="1">
            <a:off x="3429000" y="28956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22" name="Oval 6"/>
          <p:cNvSpPr>
            <a:spLocks noChangeArrowheads="1"/>
          </p:cNvSpPr>
          <p:nvPr/>
        </p:nvSpPr>
        <p:spPr bwMode="auto">
          <a:xfrm flipH="1">
            <a:off x="3276600" y="30480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37223" name="Group 7"/>
          <p:cNvGrpSpPr>
            <a:grpSpLocks/>
          </p:cNvGrpSpPr>
          <p:nvPr/>
        </p:nvGrpSpPr>
        <p:grpSpPr bwMode="auto">
          <a:xfrm>
            <a:off x="3270250" y="2889250"/>
            <a:ext cx="152400" cy="152400"/>
            <a:chOff x="4032" y="3552"/>
            <a:chExt cx="96" cy="96"/>
          </a:xfrm>
        </p:grpSpPr>
        <p:sp>
          <p:nvSpPr>
            <p:cNvPr id="137224" name="Line 8"/>
            <p:cNvSpPr>
              <a:spLocks noChangeShapeType="1"/>
            </p:cNvSpPr>
            <p:nvPr/>
          </p:nvSpPr>
          <p:spPr bwMode="auto">
            <a:xfrm flipH="1">
              <a:off x="4032" y="3552"/>
              <a:ext cx="96" cy="9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225" name="Line 9"/>
            <p:cNvSpPr>
              <a:spLocks noChangeShapeType="1"/>
            </p:cNvSpPr>
            <p:nvPr/>
          </p:nvSpPr>
          <p:spPr bwMode="auto">
            <a:xfrm flipH="1" flipV="1">
              <a:off x="4032" y="3552"/>
              <a:ext cx="48" cy="48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37226" name="Line 10"/>
          <p:cNvSpPr>
            <a:spLocks noChangeShapeType="1"/>
          </p:cNvSpPr>
          <p:nvPr/>
        </p:nvSpPr>
        <p:spPr bwMode="auto">
          <a:xfrm>
            <a:off x="3581400" y="2362200"/>
            <a:ext cx="0" cy="3581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>
            <a:off x="4419600" y="2362200"/>
            <a:ext cx="0" cy="3581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28" name="Line 12"/>
          <p:cNvSpPr>
            <a:spLocks noChangeShapeType="1"/>
          </p:cNvSpPr>
          <p:nvPr/>
        </p:nvSpPr>
        <p:spPr bwMode="auto">
          <a:xfrm>
            <a:off x="5257800" y="2362200"/>
            <a:ext cx="0" cy="3581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>
            <a:off x="6096000" y="2362200"/>
            <a:ext cx="0" cy="3581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37230" name="Group 14"/>
          <p:cNvGrpSpPr>
            <a:grpSpLocks/>
          </p:cNvGrpSpPr>
          <p:nvPr/>
        </p:nvGrpSpPr>
        <p:grpSpPr bwMode="auto">
          <a:xfrm>
            <a:off x="5715000" y="4343400"/>
            <a:ext cx="381000" cy="381000"/>
            <a:chOff x="4032" y="3552"/>
            <a:chExt cx="240" cy="240"/>
          </a:xfrm>
        </p:grpSpPr>
        <p:grpSp>
          <p:nvGrpSpPr>
            <p:cNvPr id="137231" name="Group 15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7232" name="Line 16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233" name="Line 17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234" name="Oval 18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235" name="Oval 19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7236" name="Group 20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7237" name="Line 21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238" name="Line 22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7239" name="Group 23"/>
          <p:cNvGrpSpPr>
            <a:grpSpLocks/>
          </p:cNvGrpSpPr>
          <p:nvPr/>
        </p:nvGrpSpPr>
        <p:grpSpPr bwMode="auto">
          <a:xfrm>
            <a:off x="4876800" y="4343400"/>
            <a:ext cx="381000" cy="381000"/>
            <a:chOff x="672" y="3744"/>
            <a:chExt cx="240" cy="240"/>
          </a:xfrm>
        </p:grpSpPr>
        <p:sp>
          <p:nvSpPr>
            <p:cNvPr id="137240" name="Line 24"/>
            <p:cNvSpPr>
              <a:spLocks noChangeShapeType="1"/>
            </p:cNvSpPr>
            <p:nvPr/>
          </p:nvSpPr>
          <p:spPr bwMode="auto">
            <a:xfrm flipH="1">
              <a:off x="864" y="374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241" name="Line 25"/>
            <p:cNvSpPr>
              <a:spLocks noChangeShapeType="1"/>
            </p:cNvSpPr>
            <p:nvPr/>
          </p:nvSpPr>
          <p:spPr bwMode="auto">
            <a:xfrm flipH="1">
              <a:off x="672" y="3888"/>
              <a:ext cx="96" cy="96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242" name="Oval 26"/>
            <p:cNvSpPr>
              <a:spLocks noChangeArrowheads="1"/>
            </p:cNvSpPr>
            <p:nvPr/>
          </p:nvSpPr>
          <p:spPr bwMode="auto">
            <a:xfrm flipH="1">
              <a:off x="816" y="3792"/>
              <a:ext cx="48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243" name="Oval 27"/>
            <p:cNvSpPr>
              <a:spLocks noChangeArrowheads="1"/>
            </p:cNvSpPr>
            <p:nvPr/>
          </p:nvSpPr>
          <p:spPr bwMode="auto">
            <a:xfrm flipH="1">
              <a:off x="720" y="3888"/>
              <a:ext cx="48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66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7244" name="Group 28"/>
          <p:cNvGrpSpPr>
            <a:grpSpLocks/>
          </p:cNvGrpSpPr>
          <p:nvPr/>
        </p:nvGrpSpPr>
        <p:grpSpPr bwMode="auto">
          <a:xfrm>
            <a:off x="4948238" y="4419600"/>
            <a:ext cx="152400" cy="152400"/>
            <a:chOff x="4032" y="3552"/>
            <a:chExt cx="96" cy="96"/>
          </a:xfrm>
        </p:grpSpPr>
        <p:sp>
          <p:nvSpPr>
            <p:cNvPr id="137245" name="Line 29"/>
            <p:cNvSpPr>
              <a:spLocks noChangeShapeType="1"/>
            </p:cNvSpPr>
            <p:nvPr/>
          </p:nvSpPr>
          <p:spPr bwMode="auto">
            <a:xfrm flipH="1">
              <a:off x="4032" y="3552"/>
              <a:ext cx="96" cy="9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246" name="Line 30"/>
            <p:cNvSpPr>
              <a:spLocks noChangeShapeType="1"/>
            </p:cNvSpPr>
            <p:nvPr/>
          </p:nvSpPr>
          <p:spPr bwMode="auto">
            <a:xfrm flipH="1" flipV="1">
              <a:off x="4032" y="3552"/>
              <a:ext cx="48" cy="48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7247" name="Group 31"/>
          <p:cNvGrpSpPr>
            <a:grpSpLocks/>
          </p:cNvGrpSpPr>
          <p:nvPr/>
        </p:nvGrpSpPr>
        <p:grpSpPr bwMode="auto">
          <a:xfrm>
            <a:off x="4038600" y="4343400"/>
            <a:ext cx="381000" cy="381000"/>
            <a:chOff x="4032" y="3552"/>
            <a:chExt cx="240" cy="240"/>
          </a:xfrm>
        </p:grpSpPr>
        <p:grpSp>
          <p:nvGrpSpPr>
            <p:cNvPr id="137248" name="Group 32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7249" name="Line 33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250" name="Line 34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251" name="Oval 35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252" name="Oval 36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7253" name="Group 37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7254" name="Line 38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255" name="Line 39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7256" name="Group 40"/>
          <p:cNvGrpSpPr>
            <a:grpSpLocks/>
          </p:cNvGrpSpPr>
          <p:nvPr/>
        </p:nvGrpSpPr>
        <p:grpSpPr bwMode="auto">
          <a:xfrm>
            <a:off x="3200400" y="4343400"/>
            <a:ext cx="381000" cy="381000"/>
            <a:chOff x="4032" y="3552"/>
            <a:chExt cx="240" cy="240"/>
          </a:xfrm>
        </p:grpSpPr>
        <p:grpSp>
          <p:nvGrpSpPr>
            <p:cNvPr id="137257" name="Group 41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7258" name="Line 42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259" name="Line 43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260" name="Oval 44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261" name="Oval 45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7262" name="Group 46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7263" name="Line 47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264" name="Line 48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sp>
        <p:nvSpPr>
          <p:cNvPr id="137265" name="Line 49"/>
          <p:cNvSpPr>
            <a:spLocks noChangeShapeType="1"/>
          </p:cNvSpPr>
          <p:nvPr/>
        </p:nvSpPr>
        <p:spPr bwMode="auto">
          <a:xfrm flipH="1">
            <a:off x="6019800" y="51054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66" name="Line 50"/>
          <p:cNvSpPr>
            <a:spLocks noChangeShapeType="1"/>
          </p:cNvSpPr>
          <p:nvPr/>
        </p:nvSpPr>
        <p:spPr bwMode="auto">
          <a:xfrm flipH="1">
            <a:off x="5715000" y="5334000"/>
            <a:ext cx="152400" cy="1524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67" name="Oval 51"/>
          <p:cNvSpPr>
            <a:spLocks noChangeArrowheads="1"/>
          </p:cNvSpPr>
          <p:nvPr/>
        </p:nvSpPr>
        <p:spPr bwMode="auto">
          <a:xfrm flipH="1">
            <a:off x="5943600" y="51816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68" name="Oval 52"/>
          <p:cNvSpPr>
            <a:spLocks noChangeArrowheads="1"/>
          </p:cNvSpPr>
          <p:nvPr/>
        </p:nvSpPr>
        <p:spPr bwMode="auto">
          <a:xfrm flipH="1">
            <a:off x="5791200" y="53340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69" name="Line 53"/>
          <p:cNvSpPr>
            <a:spLocks noChangeShapeType="1"/>
          </p:cNvSpPr>
          <p:nvPr/>
        </p:nvSpPr>
        <p:spPr bwMode="auto">
          <a:xfrm flipH="1">
            <a:off x="5715000" y="5105400"/>
            <a:ext cx="152400" cy="1524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70" name="Line 54"/>
          <p:cNvSpPr>
            <a:spLocks noChangeShapeType="1"/>
          </p:cNvSpPr>
          <p:nvPr/>
        </p:nvSpPr>
        <p:spPr bwMode="auto">
          <a:xfrm flipH="1" flipV="1">
            <a:off x="5715000" y="5105400"/>
            <a:ext cx="76200" cy="762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71" name="Line 55"/>
          <p:cNvSpPr>
            <a:spLocks noChangeShapeType="1"/>
          </p:cNvSpPr>
          <p:nvPr/>
        </p:nvSpPr>
        <p:spPr bwMode="auto">
          <a:xfrm flipH="1">
            <a:off x="5181600" y="51054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72" name="Line 56"/>
          <p:cNvSpPr>
            <a:spLocks noChangeShapeType="1"/>
          </p:cNvSpPr>
          <p:nvPr/>
        </p:nvSpPr>
        <p:spPr bwMode="auto">
          <a:xfrm flipH="1">
            <a:off x="4876800" y="5334000"/>
            <a:ext cx="152400" cy="1524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73" name="Oval 57"/>
          <p:cNvSpPr>
            <a:spLocks noChangeArrowheads="1"/>
          </p:cNvSpPr>
          <p:nvPr/>
        </p:nvSpPr>
        <p:spPr bwMode="auto">
          <a:xfrm flipH="1">
            <a:off x="5105400" y="51816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74" name="Oval 58"/>
          <p:cNvSpPr>
            <a:spLocks noChangeArrowheads="1"/>
          </p:cNvSpPr>
          <p:nvPr/>
        </p:nvSpPr>
        <p:spPr bwMode="auto">
          <a:xfrm flipH="1">
            <a:off x="4953000" y="53340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75" name="Line 59"/>
          <p:cNvSpPr>
            <a:spLocks noChangeShapeType="1"/>
          </p:cNvSpPr>
          <p:nvPr/>
        </p:nvSpPr>
        <p:spPr bwMode="auto">
          <a:xfrm flipH="1">
            <a:off x="4876800" y="5105400"/>
            <a:ext cx="152400" cy="1524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76" name="Line 60"/>
          <p:cNvSpPr>
            <a:spLocks noChangeShapeType="1"/>
          </p:cNvSpPr>
          <p:nvPr/>
        </p:nvSpPr>
        <p:spPr bwMode="auto">
          <a:xfrm flipH="1" flipV="1">
            <a:off x="4876800" y="5105400"/>
            <a:ext cx="76200" cy="762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77" name="Line 61"/>
          <p:cNvSpPr>
            <a:spLocks noChangeShapeType="1"/>
          </p:cNvSpPr>
          <p:nvPr/>
        </p:nvSpPr>
        <p:spPr bwMode="auto">
          <a:xfrm flipH="1">
            <a:off x="4343400" y="51054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78" name="Line 62"/>
          <p:cNvSpPr>
            <a:spLocks noChangeShapeType="1"/>
          </p:cNvSpPr>
          <p:nvPr/>
        </p:nvSpPr>
        <p:spPr bwMode="auto">
          <a:xfrm flipH="1">
            <a:off x="4038600" y="5334000"/>
            <a:ext cx="152400" cy="1524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79" name="Oval 63"/>
          <p:cNvSpPr>
            <a:spLocks noChangeArrowheads="1"/>
          </p:cNvSpPr>
          <p:nvPr/>
        </p:nvSpPr>
        <p:spPr bwMode="auto">
          <a:xfrm flipH="1">
            <a:off x="4267200" y="51816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80" name="Oval 64"/>
          <p:cNvSpPr>
            <a:spLocks noChangeArrowheads="1"/>
          </p:cNvSpPr>
          <p:nvPr/>
        </p:nvSpPr>
        <p:spPr bwMode="auto">
          <a:xfrm flipH="1">
            <a:off x="4114800" y="53340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81" name="Line 65"/>
          <p:cNvSpPr>
            <a:spLocks noChangeShapeType="1"/>
          </p:cNvSpPr>
          <p:nvPr/>
        </p:nvSpPr>
        <p:spPr bwMode="auto">
          <a:xfrm flipH="1">
            <a:off x="4038600" y="5105400"/>
            <a:ext cx="152400" cy="1524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82" name="Line 66"/>
          <p:cNvSpPr>
            <a:spLocks noChangeShapeType="1"/>
          </p:cNvSpPr>
          <p:nvPr/>
        </p:nvSpPr>
        <p:spPr bwMode="auto">
          <a:xfrm flipH="1" flipV="1">
            <a:off x="4038600" y="5105400"/>
            <a:ext cx="76200" cy="762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83" name="Line 67"/>
          <p:cNvSpPr>
            <a:spLocks noChangeShapeType="1"/>
          </p:cNvSpPr>
          <p:nvPr/>
        </p:nvSpPr>
        <p:spPr bwMode="auto">
          <a:xfrm flipH="1">
            <a:off x="3505200" y="51054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84" name="Line 68"/>
          <p:cNvSpPr>
            <a:spLocks noChangeShapeType="1"/>
          </p:cNvSpPr>
          <p:nvPr/>
        </p:nvSpPr>
        <p:spPr bwMode="auto">
          <a:xfrm flipH="1">
            <a:off x="3200400" y="5334000"/>
            <a:ext cx="152400" cy="1524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85" name="Oval 69"/>
          <p:cNvSpPr>
            <a:spLocks noChangeArrowheads="1"/>
          </p:cNvSpPr>
          <p:nvPr/>
        </p:nvSpPr>
        <p:spPr bwMode="auto">
          <a:xfrm flipH="1">
            <a:off x="3429000" y="51816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86" name="Oval 70"/>
          <p:cNvSpPr>
            <a:spLocks noChangeArrowheads="1"/>
          </p:cNvSpPr>
          <p:nvPr/>
        </p:nvSpPr>
        <p:spPr bwMode="auto">
          <a:xfrm flipH="1">
            <a:off x="3276600" y="53340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87" name="Line 71"/>
          <p:cNvSpPr>
            <a:spLocks noChangeShapeType="1"/>
          </p:cNvSpPr>
          <p:nvPr/>
        </p:nvSpPr>
        <p:spPr bwMode="auto">
          <a:xfrm flipH="1">
            <a:off x="3200400" y="5105400"/>
            <a:ext cx="152400" cy="1524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88" name="Line 72"/>
          <p:cNvSpPr>
            <a:spLocks noChangeShapeType="1"/>
          </p:cNvSpPr>
          <p:nvPr/>
        </p:nvSpPr>
        <p:spPr bwMode="auto">
          <a:xfrm flipH="1" flipV="1">
            <a:off x="3200400" y="5105400"/>
            <a:ext cx="76200" cy="762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89" name="Line 73"/>
          <p:cNvSpPr>
            <a:spLocks noChangeShapeType="1"/>
          </p:cNvSpPr>
          <p:nvPr/>
        </p:nvSpPr>
        <p:spPr bwMode="auto">
          <a:xfrm flipH="1">
            <a:off x="6019800" y="28194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90" name="Line 74"/>
          <p:cNvSpPr>
            <a:spLocks noChangeShapeType="1"/>
          </p:cNvSpPr>
          <p:nvPr/>
        </p:nvSpPr>
        <p:spPr bwMode="auto">
          <a:xfrm flipH="1">
            <a:off x="5715000" y="3048000"/>
            <a:ext cx="152400" cy="1524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91" name="Oval 75"/>
          <p:cNvSpPr>
            <a:spLocks noChangeArrowheads="1"/>
          </p:cNvSpPr>
          <p:nvPr/>
        </p:nvSpPr>
        <p:spPr bwMode="auto">
          <a:xfrm flipH="1">
            <a:off x="5943600" y="28956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92" name="Oval 76"/>
          <p:cNvSpPr>
            <a:spLocks noChangeArrowheads="1"/>
          </p:cNvSpPr>
          <p:nvPr/>
        </p:nvSpPr>
        <p:spPr bwMode="auto">
          <a:xfrm flipH="1">
            <a:off x="5791200" y="30480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37293" name="Group 77"/>
          <p:cNvGrpSpPr>
            <a:grpSpLocks/>
          </p:cNvGrpSpPr>
          <p:nvPr/>
        </p:nvGrpSpPr>
        <p:grpSpPr bwMode="auto">
          <a:xfrm>
            <a:off x="5715000" y="2819400"/>
            <a:ext cx="152400" cy="152400"/>
            <a:chOff x="4032" y="3552"/>
            <a:chExt cx="96" cy="96"/>
          </a:xfrm>
        </p:grpSpPr>
        <p:sp>
          <p:nvSpPr>
            <p:cNvPr id="137294" name="Line 78"/>
            <p:cNvSpPr>
              <a:spLocks noChangeShapeType="1"/>
            </p:cNvSpPr>
            <p:nvPr/>
          </p:nvSpPr>
          <p:spPr bwMode="auto">
            <a:xfrm flipH="1">
              <a:off x="4032" y="3552"/>
              <a:ext cx="96" cy="9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295" name="Line 79"/>
            <p:cNvSpPr>
              <a:spLocks noChangeShapeType="1"/>
            </p:cNvSpPr>
            <p:nvPr/>
          </p:nvSpPr>
          <p:spPr bwMode="auto">
            <a:xfrm flipH="1" flipV="1">
              <a:off x="4032" y="3552"/>
              <a:ext cx="48" cy="48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37296" name="Line 80"/>
          <p:cNvSpPr>
            <a:spLocks noChangeShapeType="1"/>
          </p:cNvSpPr>
          <p:nvPr/>
        </p:nvSpPr>
        <p:spPr bwMode="auto">
          <a:xfrm flipH="1">
            <a:off x="5181600" y="28194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97" name="Line 81"/>
          <p:cNvSpPr>
            <a:spLocks noChangeShapeType="1"/>
          </p:cNvSpPr>
          <p:nvPr/>
        </p:nvSpPr>
        <p:spPr bwMode="auto">
          <a:xfrm flipH="1">
            <a:off x="4876800" y="3048000"/>
            <a:ext cx="152400" cy="1524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98" name="Oval 82"/>
          <p:cNvSpPr>
            <a:spLocks noChangeArrowheads="1"/>
          </p:cNvSpPr>
          <p:nvPr/>
        </p:nvSpPr>
        <p:spPr bwMode="auto">
          <a:xfrm flipH="1">
            <a:off x="5105400" y="28956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299" name="Oval 83"/>
          <p:cNvSpPr>
            <a:spLocks noChangeArrowheads="1"/>
          </p:cNvSpPr>
          <p:nvPr/>
        </p:nvSpPr>
        <p:spPr bwMode="auto">
          <a:xfrm flipH="1">
            <a:off x="4953000" y="30480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37300" name="Group 84"/>
          <p:cNvGrpSpPr>
            <a:grpSpLocks/>
          </p:cNvGrpSpPr>
          <p:nvPr/>
        </p:nvGrpSpPr>
        <p:grpSpPr bwMode="auto">
          <a:xfrm>
            <a:off x="4946650" y="2901950"/>
            <a:ext cx="152400" cy="152400"/>
            <a:chOff x="4032" y="3552"/>
            <a:chExt cx="96" cy="96"/>
          </a:xfrm>
        </p:grpSpPr>
        <p:sp>
          <p:nvSpPr>
            <p:cNvPr id="137301" name="Line 85"/>
            <p:cNvSpPr>
              <a:spLocks noChangeShapeType="1"/>
            </p:cNvSpPr>
            <p:nvPr/>
          </p:nvSpPr>
          <p:spPr bwMode="auto">
            <a:xfrm flipH="1">
              <a:off x="4032" y="3552"/>
              <a:ext cx="96" cy="9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302" name="Line 86"/>
            <p:cNvSpPr>
              <a:spLocks noChangeShapeType="1"/>
            </p:cNvSpPr>
            <p:nvPr/>
          </p:nvSpPr>
          <p:spPr bwMode="auto">
            <a:xfrm flipH="1" flipV="1">
              <a:off x="4032" y="3552"/>
              <a:ext cx="48" cy="48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37303" name="Line 87"/>
          <p:cNvSpPr>
            <a:spLocks noChangeShapeType="1"/>
          </p:cNvSpPr>
          <p:nvPr/>
        </p:nvSpPr>
        <p:spPr bwMode="auto">
          <a:xfrm flipH="1">
            <a:off x="4343400" y="28194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304" name="Line 88"/>
          <p:cNvSpPr>
            <a:spLocks noChangeShapeType="1"/>
          </p:cNvSpPr>
          <p:nvPr/>
        </p:nvSpPr>
        <p:spPr bwMode="auto">
          <a:xfrm flipH="1">
            <a:off x="4038600" y="3048000"/>
            <a:ext cx="152400" cy="1524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305" name="Oval 89"/>
          <p:cNvSpPr>
            <a:spLocks noChangeArrowheads="1"/>
          </p:cNvSpPr>
          <p:nvPr/>
        </p:nvSpPr>
        <p:spPr bwMode="auto">
          <a:xfrm flipH="1">
            <a:off x="4267200" y="28956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306" name="Oval 90"/>
          <p:cNvSpPr>
            <a:spLocks noChangeArrowheads="1"/>
          </p:cNvSpPr>
          <p:nvPr/>
        </p:nvSpPr>
        <p:spPr bwMode="auto">
          <a:xfrm flipH="1">
            <a:off x="4114800" y="30480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37307" name="Group 91"/>
          <p:cNvGrpSpPr>
            <a:grpSpLocks/>
          </p:cNvGrpSpPr>
          <p:nvPr/>
        </p:nvGrpSpPr>
        <p:grpSpPr bwMode="auto">
          <a:xfrm>
            <a:off x="4038600" y="2819400"/>
            <a:ext cx="152400" cy="152400"/>
            <a:chOff x="4032" y="3552"/>
            <a:chExt cx="96" cy="96"/>
          </a:xfrm>
        </p:grpSpPr>
        <p:sp>
          <p:nvSpPr>
            <p:cNvPr id="137308" name="Line 92"/>
            <p:cNvSpPr>
              <a:spLocks noChangeShapeType="1"/>
            </p:cNvSpPr>
            <p:nvPr/>
          </p:nvSpPr>
          <p:spPr bwMode="auto">
            <a:xfrm flipH="1">
              <a:off x="4032" y="3552"/>
              <a:ext cx="96" cy="9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309" name="Line 93"/>
            <p:cNvSpPr>
              <a:spLocks noChangeShapeType="1"/>
            </p:cNvSpPr>
            <p:nvPr/>
          </p:nvSpPr>
          <p:spPr bwMode="auto">
            <a:xfrm flipH="1" flipV="1">
              <a:off x="4032" y="3552"/>
              <a:ext cx="48" cy="48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7310" name="Group 94"/>
          <p:cNvGrpSpPr>
            <a:grpSpLocks/>
          </p:cNvGrpSpPr>
          <p:nvPr/>
        </p:nvGrpSpPr>
        <p:grpSpPr bwMode="auto">
          <a:xfrm>
            <a:off x="5715000" y="3581400"/>
            <a:ext cx="381000" cy="381000"/>
            <a:chOff x="4032" y="3552"/>
            <a:chExt cx="240" cy="240"/>
          </a:xfrm>
        </p:grpSpPr>
        <p:grpSp>
          <p:nvGrpSpPr>
            <p:cNvPr id="137311" name="Group 95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7312" name="Line 96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313" name="Line 97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314" name="Oval 98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315" name="Oval 99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7316" name="Group 100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7317" name="Line 101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318" name="Line 102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7319" name="Group 103"/>
          <p:cNvGrpSpPr>
            <a:grpSpLocks/>
          </p:cNvGrpSpPr>
          <p:nvPr/>
        </p:nvGrpSpPr>
        <p:grpSpPr bwMode="auto">
          <a:xfrm>
            <a:off x="4876800" y="3581400"/>
            <a:ext cx="381000" cy="381000"/>
            <a:chOff x="4032" y="3552"/>
            <a:chExt cx="240" cy="240"/>
          </a:xfrm>
        </p:grpSpPr>
        <p:grpSp>
          <p:nvGrpSpPr>
            <p:cNvPr id="137320" name="Group 104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7321" name="Line 105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322" name="Line 106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323" name="Oval 107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324" name="Oval 108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7325" name="Group 109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7326" name="Line 110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327" name="Line 111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7328" name="Group 112"/>
          <p:cNvGrpSpPr>
            <a:grpSpLocks/>
          </p:cNvGrpSpPr>
          <p:nvPr/>
        </p:nvGrpSpPr>
        <p:grpSpPr bwMode="auto">
          <a:xfrm>
            <a:off x="3200400" y="3581400"/>
            <a:ext cx="381000" cy="381000"/>
            <a:chOff x="4032" y="3552"/>
            <a:chExt cx="240" cy="240"/>
          </a:xfrm>
        </p:grpSpPr>
        <p:grpSp>
          <p:nvGrpSpPr>
            <p:cNvPr id="137329" name="Group 113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7330" name="Line 114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331" name="Line 115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332" name="Oval 116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333" name="Oval 117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7334" name="Group 118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7335" name="Line 119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336" name="Line 120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7337" name="Group 121"/>
          <p:cNvGrpSpPr>
            <a:grpSpLocks/>
          </p:cNvGrpSpPr>
          <p:nvPr/>
        </p:nvGrpSpPr>
        <p:grpSpPr bwMode="auto">
          <a:xfrm>
            <a:off x="3505200" y="1905000"/>
            <a:ext cx="76200" cy="457200"/>
            <a:chOff x="2208" y="1200"/>
            <a:chExt cx="48" cy="288"/>
          </a:xfrm>
        </p:grpSpPr>
        <p:sp>
          <p:nvSpPr>
            <p:cNvPr id="137338" name="Line 122"/>
            <p:cNvSpPr>
              <a:spLocks noChangeShapeType="1"/>
            </p:cNvSpPr>
            <p:nvPr/>
          </p:nvSpPr>
          <p:spPr bwMode="auto">
            <a:xfrm flipH="1">
              <a:off x="2208" y="1200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339" name="Line 123"/>
            <p:cNvSpPr>
              <a:spLocks noChangeShapeType="1"/>
            </p:cNvSpPr>
            <p:nvPr/>
          </p:nvSpPr>
          <p:spPr bwMode="auto">
            <a:xfrm>
              <a:off x="2208" y="1248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340" name="Line 124"/>
            <p:cNvSpPr>
              <a:spLocks noChangeShapeType="1"/>
            </p:cNvSpPr>
            <p:nvPr/>
          </p:nvSpPr>
          <p:spPr bwMode="auto">
            <a:xfrm flipH="1">
              <a:off x="2208" y="1296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341" name="Line 125"/>
            <p:cNvSpPr>
              <a:spLocks noChangeShapeType="1"/>
            </p:cNvSpPr>
            <p:nvPr/>
          </p:nvSpPr>
          <p:spPr bwMode="auto">
            <a:xfrm>
              <a:off x="2208" y="1344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342" name="Line 126"/>
            <p:cNvSpPr>
              <a:spLocks noChangeShapeType="1"/>
            </p:cNvSpPr>
            <p:nvPr/>
          </p:nvSpPr>
          <p:spPr bwMode="auto">
            <a:xfrm flipH="1">
              <a:off x="2208" y="1392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343" name="Line 127"/>
            <p:cNvSpPr>
              <a:spLocks noChangeShapeType="1"/>
            </p:cNvSpPr>
            <p:nvPr/>
          </p:nvSpPr>
          <p:spPr bwMode="auto">
            <a:xfrm>
              <a:off x="2208" y="1440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37344" name="Line 128"/>
          <p:cNvSpPr>
            <a:spLocks noChangeShapeType="1"/>
          </p:cNvSpPr>
          <p:nvPr/>
        </p:nvSpPr>
        <p:spPr bwMode="auto">
          <a:xfrm flipH="1">
            <a:off x="3124200" y="1752600"/>
            <a:ext cx="2971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345" name="Line 129"/>
          <p:cNvSpPr>
            <a:spLocks noChangeShapeType="1"/>
          </p:cNvSpPr>
          <p:nvPr/>
        </p:nvSpPr>
        <p:spPr bwMode="auto">
          <a:xfrm flipV="1">
            <a:off x="3581400" y="1752600"/>
            <a:ext cx="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346" name="Line 130"/>
          <p:cNvSpPr>
            <a:spLocks noChangeShapeType="1"/>
          </p:cNvSpPr>
          <p:nvPr/>
        </p:nvSpPr>
        <p:spPr bwMode="auto">
          <a:xfrm flipV="1">
            <a:off x="4419600" y="1752600"/>
            <a:ext cx="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347" name="Line 131"/>
          <p:cNvSpPr>
            <a:spLocks noChangeShapeType="1"/>
          </p:cNvSpPr>
          <p:nvPr/>
        </p:nvSpPr>
        <p:spPr bwMode="auto">
          <a:xfrm flipV="1">
            <a:off x="5257800" y="1752600"/>
            <a:ext cx="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348" name="Line 132"/>
          <p:cNvSpPr>
            <a:spLocks noChangeShapeType="1"/>
          </p:cNvSpPr>
          <p:nvPr/>
        </p:nvSpPr>
        <p:spPr bwMode="auto">
          <a:xfrm flipV="1">
            <a:off x="6096000" y="1752600"/>
            <a:ext cx="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349" name="Text Box 133"/>
          <p:cNvSpPr txBox="1">
            <a:spLocks noChangeArrowheads="1"/>
          </p:cNvSpPr>
          <p:nvPr/>
        </p:nvSpPr>
        <p:spPr bwMode="auto">
          <a:xfrm>
            <a:off x="2362200" y="1524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Arial" charset="0"/>
              </a:rPr>
              <a:t>V</a:t>
            </a:r>
            <a:r>
              <a:rPr lang="en-US" baseline="-25000">
                <a:solidFill>
                  <a:srgbClr val="FF0000"/>
                </a:solidFill>
                <a:latin typeface="Times New Roman" charset="0"/>
                <a:ea typeface="ＭＳ Ｐゴシック" charset="0"/>
                <a:cs typeface="Arial" charset="0"/>
              </a:rPr>
              <a:t>CC</a:t>
            </a:r>
            <a:endParaRPr lang="en-US">
              <a:solidFill>
                <a:srgbClr val="FF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350" name="Rectangle 134"/>
          <p:cNvSpPr>
            <a:spLocks noChangeArrowheads="1"/>
          </p:cNvSpPr>
          <p:nvPr/>
        </p:nvSpPr>
        <p:spPr bwMode="auto">
          <a:xfrm>
            <a:off x="3200400" y="5943600"/>
            <a:ext cx="3200400" cy="742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351" name="Text Box 135"/>
          <p:cNvSpPr txBox="1">
            <a:spLocks noChangeArrowheads="1"/>
          </p:cNvSpPr>
          <p:nvPr/>
        </p:nvSpPr>
        <p:spPr bwMode="auto">
          <a:xfrm>
            <a:off x="3276600" y="5943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D3</a:t>
            </a:r>
          </a:p>
        </p:txBody>
      </p:sp>
      <p:sp>
        <p:nvSpPr>
          <p:cNvPr id="137352" name="Text Box 136"/>
          <p:cNvSpPr txBox="1">
            <a:spLocks noChangeArrowheads="1"/>
          </p:cNvSpPr>
          <p:nvPr/>
        </p:nvSpPr>
        <p:spPr bwMode="auto">
          <a:xfrm>
            <a:off x="4038600" y="5943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D2</a:t>
            </a:r>
          </a:p>
        </p:txBody>
      </p:sp>
      <p:sp>
        <p:nvSpPr>
          <p:cNvPr id="137353" name="Text Box 137"/>
          <p:cNvSpPr txBox="1">
            <a:spLocks noChangeArrowheads="1"/>
          </p:cNvSpPr>
          <p:nvPr/>
        </p:nvSpPr>
        <p:spPr bwMode="auto">
          <a:xfrm>
            <a:off x="4953000" y="5943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D1</a:t>
            </a:r>
          </a:p>
        </p:txBody>
      </p:sp>
      <p:sp>
        <p:nvSpPr>
          <p:cNvPr id="137354" name="Text Box 138"/>
          <p:cNvSpPr txBox="1">
            <a:spLocks noChangeArrowheads="1"/>
          </p:cNvSpPr>
          <p:nvPr/>
        </p:nvSpPr>
        <p:spPr bwMode="auto">
          <a:xfrm>
            <a:off x="5715000" y="5943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D0</a:t>
            </a:r>
          </a:p>
        </p:txBody>
      </p:sp>
      <p:sp>
        <p:nvSpPr>
          <p:cNvPr id="137355" name="Rectangle 139"/>
          <p:cNvSpPr>
            <a:spLocks noChangeArrowheads="1"/>
          </p:cNvSpPr>
          <p:nvPr/>
        </p:nvSpPr>
        <p:spPr bwMode="auto">
          <a:xfrm>
            <a:off x="1533525" y="2700338"/>
            <a:ext cx="1066800" cy="3440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356" name="Text Box 140"/>
          <p:cNvSpPr txBox="1">
            <a:spLocks noChangeArrowheads="1"/>
          </p:cNvSpPr>
          <p:nvPr/>
        </p:nvSpPr>
        <p:spPr bwMode="auto">
          <a:xfrm>
            <a:off x="1905000" y="2971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D3</a:t>
            </a:r>
          </a:p>
        </p:txBody>
      </p:sp>
      <p:grpSp>
        <p:nvGrpSpPr>
          <p:cNvPr id="137357" name="Group 141"/>
          <p:cNvGrpSpPr>
            <a:grpSpLocks/>
          </p:cNvGrpSpPr>
          <p:nvPr/>
        </p:nvGrpSpPr>
        <p:grpSpPr bwMode="auto">
          <a:xfrm>
            <a:off x="2330450" y="5500688"/>
            <a:ext cx="571500" cy="457200"/>
            <a:chOff x="408" y="3456"/>
            <a:chExt cx="360" cy="288"/>
          </a:xfrm>
        </p:grpSpPr>
        <p:sp>
          <p:nvSpPr>
            <p:cNvPr id="137358" name="Line 142"/>
            <p:cNvSpPr>
              <a:spLocks noChangeShapeType="1"/>
            </p:cNvSpPr>
            <p:nvPr/>
          </p:nvSpPr>
          <p:spPr bwMode="auto">
            <a:xfrm>
              <a:off x="528" y="3456"/>
              <a:ext cx="240" cy="0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7359" name="Group 143"/>
            <p:cNvGrpSpPr>
              <a:grpSpLocks/>
            </p:cNvGrpSpPr>
            <p:nvPr/>
          </p:nvGrpSpPr>
          <p:grpSpPr bwMode="auto">
            <a:xfrm>
              <a:off x="408" y="3648"/>
              <a:ext cx="240" cy="96"/>
              <a:chOff x="2112" y="3552"/>
              <a:chExt cx="240" cy="96"/>
            </a:xfrm>
          </p:grpSpPr>
          <p:sp>
            <p:nvSpPr>
              <p:cNvPr id="137360" name="Line 144"/>
              <p:cNvSpPr>
                <a:spLocks noChangeShapeType="1"/>
              </p:cNvSpPr>
              <p:nvPr/>
            </p:nvSpPr>
            <p:spPr bwMode="auto">
              <a:xfrm>
                <a:off x="2112" y="355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361" name="Line 145"/>
              <p:cNvSpPr>
                <a:spLocks noChangeShapeType="1"/>
              </p:cNvSpPr>
              <p:nvPr/>
            </p:nvSpPr>
            <p:spPr bwMode="auto">
              <a:xfrm>
                <a:off x="2160" y="3600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362" name="Line 146"/>
              <p:cNvSpPr>
                <a:spLocks noChangeShapeType="1"/>
              </p:cNvSpPr>
              <p:nvPr/>
            </p:nvSpPr>
            <p:spPr bwMode="auto">
              <a:xfrm flipH="1">
                <a:off x="2208" y="3648"/>
                <a:ext cx="48" cy="0"/>
              </a:xfrm>
              <a:prstGeom prst="line">
                <a:avLst/>
              </a:prstGeom>
              <a:noFill/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7363" name="Line 147"/>
            <p:cNvSpPr>
              <a:spLocks noChangeShapeType="1"/>
            </p:cNvSpPr>
            <p:nvPr/>
          </p:nvSpPr>
          <p:spPr bwMode="auto">
            <a:xfrm flipV="1">
              <a:off x="528" y="3456"/>
              <a:ext cx="0" cy="192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7364" name="Group 148"/>
          <p:cNvGrpSpPr>
            <a:grpSpLocks/>
          </p:cNvGrpSpPr>
          <p:nvPr/>
        </p:nvGrpSpPr>
        <p:grpSpPr bwMode="auto">
          <a:xfrm>
            <a:off x="4357688" y="1919288"/>
            <a:ext cx="76200" cy="457200"/>
            <a:chOff x="2745" y="1209"/>
            <a:chExt cx="48" cy="288"/>
          </a:xfrm>
        </p:grpSpPr>
        <p:sp>
          <p:nvSpPr>
            <p:cNvPr id="137365" name="Line 149"/>
            <p:cNvSpPr>
              <a:spLocks noChangeShapeType="1"/>
            </p:cNvSpPr>
            <p:nvPr/>
          </p:nvSpPr>
          <p:spPr bwMode="auto">
            <a:xfrm flipH="1">
              <a:off x="2745" y="1209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366" name="Line 150"/>
            <p:cNvSpPr>
              <a:spLocks noChangeShapeType="1"/>
            </p:cNvSpPr>
            <p:nvPr/>
          </p:nvSpPr>
          <p:spPr bwMode="auto">
            <a:xfrm>
              <a:off x="2745" y="1257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367" name="Line 151"/>
            <p:cNvSpPr>
              <a:spLocks noChangeShapeType="1"/>
            </p:cNvSpPr>
            <p:nvPr/>
          </p:nvSpPr>
          <p:spPr bwMode="auto">
            <a:xfrm flipH="1">
              <a:off x="2745" y="1305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368" name="Line 152"/>
            <p:cNvSpPr>
              <a:spLocks noChangeShapeType="1"/>
            </p:cNvSpPr>
            <p:nvPr/>
          </p:nvSpPr>
          <p:spPr bwMode="auto">
            <a:xfrm>
              <a:off x="2745" y="1353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369" name="Line 153"/>
            <p:cNvSpPr>
              <a:spLocks noChangeShapeType="1"/>
            </p:cNvSpPr>
            <p:nvPr/>
          </p:nvSpPr>
          <p:spPr bwMode="auto">
            <a:xfrm flipH="1">
              <a:off x="2745" y="1401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370" name="Line 154"/>
            <p:cNvSpPr>
              <a:spLocks noChangeShapeType="1"/>
            </p:cNvSpPr>
            <p:nvPr/>
          </p:nvSpPr>
          <p:spPr bwMode="auto">
            <a:xfrm>
              <a:off x="2745" y="1449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7371" name="Group 155"/>
          <p:cNvGrpSpPr>
            <a:grpSpLocks/>
          </p:cNvGrpSpPr>
          <p:nvPr/>
        </p:nvGrpSpPr>
        <p:grpSpPr bwMode="auto">
          <a:xfrm>
            <a:off x="5181600" y="1908175"/>
            <a:ext cx="76200" cy="457200"/>
            <a:chOff x="3264" y="1202"/>
            <a:chExt cx="48" cy="288"/>
          </a:xfrm>
        </p:grpSpPr>
        <p:sp>
          <p:nvSpPr>
            <p:cNvPr id="137372" name="Line 156"/>
            <p:cNvSpPr>
              <a:spLocks noChangeShapeType="1"/>
            </p:cNvSpPr>
            <p:nvPr/>
          </p:nvSpPr>
          <p:spPr bwMode="auto">
            <a:xfrm flipH="1">
              <a:off x="3264" y="1202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373" name="Line 157"/>
            <p:cNvSpPr>
              <a:spLocks noChangeShapeType="1"/>
            </p:cNvSpPr>
            <p:nvPr/>
          </p:nvSpPr>
          <p:spPr bwMode="auto">
            <a:xfrm>
              <a:off x="3264" y="1250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374" name="Line 158"/>
            <p:cNvSpPr>
              <a:spLocks noChangeShapeType="1"/>
            </p:cNvSpPr>
            <p:nvPr/>
          </p:nvSpPr>
          <p:spPr bwMode="auto">
            <a:xfrm flipH="1">
              <a:off x="3264" y="1298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375" name="Line 159"/>
            <p:cNvSpPr>
              <a:spLocks noChangeShapeType="1"/>
            </p:cNvSpPr>
            <p:nvPr/>
          </p:nvSpPr>
          <p:spPr bwMode="auto">
            <a:xfrm>
              <a:off x="3264" y="1346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376" name="Line 160"/>
            <p:cNvSpPr>
              <a:spLocks noChangeShapeType="1"/>
            </p:cNvSpPr>
            <p:nvPr/>
          </p:nvSpPr>
          <p:spPr bwMode="auto">
            <a:xfrm flipH="1">
              <a:off x="3264" y="1394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377" name="Line 161"/>
            <p:cNvSpPr>
              <a:spLocks noChangeShapeType="1"/>
            </p:cNvSpPr>
            <p:nvPr/>
          </p:nvSpPr>
          <p:spPr bwMode="auto">
            <a:xfrm>
              <a:off x="3264" y="1442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7378" name="Group 162"/>
          <p:cNvGrpSpPr>
            <a:grpSpLocks/>
          </p:cNvGrpSpPr>
          <p:nvPr/>
        </p:nvGrpSpPr>
        <p:grpSpPr bwMode="auto">
          <a:xfrm>
            <a:off x="6022975" y="1901825"/>
            <a:ext cx="76200" cy="457200"/>
            <a:chOff x="3794" y="1198"/>
            <a:chExt cx="48" cy="288"/>
          </a:xfrm>
        </p:grpSpPr>
        <p:sp>
          <p:nvSpPr>
            <p:cNvPr id="137379" name="Line 163"/>
            <p:cNvSpPr>
              <a:spLocks noChangeShapeType="1"/>
            </p:cNvSpPr>
            <p:nvPr/>
          </p:nvSpPr>
          <p:spPr bwMode="auto">
            <a:xfrm flipH="1">
              <a:off x="3794" y="1198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380" name="Line 164"/>
            <p:cNvSpPr>
              <a:spLocks noChangeShapeType="1"/>
            </p:cNvSpPr>
            <p:nvPr/>
          </p:nvSpPr>
          <p:spPr bwMode="auto">
            <a:xfrm>
              <a:off x="3794" y="1246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381" name="Line 165"/>
            <p:cNvSpPr>
              <a:spLocks noChangeShapeType="1"/>
            </p:cNvSpPr>
            <p:nvPr/>
          </p:nvSpPr>
          <p:spPr bwMode="auto">
            <a:xfrm flipH="1">
              <a:off x="3794" y="1294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382" name="Line 166"/>
            <p:cNvSpPr>
              <a:spLocks noChangeShapeType="1"/>
            </p:cNvSpPr>
            <p:nvPr/>
          </p:nvSpPr>
          <p:spPr bwMode="auto">
            <a:xfrm>
              <a:off x="3794" y="1342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383" name="Line 167"/>
            <p:cNvSpPr>
              <a:spLocks noChangeShapeType="1"/>
            </p:cNvSpPr>
            <p:nvPr/>
          </p:nvSpPr>
          <p:spPr bwMode="auto">
            <a:xfrm flipH="1">
              <a:off x="3794" y="1390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384" name="Line 168"/>
            <p:cNvSpPr>
              <a:spLocks noChangeShapeType="1"/>
            </p:cNvSpPr>
            <p:nvPr/>
          </p:nvSpPr>
          <p:spPr bwMode="auto">
            <a:xfrm>
              <a:off x="3794" y="1438"/>
              <a:ext cx="4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7385" name="Group 169"/>
          <p:cNvGrpSpPr>
            <a:grpSpLocks/>
          </p:cNvGrpSpPr>
          <p:nvPr/>
        </p:nvGrpSpPr>
        <p:grpSpPr bwMode="auto">
          <a:xfrm>
            <a:off x="1841500" y="4022725"/>
            <a:ext cx="757238" cy="695325"/>
            <a:chOff x="389" y="2534"/>
            <a:chExt cx="477" cy="438"/>
          </a:xfrm>
        </p:grpSpPr>
        <p:sp>
          <p:nvSpPr>
            <p:cNvPr id="137386" name="Line 170"/>
            <p:cNvSpPr>
              <a:spLocks noChangeShapeType="1"/>
            </p:cNvSpPr>
            <p:nvPr/>
          </p:nvSpPr>
          <p:spPr bwMode="auto">
            <a:xfrm flipH="1">
              <a:off x="542" y="2708"/>
              <a:ext cx="0" cy="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387" name="Line 171"/>
            <p:cNvSpPr>
              <a:spLocks noChangeShapeType="1"/>
            </p:cNvSpPr>
            <p:nvPr/>
          </p:nvSpPr>
          <p:spPr bwMode="auto">
            <a:xfrm>
              <a:off x="557" y="2969"/>
              <a:ext cx="309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7388" name="Group 172"/>
            <p:cNvGrpSpPr>
              <a:grpSpLocks/>
            </p:cNvGrpSpPr>
            <p:nvPr/>
          </p:nvGrpSpPr>
          <p:grpSpPr bwMode="auto">
            <a:xfrm>
              <a:off x="515" y="2771"/>
              <a:ext cx="42" cy="198"/>
              <a:chOff x="2064" y="2448"/>
              <a:chExt cx="48" cy="288"/>
            </a:xfrm>
          </p:grpSpPr>
          <p:sp>
            <p:nvSpPr>
              <p:cNvPr id="137389" name="Line 173"/>
              <p:cNvSpPr>
                <a:spLocks noChangeShapeType="1"/>
              </p:cNvSpPr>
              <p:nvPr/>
            </p:nvSpPr>
            <p:spPr bwMode="auto">
              <a:xfrm flipH="1">
                <a:off x="2064" y="244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390" name="Line 174"/>
              <p:cNvSpPr>
                <a:spLocks noChangeShapeType="1"/>
              </p:cNvSpPr>
              <p:nvPr/>
            </p:nvSpPr>
            <p:spPr bwMode="auto">
              <a:xfrm>
                <a:off x="2064" y="2496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391" name="Line 175"/>
              <p:cNvSpPr>
                <a:spLocks noChangeShapeType="1"/>
              </p:cNvSpPr>
              <p:nvPr/>
            </p:nvSpPr>
            <p:spPr bwMode="auto">
              <a:xfrm flipH="1">
                <a:off x="2064" y="2544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392" name="Line 176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393" name="Line 177"/>
              <p:cNvSpPr>
                <a:spLocks noChangeShapeType="1"/>
              </p:cNvSpPr>
              <p:nvPr/>
            </p:nvSpPr>
            <p:spPr bwMode="auto">
              <a:xfrm flipH="1">
                <a:off x="2064" y="264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394" name="Line 178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7395" name="Line 179"/>
            <p:cNvSpPr>
              <a:spLocks noChangeShapeType="1"/>
            </p:cNvSpPr>
            <p:nvPr/>
          </p:nvSpPr>
          <p:spPr bwMode="auto">
            <a:xfrm flipH="1">
              <a:off x="482" y="2705"/>
              <a:ext cx="12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396" name="Text Box 180"/>
            <p:cNvSpPr txBox="1">
              <a:spLocks noChangeArrowheads="1"/>
            </p:cNvSpPr>
            <p:nvPr/>
          </p:nvSpPr>
          <p:spPr bwMode="auto">
            <a:xfrm>
              <a:off x="389" y="2534"/>
              <a:ext cx="3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V</a:t>
              </a:r>
              <a:r>
                <a:rPr lang="en-US" sz="1400" baseline="-2500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CC</a:t>
              </a:r>
              <a:endParaRPr lang="en-US" sz="1400">
                <a:solidFill>
                  <a:srgbClr val="FF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7397" name="Group 181"/>
          <p:cNvGrpSpPr>
            <a:grpSpLocks/>
          </p:cNvGrpSpPr>
          <p:nvPr/>
        </p:nvGrpSpPr>
        <p:grpSpPr bwMode="auto">
          <a:xfrm>
            <a:off x="1863725" y="3278188"/>
            <a:ext cx="757238" cy="695325"/>
            <a:chOff x="389" y="2534"/>
            <a:chExt cx="477" cy="438"/>
          </a:xfrm>
        </p:grpSpPr>
        <p:sp>
          <p:nvSpPr>
            <p:cNvPr id="137398" name="Line 182"/>
            <p:cNvSpPr>
              <a:spLocks noChangeShapeType="1"/>
            </p:cNvSpPr>
            <p:nvPr/>
          </p:nvSpPr>
          <p:spPr bwMode="auto">
            <a:xfrm flipH="1">
              <a:off x="542" y="2708"/>
              <a:ext cx="0" cy="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399" name="Line 183"/>
            <p:cNvSpPr>
              <a:spLocks noChangeShapeType="1"/>
            </p:cNvSpPr>
            <p:nvPr/>
          </p:nvSpPr>
          <p:spPr bwMode="auto">
            <a:xfrm>
              <a:off x="557" y="2969"/>
              <a:ext cx="309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7400" name="Group 184"/>
            <p:cNvGrpSpPr>
              <a:grpSpLocks/>
            </p:cNvGrpSpPr>
            <p:nvPr/>
          </p:nvGrpSpPr>
          <p:grpSpPr bwMode="auto">
            <a:xfrm>
              <a:off x="515" y="2771"/>
              <a:ext cx="42" cy="198"/>
              <a:chOff x="2064" y="2448"/>
              <a:chExt cx="48" cy="288"/>
            </a:xfrm>
          </p:grpSpPr>
          <p:sp>
            <p:nvSpPr>
              <p:cNvPr id="137401" name="Line 185"/>
              <p:cNvSpPr>
                <a:spLocks noChangeShapeType="1"/>
              </p:cNvSpPr>
              <p:nvPr/>
            </p:nvSpPr>
            <p:spPr bwMode="auto">
              <a:xfrm flipH="1">
                <a:off x="2064" y="244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402" name="Line 186"/>
              <p:cNvSpPr>
                <a:spLocks noChangeShapeType="1"/>
              </p:cNvSpPr>
              <p:nvPr/>
            </p:nvSpPr>
            <p:spPr bwMode="auto">
              <a:xfrm>
                <a:off x="2064" y="2496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403" name="Line 187"/>
              <p:cNvSpPr>
                <a:spLocks noChangeShapeType="1"/>
              </p:cNvSpPr>
              <p:nvPr/>
            </p:nvSpPr>
            <p:spPr bwMode="auto">
              <a:xfrm flipH="1">
                <a:off x="2064" y="2544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404" name="Line 188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405" name="Line 189"/>
              <p:cNvSpPr>
                <a:spLocks noChangeShapeType="1"/>
              </p:cNvSpPr>
              <p:nvPr/>
            </p:nvSpPr>
            <p:spPr bwMode="auto">
              <a:xfrm flipH="1">
                <a:off x="2064" y="264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406" name="Line 190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7407" name="Line 191"/>
            <p:cNvSpPr>
              <a:spLocks noChangeShapeType="1"/>
            </p:cNvSpPr>
            <p:nvPr/>
          </p:nvSpPr>
          <p:spPr bwMode="auto">
            <a:xfrm flipH="1">
              <a:off x="482" y="2705"/>
              <a:ext cx="12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408" name="Text Box 192"/>
            <p:cNvSpPr txBox="1">
              <a:spLocks noChangeArrowheads="1"/>
            </p:cNvSpPr>
            <p:nvPr/>
          </p:nvSpPr>
          <p:spPr bwMode="auto">
            <a:xfrm>
              <a:off x="389" y="2534"/>
              <a:ext cx="3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V</a:t>
              </a:r>
              <a:r>
                <a:rPr lang="en-US" sz="1400" baseline="-2500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CC</a:t>
              </a:r>
              <a:endParaRPr lang="en-US" sz="1400">
                <a:solidFill>
                  <a:srgbClr val="FF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7409" name="Group 193"/>
          <p:cNvGrpSpPr>
            <a:grpSpLocks/>
          </p:cNvGrpSpPr>
          <p:nvPr/>
        </p:nvGrpSpPr>
        <p:grpSpPr bwMode="auto">
          <a:xfrm>
            <a:off x="1844675" y="2522538"/>
            <a:ext cx="757238" cy="695325"/>
            <a:chOff x="389" y="2534"/>
            <a:chExt cx="477" cy="438"/>
          </a:xfrm>
        </p:grpSpPr>
        <p:sp>
          <p:nvSpPr>
            <p:cNvPr id="137410" name="Line 194"/>
            <p:cNvSpPr>
              <a:spLocks noChangeShapeType="1"/>
            </p:cNvSpPr>
            <p:nvPr/>
          </p:nvSpPr>
          <p:spPr bwMode="auto">
            <a:xfrm flipH="1">
              <a:off x="542" y="2708"/>
              <a:ext cx="0" cy="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411" name="Line 195"/>
            <p:cNvSpPr>
              <a:spLocks noChangeShapeType="1"/>
            </p:cNvSpPr>
            <p:nvPr/>
          </p:nvSpPr>
          <p:spPr bwMode="auto">
            <a:xfrm>
              <a:off x="557" y="2969"/>
              <a:ext cx="309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7412" name="Group 196"/>
            <p:cNvGrpSpPr>
              <a:grpSpLocks/>
            </p:cNvGrpSpPr>
            <p:nvPr/>
          </p:nvGrpSpPr>
          <p:grpSpPr bwMode="auto">
            <a:xfrm>
              <a:off x="515" y="2771"/>
              <a:ext cx="42" cy="198"/>
              <a:chOff x="2064" y="2448"/>
              <a:chExt cx="48" cy="288"/>
            </a:xfrm>
          </p:grpSpPr>
          <p:sp>
            <p:nvSpPr>
              <p:cNvPr id="137413" name="Line 197"/>
              <p:cNvSpPr>
                <a:spLocks noChangeShapeType="1"/>
              </p:cNvSpPr>
              <p:nvPr/>
            </p:nvSpPr>
            <p:spPr bwMode="auto">
              <a:xfrm flipH="1">
                <a:off x="2064" y="244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414" name="Line 198"/>
              <p:cNvSpPr>
                <a:spLocks noChangeShapeType="1"/>
              </p:cNvSpPr>
              <p:nvPr/>
            </p:nvSpPr>
            <p:spPr bwMode="auto">
              <a:xfrm>
                <a:off x="2064" y="2496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415" name="Line 199"/>
              <p:cNvSpPr>
                <a:spLocks noChangeShapeType="1"/>
              </p:cNvSpPr>
              <p:nvPr/>
            </p:nvSpPr>
            <p:spPr bwMode="auto">
              <a:xfrm flipH="1">
                <a:off x="2064" y="2544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416" name="Line 200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417" name="Line 201"/>
              <p:cNvSpPr>
                <a:spLocks noChangeShapeType="1"/>
              </p:cNvSpPr>
              <p:nvPr/>
            </p:nvSpPr>
            <p:spPr bwMode="auto">
              <a:xfrm flipH="1">
                <a:off x="2064" y="264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418" name="Line 20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7419" name="Line 203"/>
            <p:cNvSpPr>
              <a:spLocks noChangeShapeType="1"/>
            </p:cNvSpPr>
            <p:nvPr/>
          </p:nvSpPr>
          <p:spPr bwMode="auto">
            <a:xfrm flipH="1">
              <a:off x="482" y="2705"/>
              <a:ext cx="12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420" name="Text Box 204"/>
            <p:cNvSpPr txBox="1">
              <a:spLocks noChangeArrowheads="1"/>
            </p:cNvSpPr>
            <p:nvPr/>
          </p:nvSpPr>
          <p:spPr bwMode="auto">
            <a:xfrm>
              <a:off x="389" y="2534"/>
              <a:ext cx="3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V</a:t>
              </a:r>
              <a:r>
                <a:rPr lang="en-US" sz="1400" baseline="-2500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CC</a:t>
              </a:r>
              <a:endParaRPr lang="en-US" sz="1400">
                <a:solidFill>
                  <a:srgbClr val="FF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37421" name="Text Box 205"/>
          <p:cNvSpPr txBox="1">
            <a:spLocks noChangeArrowheads="1"/>
          </p:cNvSpPr>
          <p:nvPr/>
        </p:nvSpPr>
        <p:spPr bwMode="auto">
          <a:xfrm>
            <a:off x="1892300" y="3733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D2</a:t>
            </a:r>
          </a:p>
        </p:txBody>
      </p:sp>
      <p:sp>
        <p:nvSpPr>
          <p:cNvPr id="137422" name="Text Box 206"/>
          <p:cNvSpPr txBox="1">
            <a:spLocks noChangeArrowheads="1"/>
          </p:cNvSpPr>
          <p:nvPr/>
        </p:nvSpPr>
        <p:spPr bwMode="auto">
          <a:xfrm>
            <a:off x="1905000" y="4495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D1</a:t>
            </a:r>
          </a:p>
        </p:txBody>
      </p:sp>
      <p:sp>
        <p:nvSpPr>
          <p:cNvPr id="137423" name="Text Box 207"/>
          <p:cNvSpPr txBox="1">
            <a:spLocks noChangeArrowheads="1"/>
          </p:cNvSpPr>
          <p:nvPr/>
        </p:nvSpPr>
        <p:spPr bwMode="auto">
          <a:xfrm>
            <a:off x="1905000" y="5257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D0</a:t>
            </a:r>
          </a:p>
        </p:txBody>
      </p:sp>
      <p:grpSp>
        <p:nvGrpSpPr>
          <p:cNvPr id="137424" name="Group 208"/>
          <p:cNvGrpSpPr>
            <a:grpSpLocks/>
          </p:cNvGrpSpPr>
          <p:nvPr/>
        </p:nvGrpSpPr>
        <p:grpSpPr bwMode="auto">
          <a:xfrm>
            <a:off x="4033838" y="3570288"/>
            <a:ext cx="381000" cy="381000"/>
            <a:chOff x="3072" y="1776"/>
            <a:chExt cx="240" cy="240"/>
          </a:xfrm>
        </p:grpSpPr>
        <p:grpSp>
          <p:nvGrpSpPr>
            <p:cNvPr id="137425" name="Group 209"/>
            <p:cNvGrpSpPr>
              <a:grpSpLocks/>
            </p:cNvGrpSpPr>
            <p:nvPr/>
          </p:nvGrpSpPr>
          <p:grpSpPr bwMode="auto">
            <a:xfrm>
              <a:off x="3072" y="1776"/>
              <a:ext cx="240" cy="240"/>
              <a:chOff x="672" y="3744"/>
              <a:chExt cx="240" cy="240"/>
            </a:xfrm>
          </p:grpSpPr>
          <p:sp>
            <p:nvSpPr>
              <p:cNvPr id="137426" name="Line 210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427" name="Line 211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428" name="Oval 212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429" name="Oval 213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7430" name="Group 214"/>
            <p:cNvGrpSpPr>
              <a:grpSpLocks/>
            </p:cNvGrpSpPr>
            <p:nvPr/>
          </p:nvGrpSpPr>
          <p:grpSpPr bwMode="auto">
            <a:xfrm>
              <a:off x="3116" y="1828"/>
              <a:ext cx="96" cy="96"/>
              <a:chOff x="4032" y="3552"/>
              <a:chExt cx="96" cy="96"/>
            </a:xfrm>
          </p:grpSpPr>
          <p:sp>
            <p:nvSpPr>
              <p:cNvPr id="137431" name="Line 215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7432" name="Line 216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sp>
        <p:nvSpPr>
          <p:cNvPr id="137433" name="Line 217"/>
          <p:cNvSpPr>
            <a:spLocks noChangeShapeType="1"/>
          </p:cNvSpPr>
          <p:nvPr/>
        </p:nvSpPr>
        <p:spPr bwMode="auto">
          <a:xfrm>
            <a:off x="2590800" y="3200400"/>
            <a:ext cx="3124200" cy="0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434" name="Line 218"/>
          <p:cNvSpPr>
            <a:spLocks noChangeShapeType="1"/>
          </p:cNvSpPr>
          <p:nvPr/>
        </p:nvSpPr>
        <p:spPr bwMode="auto">
          <a:xfrm>
            <a:off x="2590800" y="3962400"/>
            <a:ext cx="3124200" cy="0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435" name="Line 219"/>
          <p:cNvSpPr>
            <a:spLocks noChangeShapeType="1"/>
          </p:cNvSpPr>
          <p:nvPr/>
        </p:nvSpPr>
        <p:spPr bwMode="auto">
          <a:xfrm>
            <a:off x="2590800" y="4724400"/>
            <a:ext cx="3124200" cy="0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7436" name="Line 220"/>
          <p:cNvSpPr>
            <a:spLocks noChangeShapeType="1"/>
          </p:cNvSpPr>
          <p:nvPr/>
        </p:nvSpPr>
        <p:spPr bwMode="auto">
          <a:xfrm>
            <a:off x="2590800" y="5486400"/>
            <a:ext cx="3124200" cy="0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7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0" fill="hold"/>
                                        <p:tgtEl>
                                          <p:spTgt spid="1374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1374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372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372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372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372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372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372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372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372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372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372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372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372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1372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372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372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372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954" name="Group 2"/>
          <p:cNvGrpSpPr>
            <a:grpSpLocks/>
          </p:cNvGrpSpPr>
          <p:nvPr/>
        </p:nvGrpSpPr>
        <p:grpSpPr bwMode="auto">
          <a:xfrm>
            <a:off x="3352800" y="4216400"/>
            <a:ext cx="4368800" cy="914400"/>
            <a:chOff x="2112" y="1576"/>
            <a:chExt cx="2824" cy="576"/>
          </a:xfrm>
        </p:grpSpPr>
        <p:sp>
          <p:nvSpPr>
            <p:cNvPr id="125955" name="Line 3"/>
            <p:cNvSpPr>
              <a:spLocks noChangeShapeType="1"/>
            </p:cNvSpPr>
            <p:nvPr/>
          </p:nvSpPr>
          <p:spPr bwMode="auto">
            <a:xfrm>
              <a:off x="2433" y="1576"/>
              <a:ext cx="0" cy="576"/>
            </a:xfrm>
            <a:prstGeom prst="line">
              <a:avLst/>
            </a:prstGeom>
            <a:noFill/>
            <a:ln w="19050">
              <a:solidFill>
                <a:srgbClr val="0EC21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5956" name="Line 4"/>
            <p:cNvSpPr>
              <a:spLocks noChangeShapeType="1"/>
            </p:cNvSpPr>
            <p:nvPr/>
          </p:nvSpPr>
          <p:spPr bwMode="auto">
            <a:xfrm>
              <a:off x="2440" y="2144"/>
              <a:ext cx="2496" cy="0"/>
            </a:xfrm>
            <a:prstGeom prst="line">
              <a:avLst/>
            </a:prstGeom>
            <a:noFill/>
            <a:ln w="19050">
              <a:solidFill>
                <a:srgbClr val="0EC21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5957" name="Line 5"/>
            <p:cNvSpPr>
              <a:spLocks noChangeShapeType="1"/>
            </p:cNvSpPr>
            <p:nvPr/>
          </p:nvSpPr>
          <p:spPr bwMode="auto">
            <a:xfrm>
              <a:off x="2433" y="1768"/>
              <a:ext cx="45" cy="0"/>
            </a:xfrm>
            <a:prstGeom prst="line">
              <a:avLst/>
            </a:prstGeom>
            <a:noFill/>
            <a:ln w="9525">
              <a:solidFill>
                <a:srgbClr val="0EC21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5958" name="Text Box 6"/>
            <p:cNvSpPr txBox="1">
              <a:spLocks noChangeArrowheads="1"/>
            </p:cNvSpPr>
            <p:nvPr/>
          </p:nvSpPr>
          <p:spPr bwMode="auto">
            <a:xfrm>
              <a:off x="2112" y="1624"/>
              <a:ext cx="3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EC21F"/>
                  </a:solidFill>
                  <a:latin typeface="Times New Roman" charset="0"/>
                  <a:ea typeface="ＭＳ Ｐゴシック" charset="0"/>
                  <a:cs typeface="Arial" charset="0"/>
                </a:rPr>
                <a:t>V</a:t>
              </a:r>
              <a:r>
                <a:rPr lang="en-US" sz="1600" b="1" baseline="-25000">
                  <a:solidFill>
                    <a:srgbClr val="0EC21F"/>
                  </a:solidFill>
                  <a:latin typeface="Times New Roman" charset="0"/>
                  <a:ea typeface="ＭＳ Ｐゴシック" charset="0"/>
                  <a:cs typeface="Arial" charset="0"/>
                </a:rPr>
                <a:t>CC</a:t>
              </a:r>
              <a:endParaRPr lang="en-US" sz="1600" b="1">
                <a:solidFill>
                  <a:srgbClr val="0EC21F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3427413" y="3911600"/>
            <a:ext cx="654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EC21F"/>
                </a:solidFill>
                <a:latin typeface="Times New Roman" charset="0"/>
                <a:ea typeface="ＭＳ Ｐゴシック" charset="0"/>
                <a:cs typeface="Arial" charset="0"/>
              </a:rPr>
              <a:t>V</a:t>
            </a:r>
            <a:r>
              <a:rPr lang="en-US" sz="1600" b="1" baseline="-25000">
                <a:solidFill>
                  <a:srgbClr val="0EC21F"/>
                </a:solidFill>
                <a:latin typeface="Times New Roman" charset="0"/>
                <a:ea typeface="ＭＳ Ｐゴシック" charset="0"/>
                <a:cs typeface="Arial" charset="0"/>
              </a:rPr>
              <a:t>PB1</a:t>
            </a:r>
            <a:endParaRPr lang="en-US" sz="1600" b="1">
              <a:solidFill>
                <a:srgbClr val="0EC21F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25960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/>
              <a:t>Bounce</a:t>
            </a:r>
          </a:p>
        </p:txBody>
      </p:sp>
      <p:grpSp>
        <p:nvGrpSpPr>
          <p:cNvPr id="125961" name="Group 9"/>
          <p:cNvGrpSpPr>
            <a:grpSpLocks/>
          </p:cNvGrpSpPr>
          <p:nvPr/>
        </p:nvGrpSpPr>
        <p:grpSpPr bwMode="auto">
          <a:xfrm>
            <a:off x="177800" y="3543300"/>
            <a:ext cx="3060700" cy="2133600"/>
            <a:chOff x="112" y="1152"/>
            <a:chExt cx="1928" cy="1344"/>
          </a:xfrm>
        </p:grpSpPr>
        <p:grpSp>
          <p:nvGrpSpPr>
            <p:cNvPr id="125962" name="Group 10"/>
            <p:cNvGrpSpPr>
              <a:grpSpLocks/>
            </p:cNvGrpSpPr>
            <p:nvPr/>
          </p:nvGrpSpPr>
          <p:grpSpPr bwMode="auto">
            <a:xfrm>
              <a:off x="112" y="1808"/>
              <a:ext cx="360" cy="284"/>
              <a:chOff x="3912" y="3168"/>
              <a:chExt cx="360" cy="284"/>
            </a:xfrm>
          </p:grpSpPr>
          <p:sp>
            <p:nvSpPr>
              <p:cNvPr id="125963" name="Line 11"/>
              <p:cNvSpPr>
                <a:spLocks noChangeShapeType="1"/>
              </p:cNvSpPr>
              <p:nvPr/>
            </p:nvSpPr>
            <p:spPr bwMode="auto">
              <a:xfrm>
                <a:off x="4032" y="316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25964" name="Group 12"/>
              <p:cNvGrpSpPr>
                <a:grpSpLocks/>
              </p:cNvGrpSpPr>
              <p:nvPr/>
            </p:nvGrpSpPr>
            <p:grpSpPr bwMode="auto">
              <a:xfrm>
                <a:off x="3912" y="3356"/>
                <a:ext cx="240" cy="96"/>
                <a:chOff x="2112" y="3552"/>
                <a:chExt cx="240" cy="96"/>
              </a:xfrm>
            </p:grpSpPr>
            <p:sp>
              <p:nvSpPr>
                <p:cNvPr id="125965" name="Line 13"/>
                <p:cNvSpPr>
                  <a:spLocks noChangeShapeType="1"/>
                </p:cNvSpPr>
                <p:nvPr/>
              </p:nvSpPr>
              <p:spPr bwMode="auto">
                <a:xfrm>
                  <a:off x="2112" y="3552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5966" name="Line 14"/>
                <p:cNvSpPr>
                  <a:spLocks noChangeShapeType="1"/>
                </p:cNvSpPr>
                <p:nvPr/>
              </p:nvSpPr>
              <p:spPr bwMode="auto">
                <a:xfrm>
                  <a:off x="2160" y="3600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5967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2208" y="364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125968" name="Line 16"/>
              <p:cNvSpPr>
                <a:spLocks noChangeShapeType="1"/>
              </p:cNvSpPr>
              <p:nvPr/>
            </p:nvSpPr>
            <p:spPr bwMode="auto">
              <a:xfrm flipV="1">
                <a:off x="4032" y="316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25969" name="Line 17"/>
            <p:cNvSpPr>
              <a:spLocks noChangeShapeType="1"/>
            </p:cNvSpPr>
            <p:nvPr/>
          </p:nvSpPr>
          <p:spPr bwMode="auto">
            <a:xfrm>
              <a:off x="744" y="182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25970" name="Group 18"/>
            <p:cNvGrpSpPr>
              <a:grpSpLocks/>
            </p:cNvGrpSpPr>
            <p:nvPr/>
          </p:nvGrpSpPr>
          <p:grpSpPr bwMode="auto">
            <a:xfrm>
              <a:off x="1272" y="1152"/>
              <a:ext cx="768" cy="1344"/>
              <a:chOff x="2784" y="1296"/>
              <a:chExt cx="768" cy="1344"/>
            </a:xfrm>
          </p:grpSpPr>
          <p:sp>
            <p:nvSpPr>
              <p:cNvPr id="125971" name="Rectangle 19"/>
              <p:cNvSpPr>
                <a:spLocks noChangeArrowheads="1"/>
              </p:cNvSpPr>
              <p:nvPr/>
            </p:nvSpPr>
            <p:spPr bwMode="auto">
              <a:xfrm>
                <a:off x="2832" y="1296"/>
                <a:ext cx="672" cy="13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5972" name="Text Box 20"/>
              <p:cNvSpPr txBox="1">
                <a:spLocks noChangeArrowheads="1"/>
              </p:cNvSpPr>
              <p:nvPr/>
            </p:nvSpPr>
            <p:spPr bwMode="auto">
              <a:xfrm>
                <a:off x="2784" y="1392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rPr>
                  <a:t>AVR</a:t>
                </a:r>
              </a:p>
            </p:txBody>
          </p:sp>
          <p:sp>
            <p:nvSpPr>
              <p:cNvPr id="125973" name="Text Box 21"/>
              <p:cNvSpPr txBox="1">
                <a:spLocks noChangeArrowheads="1"/>
              </p:cNvSpPr>
              <p:nvPr/>
            </p:nvSpPr>
            <p:spPr bwMode="auto">
              <a:xfrm>
                <a:off x="2832" y="1872"/>
                <a:ext cx="6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1400" b="1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rPr>
                  <a:t>PB.1</a:t>
                </a:r>
              </a:p>
            </p:txBody>
          </p:sp>
        </p:grpSp>
      </p:grpSp>
      <p:grpSp>
        <p:nvGrpSpPr>
          <p:cNvPr id="125974" name="Group 22"/>
          <p:cNvGrpSpPr>
            <a:grpSpLocks/>
          </p:cNvGrpSpPr>
          <p:nvPr/>
        </p:nvGrpSpPr>
        <p:grpSpPr bwMode="auto">
          <a:xfrm>
            <a:off x="736600" y="4192588"/>
            <a:ext cx="457200" cy="238125"/>
            <a:chOff x="2256" y="2496"/>
            <a:chExt cx="288" cy="144"/>
          </a:xfrm>
        </p:grpSpPr>
        <p:sp>
          <p:nvSpPr>
            <p:cNvPr id="125975" name="Line 23"/>
            <p:cNvSpPr>
              <a:spLocks noChangeShapeType="1"/>
            </p:cNvSpPr>
            <p:nvPr/>
          </p:nvSpPr>
          <p:spPr bwMode="auto">
            <a:xfrm>
              <a:off x="2256" y="264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5976" name="Line 24"/>
            <p:cNvSpPr>
              <a:spLocks noChangeShapeType="1"/>
            </p:cNvSpPr>
            <p:nvPr/>
          </p:nvSpPr>
          <p:spPr bwMode="auto">
            <a:xfrm>
              <a:off x="2400" y="249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25977" name="Oval 25"/>
          <p:cNvSpPr>
            <a:spLocks noChangeArrowheads="1"/>
          </p:cNvSpPr>
          <p:nvPr/>
        </p:nvSpPr>
        <p:spPr bwMode="auto">
          <a:xfrm flipH="1">
            <a:off x="731838" y="4552950"/>
            <a:ext cx="76200" cy="76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25978" name="Oval 26"/>
          <p:cNvSpPr>
            <a:spLocks noChangeArrowheads="1"/>
          </p:cNvSpPr>
          <p:nvPr/>
        </p:nvSpPr>
        <p:spPr bwMode="auto">
          <a:xfrm>
            <a:off x="1112838" y="4552950"/>
            <a:ext cx="76200" cy="76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25979" name="Group 27"/>
          <p:cNvGrpSpPr>
            <a:grpSpLocks/>
          </p:cNvGrpSpPr>
          <p:nvPr/>
        </p:nvGrpSpPr>
        <p:grpSpPr bwMode="auto">
          <a:xfrm>
            <a:off x="3951288" y="4508500"/>
            <a:ext cx="3471862" cy="609600"/>
            <a:chOff x="2544" y="2684"/>
            <a:chExt cx="2187" cy="384"/>
          </a:xfrm>
        </p:grpSpPr>
        <p:sp>
          <p:nvSpPr>
            <p:cNvPr id="125980" name="Line 28"/>
            <p:cNvSpPr>
              <a:spLocks noChangeShapeType="1"/>
            </p:cNvSpPr>
            <p:nvPr/>
          </p:nvSpPr>
          <p:spPr bwMode="auto">
            <a:xfrm flipV="1">
              <a:off x="2544" y="2684"/>
              <a:ext cx="123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5981" name="Line 29"/>
            <p:cNvSpPr>
              <a:spLocks noChangeShapeType="1"/>
            </p:cNvSpPr>
            <p:nvPr/>
          </p:nvSpPr>
          <p:spPr bwMode="auto">
            <a:xfrm>
              <a:off x="3777" y="2684"/>
              <a:ext cx="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5982" name="Line 30"/>
            <p:cNvSpPr>
              <a:spLocks noChangeShapeType="1"/>
            </p:cNvSpPr>
            <p:nvPr/>
          </p:nvSpPr>
          <p:spPr bwMode="auto">
            <a:xfrm>
              <a:off x="3814" y="2684"/>
              <a:ext cx="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5983" name="Line 31"/>
            <p:cNvSpPr>
              <a:spLocks noChangeShapeType="1"/>
            </p:cNvSpPr>
            <p:nvPr/>
          </p:nvSpPr>
          <p:spPr bwMode="auto">
            <a:xfrm>
              <a:off x="3886" y="2684"/>
              <a:ext cx="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5984" name="Line 32"/>
            <p:cNvSpPr>
              <a:spLocks noChangeShapeType="1"/>
            </p:cNvSpPr>
            <p:nvPr/>
          </p:nvSpPr>
          <p:spPr bwMode="auto">
            <a:xfrm>
              <a:off x="3922" y="2684"/>
              <a:ext cx="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5985" name="Line 33"/>
            <p:cNvSpPr>
              <a:spLocks noChangeShapeType="1"/>
            </p:cNvSpPr>
            <p:nvPr/>
          </p:nvSpPr>
          <p:spPr bwMode="auto">
            <a:xfrm>
              <a:off x="3959" y="2684"/>
              <a:ext cx="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5986" name="Line 34"/>
            <p:cNvSpPr>
              <a:spLocks noChangeShapeType="1"/>
            </p:cNvSpPr>
            <p:nvPr/>
          </p:nvSpPr>
          <p:spPr bwMode="auto">
            <a:xfrm>
              <a:off x="4032" y="2684"/>
              <a:ext cx="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5987" name="Line 35"/>
            <p:cNvSpPr>
              <a:spLocks noChangeShapeType="1"/>
            </p:cNvSpPr>
            <p:nvPr/>
          </p:nvSpPr>
          <p:spPr bwMode="auto">
            <a:xfrm flipV="1">
              <a:off x="3777" y="3068"/>
              <a:ext cx="3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5988" name="Line 36"/>
            <p:cNvSpPr>
              <a:spLocks noChangeShapeType="1"/>
            </p:cNvSpPr>
            <p:nvPr/>
          </p:nvSpPr>
          <p:spPr bwMode="auto">
            <a:xfrm flipV="1">
              <a:off x="3814" y="2684"/>
              <a:ext cx="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5989" name="Line 37"/>
            <p:cNvSpPr>
              <a:spLocks noChangeShapeType="1"/>
            </p:cNvSpPr>
            <p:nvPr/>
          </p:nvSpPr>
          <p:spPr bwMode="auto">
            <a:xfrm flipV="1">
              <a:off x="3886" y="3068"/>
              <a:ext cx="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5990" name="Line 38"/>
            <p:cNvSpPr>
              <a:spLocks noChangeShapeType="1"/>
            </p:cNvSpPr>
            <p:nvPr/>
          </p:nvSpPr>
          <p:spPr bwMode="auto">
            <a:xfrm flipV="1">
              <a:off x="3922" y="2684"/>
              <a:ext cx="3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5991" name="Line 39"/>
            <p:cNvSpPr>
              <a:spLocks noChangeShapeType="1"/>
            </p:cNvSpPr>
            <p:nvPr/>
          </p:nvSpPr>
          <p:spPr bwMode="auto">
            <a:xfrm>
              <a:off x="3959" y="3068"/>
              <a:ext cx="7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5992" name="Line 40"/>
            <p:cNvSpPr>
              <a:spLocks noChangeShapeType="1"/>
            </p:cNvSpPr>
            <p:nvPr/>
          </p:nvSpPr>
          <p:spPr bwMode="auto">
            <a:xfrm flipV="1">
              <a:off x="4032" y="3068"/>
              <a:ext cx="181" cy="0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5993" name="Line 41"/>
            <p:cNvSpPr>
              <a:spLocks noChangeShapeType="1"/>
            </p:cNvSpPr>
            <p:nvPr/>
          </p:nvSpPr>
          <p:spPr bwMode="auto">
            <a:xfrm flipV="1">
              <a:off x="4032" y="2684"/>
              <a:ext cx="18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5994" name="Line 42"/>
            <p:cNvSpPr>
              <a:spLocks noChangeShapeType="1"/>
            </p:cNvSpPr>
            <p:nvPr/>
          </p:nvSpPr>
          <p:spPr bwMode="auto">
            <a:xfrm>
              <a:off x="4213" y="2684"/>
              <a:ext cx="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5995" name="Line 43"/>
            <p:cNvSpPr>
              <a:spLocks noChangeShapeType="1"/>
            </p:cNvSpPr>
            <p:nvPr/>
          </p:nvSpPr>
          <p:spPr bwMode="auto">
            <a:xfrm flipV="1">
              <a:off x="4213" y="3068"/>
              <a:ext cx="51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25996" name="Group 44"/>
          <p:cNvGrpSpPr>
            <a:grpSpLocks/>
          </p:cNvGrpSpPr>
          <p:nvPr/>
        </p:nvGrpSpPr>
        <p:grpSpPr bwMode="auto">
          <a:xfrm>
            <a:off x="3914775" y="4054475"/>
            <a:ext cx="4364038" cy="1371600"/>
            <a:chOff x="1824" y="3168"/>
            <a:chExt cx="2448" cy="864"/>
          </a:xfrm>
        </p:grpSpPr>
        <p:sp>
          <p:nvSpPr>
            <p:cNvPr id="125997" name="Rectangle 45"/>
            <p:cNvSpPr>
              <a:spLocks noChangeArrowheads="1"/>
            </p:cNvSpPr>
            <p:nvPr/>
          </p:nvSpPr>
          <p:spPr bwMode="auto">
            <a:xfrm>
              <a:off x="1824" y="3168"/>
              <a:ext cx="2448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5998" name="Line 46"/>
            <p:cNvSpPr>
              <a:spLocks noChangeShapeType="1"/>
            </p:cNvSpPr>
            <p:nvPr/>
          </p:nvSpPr>
          <p:spPr bwMode="auto">
            <a:xfrm>
              <a:off x="1824" y="3840"/>
              <a:ext cx="144" cy="0"/>
            </a:xfrm>
            <a:prstGeom prst="line">
              <a:avLst/>
            </a:prstGeom>
            <a:noFill/>
            <a:ln w="19050">
              <a:solidFill>
                <a:srgbClr val="0EC21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5999" name="Text Box 47"/>
            <p:cNvSpPr txBox="1">
              <a:spLocks noChangeArrowheads="1"/>
            </p:cNvSpPr>
            <p:nvPr/>
          </p:nvSpPr>
          <p:spPr bwMode="auto">
            <a:xfrm>
              <a:off x="1920" y="3696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EC21F"/>
                  </a:solidFill>
                  <a:latin typeface="Times New Roman" charset="0"/>
                  <a:ea typeface="ＭＳ Ｐゴシック" charset="0"/>
                  <a:cs typeface="Arial" charset="0"/>
                </a:rPr>
                <a:t>Time</a:t>
              </a:r>
            </a:p>
          </p:txBody>
        </p:sp>
      </p:grpSp>
      <p:sp>
        <p:nvSpPr>
          <p:cNvPr id="126000" name="Rectangle 48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8686800" cy="111918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	A key press may be considered as more than one click</a:t>
            </a:r>
          </a:p>
        </p:txBody>
      </p:sp>
    </p:spTree>
    <p:extLst>
      <p:ext uri="{BB962C8B-B14F-4D97-AF65-F5344CB8AC3E}">
        <p14:creationId xmlns:p14="http://schemas.microsoft.com/office/powerpoint/2010/main" val="203214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7 L 4.44444E-6 0.0162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37917 -3.33333E-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1259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 sz="3600"/>
              <a:t>Debouncing </a:t>
            </a:r>
            <a:r>
              <a:rPr lang="en-US" sz="2400"/>
              <a:t>(The correct way of reading keys)</a:t>
            </a:r>
            <a:r>
              <a:rPr lang="en-US" sz="3600"/>
              <a:t> 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612775" y="2103438"/>
            <a:ext cx="8164513" cy="28670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" charset="0"/>
                <a:ea typeface="ＭＳ Ｐゴシック" charset="0"/>
                <a:cs typeface="Arial" charset="0"/>
              </a:rPr>
              <a:t>do{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" charset="0"/>
                <a:ea typeface="ＭＳ Ｐゴシック" charset="0"/>
                <a:cs typeface="Arial" charset="0"/>
              </a:rPr>
              <a:t>	while((PORTB&amp;1) == 0); 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" charset="0"/>
                <a:ea typeface="ＭＳ Ｐゴシック" charset="0"/>
                <a:cs typeface="Arial" charset="0"/>
              </a:rPr>
              <a:t>	delay_ms (20);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" charset="0"/>
                <a:ea typeface="ＭＳ Ｐゴシック" charset="0"/>
                <a:cs typeface="Arial" charset="0"/>
              </a:rPr>
              <a:t>}while((PORTB&amp;1) == 0); 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" charset="0"/>
                <a:ea typeface="ＭＳ Ｐゴシック" charset="0"/>
                <a:cs typeface="Arial" charset="0"/>
              </a:rPr>
              <a:t>do{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" charset="0"/>
                <a:ea typeface="ＭＳ Ｐゴシック" charset="0"/>
                <a:cs typeface="Arial" charset="0"/>
              </a:rPr>
              <a:t>	while((PORTB&amp;1) == 1); 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" charset="0"/>
                <a:ea typeface="ＭＳ Ｐゴシック" charset="0"/>
                <a:cs typeface="Arial" charset="0"/>
              </a:rPr>
              <a:t>	delay_ms (20);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" charset="0"/>
                <a:ea typeface="ＭＳ Ｐゴシック" charset="0"/>
                <a:cs typeface="Arial" charset="0"/>
              </a:rPr>
              <a:t>}while((PORTB&amp;1) == 1); 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" charset="0"/>
                <a:ea typeface="ＭＳ Ｐゴシック" charset="0"/>
                <a:cs typeface="Arial" charset="0"/>
              </a:rPr>
              <a:t>A++;</a:t>
            </a:r>
          </a:p>
        </p:txBody>
      </p:sp>
    </p:spTree>
    <p:extLst>
      <p:ext uri="{BB962C8B-B14F-4D97-AF65-F5344CB8AC3E}">
        <p14:creationId xmlns:p14="http://schemas.microsoft.com/office/powerpoint/2010/main" val="285209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/>
              <a:t>Using Keyboard</a:t>
            </a:r>
          </a:p>
        </p:txBody>
      </p:sp>
      <p:grpSp>
        <p:nvGrpSpPr>
          <p:cNvPr id="128003" name="Group 3"/>
          <p:cNvGrpSpPr>
            <a:grpSpLocks/>
          </p:cNvGrpSpPr>
          <p:nvPr/>
        </p:nvGrpSpPr>
        <p:grpSpPr bwMode="auto">
          <a:xfrm>
            <a:off x="5113338" y="1741488"/>
            <a:ext cx="1839912" cy="4427537"/>
            <a:chOff x="2304" y="2400"/>
            <a:chExt cx="768" cy="1344"/>
          </a:xfrm>
        </p:grpSpPr>
        <p:sp>
          <p:nvSpPr>
            <p:cNvPr id="128004" name="Rectangle 4"/>
            <p:cNvSpPr>
              <a:spLocks noChangeArrowheads="1"/>
            </p:cNvSpPr>
            <p:nvPr/>
          </p:nvSpPr>
          <p:spPr bwMode="auto">
            <a:xfrm>
              <a:off x="2352" y="2400"/>
              <a:ext cx="672" cy="1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8005" name="Text Box 5"/>
            <p:cNvSpPr txBox="1">
              <a:spLocks noChangeArrowheads="1"/>
            </p:cNvSpPr>
            <p:nvPr/>
          </p:nvSpPr>
          <p:spPr bwMode="auto">
            <a:xfrm>
              <a:off x="2304" y="2496"/>
              <a:ext cx="768" cy="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AVR</a:t>
              </a:r>
            </a:p>
          </p:txBody>
        </p:sp>
      </p:grpSp>
      <p:grpSp>
        <p:nvGrpSpPr>
          <p:cNvPr id="128006" name="Group 6"/>
          <p:cNvGrpSpPr>
            <a:grpSpLocks/>
          </p:cNvGrpSpPr>
          <p:nvPr/>
        </p:nvGrpSpPr>
        <p:grpSpPr bwMode="auto">
          <a:xfrm>
            <a:off x="3705225" y="1644650"/>
            <a:ext cx="2462213" cy="3917950"/>
            <a:chOff x="2452" y="971"/>
            <a:chExt cx="1624" cy="2468"/>
          </a:xfrm>
        </p:grpSpPr>
        <p:grpSp>
          <p:nvGrpSpPr>
            <p:cNvPr id="128007" name="Group 7"/>
            <p:cNvGrpSpPr>
              <a:grpSpLocks/>
            </p:cNvGrpSpPr>
            <p:nvPr/>
          </p:nvGrpSpPr>
          <p:grpSpPr bwMode="auto">
            <a:xfrm>
              <a:off x="2452" y="3343"/>
              <a:ext cx="240" cy="96"/>
              <a:chOff x="2112" y="3552"/>
              <a:chExt cx="240" cy="96"/>
            </a:xfrm>
          </p:grpSpPr>
          <p:sp>
            <p:nvSpPr>
              <p:cNvPr id="128008" name="Line 8"/>
              <p:cNvSpPr>
                <a:spLocks noChangeShapeType="1"/>
              </p:cNvSpPr>
              <p:nvPr/>
            </p:nvSpPr>
            <p:spPr bwMode="auto">
              <a:xfrm>
                <a:off x="2112" y="355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8009" name="Line 9"/>
              <p:cNvSpPr>
                <a:spLocks noChangeShapeType="1"/>
              </p:cNvSpPr>
              <p:nvPr/>
            </p:nvSpPr>
            <p:spPr bwMode="auto">
              <a:xfrm>
                <a:off x="2160" y="360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8010" name="Line 10"/>
              <p:cNvSpPr>
                <a:spLocks noChangeShapeType="1"/>
              </p:cNvSpPr>
              <p:nvPr/>
            </p:nvSpPr>
            <p:spPr bwMode="auto">
              <a:xfrm flipH="1">
                <a:off x="2208" y="364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28011" name="Line 11"/>
            <p:cNvSpPr>
              <a:spLocks noChangeShapeType="1"/>
            </p:cNvSpPr>
            <p:nvPr/>
          </p:nvSpPr>
          <p:spPr bwMode="auto">
            <a:xfrm flipV="1">
              <a:off x="2569" y="1201"/>
              <a:ext cx="7" cy="2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28012" name="Group 12"/>
            <p:cNvGrpSpPr>
              <a:grpSpLocks/>
            </p:cNvGrpSpPr>
            <p:nvPr/>
          </p:nvGrpSpPr>
          <p:grpSpPr bwMode="auto">
            <a:xfrm>
              <a:off x="2577" y="971"/>
              <a:ext cx="1488" cy="336"/>
              <a:chOff x="3785" y="1721"/>
              <a:chExt cx="1488" cy="336"/>
            </a:xfrm>
          </p:grpSpPr>
          <p:sp>
            <p:nvSpPr>
              <p:cNvPr id="128013" name="Line 13"/>
              <p:cNvSpPr>
                <a:spLocks noChangeShapeType="1"/>
              </p:cNvSpPr>
              <p:nvPr/>
            </p:nvSpPr>
            <p:spPr bwMode="auto">
              <a:xfrm>
                <a:off x="3785" y="1961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8014" name="Line 14"/>
              <p:cNvSpPr>
                <a:spLocks noChangeShapeType="1"/>
              </p:cNvSpPr>
              <p:nvPr/>
            </p:nvSpPr>
            <p:spPr bwMode="auto">
              <a:xfrm>
                <a:off x="4313" y="1961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28015" name="Group 15"/>
              <p:cNvGrpSpPr>
                <a:grpSpLocks/>
              </p:cNvGrpSpPr>
              <p:nvPr/>
            </p:nvGrpSpPr>
            <p:grpSpPr bwMode="auto">
              <a:xfrm>
                <a:off x="4025" y="1721"/>
                <a:ext cx="288" cy="240"/>
                <a:chOff x="2256" y="2496"/>
                <a:chExt cx="288" cy="240"/>
              </a:xfrm>
            </p:grpSpPr>
            <p:sp>
              <p:nvSpPr>
                <p:cNvPr id="128016" name="Oval 16"/>
                <p:cNvSpPr>
                  <a:spLocks noChangeArrowheads="1"/>
                </p:cNvSpPr>
                <p:nvPr/>
              </p:nvSpPr>
              <p:spPr bwMode="auto">
                <a:xfrm flipH="1">
                  <a:off x="2256" y="26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8017" name="Oval 17"/>
                <p:cNvSpPr>
                  <a:spLocks noChangeArrowheads="1"/>
                </p:cNvSpPr>
                <p:nvPr/>
              </p:nvSpPr>
              <p:spPr bwMode="auto">
                <a:xfrm>
                  <a:off x="2496" y="26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128018" name="Group 18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288" cy="144"/>
                  <a:chOff x="2256" y="2496"/>
                  <a:chExt cx="288" cy="144"/>
                </a:xfrm>
              </p:grpSpPr>
              <p:sp>
                <p:nvSpPr>
                  <p:cNvPr id="12801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640"/>
                    <a:ext cx="28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914400" fontAlgn="base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C1C1C"/>
                      </a:buClr>
                      <a:buSzPct val="70000"/>
                      <a:buFont typeface="Wingdings" charset="0"/>
                      <a:buChar char="o"/>
                    </a:pPr>
                    <a:endParaRPr lang="en-US" sz="8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28020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496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914400" fontAlgn="base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C1C1C"/>
                      </a:buClr>
                      <a:buSzPct val="70000"/>
                      <a:buFont typeface="Wingdings" charset="0"/>
                      <a:buChar char="o"/>
                    </a:pPr>
                    <a:endParaRPr lang="en-US" sz="8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</p:grpSp>
          <p:sp>
            <p:nvSpPr>
              <p:cNvPr id="128021" name="Text Box 21"/>
              <p:cNvSpPr txBox="1">
                <a:spLocks noChangeArrowheads="1"/>
              </p:cNvSpPr>
              <p:nvPr/>
            </p:nvSpPr>
            <p:spPr bwMode="auto">
              <a:xfrm>
                <a:off x="4649" y="1865"/>
                <a:ext cx="6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1400" b="1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rPr>
                  <a:t>PB.0</a:t>
                </a:r>
              </a:p>
            </p:txBody>
          </p:sp>
        </p:grpSp>
        <p:grpSp>
          <p:nvGrpSpPr>
            <p:cNvPr id="128022" name="Group 22"/>
            <p:cNvGrpSpPr>
              <a:grpSpLocks/>
            </p:cNvGrpSpPr>
            <p:nvPr/>
          </p:nvGrpSpPr>
          <p:grpSpPr bwMode="auto">
            <a:xfrm>
              <a:off x="2579" y="1221"/>
              <a:ext cx="1488" cy="336"/>
              <a:chOff x="3785" y="1721"/>
              <a:chExt cx="1488" cy="336"/>
            </a:xfrm>
          </p:grpSpPr>
          <p:sp>
            <p:nvSpPr>
              <p:cNvPr id="128023" name="Line 23"/>
              <p:cNvSpPr>
                <a:spLocks noChangeShapeType="1"/>
              </p:cNvSpPr>
              <p:nvPr/>
            </p:nvSpPr>
            <p:spPr bwMode="auto">
              <a:xfrm>
                <a:off x="3785" y="1961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8024" name="Line 24"/>
              <p:cNvSpPr>
                <a:spLocks noChangeShapeType="1"/>
              </p:cNvSpPr>
              <p:nvPr/>
            </p:nvSpPr>
            <p:spPr bwMode="auto">
              <a:xfrm>
                <a:off x="4313" y="1961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28025" name="Group 25"/>
              <p:cNvGrpSpPr>
                <a:grpSpLocks/>
              </p:cNvGrpSpPr>
              <p:nvPr/>
            </p:nvGrpSpPr>
            <p:grpSpPr bwMode="auto">
              <a:xfrm>
                <a:off x="4025" y="1721"/>
                <a:ext cx="288" cy="240"/>
                <a:chOff x="2256" y="2496"/>
                <a:chExt cx="288" cy="240"/>
              </a:xfrm>
            </p:grpSpPr>
            <p:sp>
              <p:nvSpPr>
                <p:cNvPr id="128026" name="Oval 26"/>
                <p:cNvSpPr>
                  <a:spLocks noChangeArrowheads="1"/>
                </p:cNvSpPr>
                <p:nvPr/>
              </p:nvSpPr>
              <p:spPr bwMode="auto">
                <a:xfrm flipH="1">
                  <a:off x="2256" y="26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8027" name="Oval 27"/>
                <p:cNvSpPr>
                  <a:spLocks noChangeArrowheads="1"/>
                </p:cNvSpPr>
                <p:nvPr/>
              </p:nvSpPr>
              <p:spPr bwMode="auto">
                <a:xfrm>
                  <a:off x="2496" y="26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128028" name="Group 28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288" cy="144"/>
                  <a:chOff x="2256" y="2496"/>
                  <a:chExt cx="288" cy="144"/>
                </a:xfrm>
              </p:grpSpPr>
              <p:sp>
                <p:nvSpPr>
                  <p:cNvPr id="12802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640"/>
                    <a:ext cx="28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914400" fontAlgn="base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C1C1C"/>
                      </a:buClr>
                      <a:buSzPct val="70000"/>
                      <a:buFont typeface="Wingdings" charset="0"/>
                      <a:buChar char="o"/>
                    </a:pPr>
                    <a:endParaRPr lang="en-US" sz="8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28030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496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914400" fontAlgn="base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C1C1C"/>
                      </a:buClr>
                      <a:buSzPct val="70000"/>
                      <a:buFont typeface="Wingdings" charset="0"/>
                      <a:buChar char="o"/>
                    </a:pPr>
                    <a:endParaRPr lang="en-US" sz="8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</p:grpSp>
          <p:sp>
            <p:nvSpPr>
              <p:cNvPr id="128031" name="Text Box 31"/>
              <p:cNvSpPr txBox="1">
                <a:spLocks noChangeArrowheads="1"/>
              </p:cNvSpPr>
              <p:nvPr/>
            </p:nvSpPr>
            <p:spPr bwMode="auto">
              <a:xfrm>
                <a:off x="4649" y="1865"/>
                <a:ext cx="6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1400" b="1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rPr>
                  <a:t>PB.1</a:t>
                </a:r>
              </a:p>
            </p:txBody>
          </p:sp>
        </p:grpSp>
        <p:grpSp>
          <p:nvGrpSpPr>
            <p:cNvPr id="128032" name="Group 32"/>
            <p:cNvGrpSpPr>
              <a:grpSpLocks/>
            </p:cNvGrpSpPr>
            <p:nvPr/>
          </p:nvGrpSpPr>
          <p:grpSpPr bwMode="auto">
            <a:xfrm>
              <a:off x="2580" y="1487"/>
              <a:ext cx="1488" cy="336"/>
              <a:chOff x="3785" y="1721"/>
              <a:chExt cx="1488" cy="336"/>
            </a:xfrm>
          </p:grpSpPr>
          <p:sp>
            <p:nvSpPr>
              <p:cNvPr id="128033" name="Line 33"/>
              <p:cNvSpPr>
                <a:spLocks noChangeShapeType="1"/>
              </p:cNvSpPr>
              <p:nvPr/>
            </p:nvSpPr>
            <p:spPr bwMode="auto">
              <a:xfrm>
                <a:off x="3785" y="1961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8034" name="Line 34"/>
              <p:cNvSpPr>
                <a:spLocks noChangeShapeType="1"/>
              </p:cNvSpPr>
              <p:nvPr/>
            </p:nvSpPr>
            <p:spPr bwMode="auto">
              <a:xfrm>
                <a:off x="4313" y="1961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28035" name="Group 35"/>
              <p:cNvGrpSpPr>
                <a:grpSpLocks/>
              </p:cNvGrpSpPr>
              <p:nvPr/>
            </p:nvGrpSpPr>
            <p:grpSpPr bwMode="auto">
              <a:xfrm>
                <a:off x="4025" y="1721"/>
                <a:ext cx="288" cy="240"/>
                <a:chOff x="2256" y="2496"/>
                <a:chExt cx="288" cy="240"/>
              </a:xfrm>
            </p:grpSpPr>
            <p:sp>
              <p:nvSpPr>
                <p:cNvPr id="128036" name="Oval 36"/>
                <p:cNvSpPr>
                  <a:spLocks noChangeArrowheads="1"/>
                </p:cNvSpPr>
                <p:nvPr/>
              </p:nvSpPr>
              <p:spPr bwMode="auto">
                <a:xfrm flipH="1">
                  <a:off x="2256" y="26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8037" name="Oval 37"/>
                <p:cNvSpPr>
                  <a:spLocks noChangeArrowheads="1"/>
                </p:cNvSpPr>
                <p:nvPr/>
              </p:nvSpPr>
              <p:spPr bwMode="auto">
                <a:xfrm>
                  <a:off x="2496" y="26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128038" name="Group 38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288" cy="144"/>
                  <a:chOff x="2256" y="2496"/>
                  <a:chExt cx="288" cy="144"/>
                </a:xfrm>
              </p:grpSpPr>
              <p:sp>
                <p:nvSpPr>
                  <p:cNvPr id="128039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640"/>
                    <a:ext cx="28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914400" fontAlgn="base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C1C1C"/>
                      </a:buClr>
                      <a:buSzPct val="70000"/>
                      <a:buFont typeface="Wingdings" charset="0"/>
                      <a:buChar char="o"/>
                    </a:pPr>
                    <a:endParaRPr lang="en-US" sz="8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28040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496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914400" fontAlgn="base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C1C1C"/>
                      </a:buClr>
                      <a:buSzPct val="70000"/>
                      <a:buFont typeface="Wingdings" charset="0"/>
                      <a:buChar char="o"/>
                    </a:pPr>
                    <a:endParaRPr lang="en-US" sz="8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</p:grpSp>
          <p:sp>
            <p:nvSpPr>
              <p:cNvPr id="128041" name="Text Box 41"/>
              <p:cNvSpPr txBox="1">
                <a:spLocks noChangeArrowheads="1"/>
              </p:cNvSpPr>
              <p:nvPr/>
            </p:nvSpPr>
            <p:spPr bwMode="auto">
              <a:xfrm>
                <a:off x="4649" y="1865"/>
                <a:ext cx="6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1400" b="1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rPr>
                  <a:t>PB.2</a:t>
                </a:r>
              </a:p>
            </p:txBody>
          </p:sp>
        </p:grpSp>
        <p:grpSp>
          <p:nvGrpSpPr>
            <p:cNvPr id="128042" name="Group 42"/>
            <p:cNvGrpSpPr>
              <a:grpSpLocks/>
            </p:cNvGrpSpPr>
            <p:nvPr/>
          </p:nvGrpSpPr>
          <p:grpSpPr bwMode="auto">
            <a:xfrm>
              <a:off x="2572" y="1733"/>
              <a:ext cx="1488" cy="336"/>
              <a:chOff x="3785" y="1721"/>
              <a:chExt cx="1488" cy="336"/>
            </a:xfrm>
          </p:grpSpPr>
          <p:sp>
            <p:nvSpPr>
              <p:cNvPr id="128043" name="Line 43"/>
              <p:cNvSpPr>
                <a:spLocks noChangeShapeType="1"/>
              </p:cNvSpPr>
              <p:nvPr/>
            </p:nvSpPr>
            <p:spPr bwMode="auto">
              <a:xfrm>
                <a:off x="3785" y="1961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8044" name="Line 44"/>
              <p:cNvSpPr>
                <a:spLocks noChangeShapeType="1"/>
              </p:cNvSpPr>
              <p:nvPr/>
            </p:nvSpPr>
            <p:spPr bwMode="auto">
              <a:xfrm>
                <a:off x="4313" y="1961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28045" name="Group 45"/>
              <p:cNvGrpSpPr>
                <a:grpSpLocks/>
              </p:cNvGrpSpPr>
              <p:nvPr/>
            </p:nvGrpSpPr>
            <p:grpSpPr bwMode="auto">
              <a:xfrm>
                <a:off x="4025" y="1721"/>
                <a:ext cx="288" cy="240"/>
                <a:chOff x="2256" y="2496"/>
                <a:chExt cx="288" cy="240"/>
              </a:xfrm>
            </p:grpSpPr>
            <p:sp>
              <p:nvSpPr>
                <p:cNvPr id="128046" name="Oval 46"/>
                <p:cNvSpPr>
                  <a:spLocks noChangeArrowheads="1"/>
                </p:cNvSpPr>
                <p:nvPr/>
              </p:nvSpPr>
              <p:spPr bwMode="auto">
                <a:xfrm flipH="1">
                  <a:off x="2256" y="26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8047" name="Oval 47"/>
                <p:cNvSpPr>
                  <a:spLocks noChangeArrowheads="1"/>
                </p:cNvSpPr>
                <p:nvPr/>
              </p:nvSpPr>
              <p:spPr bwMode="auto">
                <a:xfrm>
                  <a:off x="2496" y="26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128048" name="Group 48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288" cy="144"/>
                  <a:chOff x="2256" y="2496"/>
                  <a:chExt cx="288" cy="144"/>
                </a:xfrm>
              </p:grpSpPr>
              <p:sp>
                <p:nvSpPr>
                  <p:cNvPr id="128049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640"/>
                    <a:ext cx="28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914400" fontAlgn="base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C1C1C"/>
                      </a:buClr>
                      <a:buSzPct val="70000"/>
                      <a:buFont typeface="Wingdings" charset="0"/>
                      <a:buChar char="o"/>
                    </a:pPr>
                    <a:endParaRPr lang="en-US" sz="8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28050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496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914400" fontAlgn="base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C1C1C"/>
                      </a:buClr>
                      <a:buSzPct val="70000"/>
                      <a:buFont typeface="Wingdings" charset="0"/>
                      <a:buChar char="o"/>
                    </a:pPr>
                    <a:endParaRPr lang="en-US" sz="8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</p:grpSp>
          <p:sp>
            <p:nvSpPr>
              <p:cNvPr id="128051" name="Text Box 51"/>
              <p:cNvSpPr txBox="1">
                <a:spLocks noChangeArrowheads="1"/>
              </p:cNvSpPr>
              <p:nvPr/>
            </p:nvSpPr>
            <p:spPr bwMode="auto">
              <a:xfrm>
                <a:off x="4649" y="1865"/>
                <a:ext cx="6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1400" b="1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rPr>
                  <a:t>PB.3</a:t>
                </a:r>
              </a:p>
            </p:txBody>
          </p:sp>
        </p:grpSp>
        <p:grpSp>
          <p:nvGrpSpPr>
            <p:cNvPr id="128052" name="Group 52"/>
            <p:cNvGrpSpPr>
              <a:grpSpLocks/>
            </p:cNvGrpSpPr>
            <p:nvPr/>
          </p:nvGrpSpPr>
          <p:grpSpPr bwMode="auto">
            <a:xfrm>
              <a:off x="2574" y="1983"/>
              <a:ext cx="1488" cy="336"/>
              <a:chOff x="3785" y="1721"/>
              <a:chExt cx="1488" cy="336"/>
            </a:xfrm>
          </p:grpSpPr>
          <p:sp>
            <p:nvSpPr>
              <p:cNvPr id="128053" name="Line 53"/>
              <p:cNvSpPr>
                <a:spLocks noChangeShapeType="1"/>
              </p:cNvSpPr>
              <p:nvPr/>
            </p:nvSpPr>
            <p:spPr bwMode="auto">
              <a:xfrm>
                <a:off x="3785" y="1961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8054" name="Line 54"/>
              <p:cNvSpPr>
                <a:spLocks noChangeShapeType="1"/>
              </p:cNvSpPr>
              <p:nvPr/>
            </p:nvSpPr>
            <p:spPr bwMode="auto">
              <a:xfrm>
                <a:off x="4313" y="1961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28055" name="Group 55"/>
              <p:cNvGrpSpPr>
                <a:grpSpLocks/>
              </p:cNvGrpSpPr>
              <p:nvPr/>
            </p:nvGrpSpPr>
            <p:grpSpPr bwMode="auto">
              <a:xfrm>
                <a:off x="4025" y="1721"/>
                <a:ext cx="288" cy="240"/>
                <a:chOff x="2256" y="2496"/>
                <a:chExt cx="288" cy="240"/>
              </a:xfrm>
            </p:grpSpPr>
            <p:sp>
              <p:nvSpPr>
                <p:cNvPr id="128056" name="Oval 56"/>
                <p:cNvSpPr>
                  <a:spLocks noChangeArrowheads="1"/>
                </p:cNvSpPr>
                <p:nvPr/>
              </p:nvSpPr>
              <p:spPr bwMode="auto">
                <a:xfrm flipH="1">
                  <a:off x="2256" y="26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8057" name="Oval 57"/>
                <p:cNvSpPr>
                  <a:spLocks noChangeArrowheads="1"/>
                </p:cNvSpPr>
                <p:nvPr/>
              </p:nvSpPr>
              <p:spPr bwMode="auto">
                <a:xfrm>
                  <a:off x="2496" y="26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128058" name="Group 58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288" cy="144"/>
                  <a:chOff x="2256" y="2496"/>
                  <a:chExt cx="288" cy="144"/>
                </a:xfrm>
              </p:grpSpPr>
              <p:sp>
                <p:nvSpPr>
                  <p:cNvPr id="128059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640"/>
                    <a:ext cx="28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914400" fontAlgn="base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C1C1C"/>
                      </a:buClr>
                      <a:buSzPct val="70000"/>
                      <a:buFont typeface="Wingdings" charset="0"/>
                      <a:buChar char="o"/>
                    </a:pPr>
                    <a:endParaRPr lang="en-US" sz="8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28060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496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914400" fontAlgn="base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C1C1C"/>
                      </a:buClr>
                      <a:buSzPct val="70000"/>
                      <a:buFont typeface="Wingdings" charset="0"/>
                      <a:buChar char="o"/>
                    </a:pPr>
                    <a:endParaRPr lang="en-US" sz="8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</p:grpSp>
          <p:sp>
            <p:nvSpPr>
              <p:cNvPr id="128061" name="Text Box 61"/>
              <p:cNvSpPr txBox="1">
                <a:spLocks noChangeArrowheads="1"/>
              </p:cNvSpPr>
              <p:nvPr/>
            </p:nvSpPr>
            <p:spPr bwMode="auto">
              <a:xfrm>
                <a:off x="4649" y="1865"/>
                <a:ext cx="6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1400" b="1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rPr>
                  <a:t>PB.4</a:t>
                </a:r>
              </a:p>
            </p:txBody>
          </p:sp>
        </p:grpSp>
        <p:grpSp>
          <p:nvGrpSpPr>
            <p:cNvPr id="128062" name="Group 62"/>
            <p:cNvGrpSpPr>
              <a:grpSpLocks/>
            </p:cNvGrpSpPr>
            <p:nvPr/>
          </p:nvGrpSpPr>
          <p:grpSpPr bwMode="auto">
            <a:xfrm>
              <a:off x="2575" y="2249"/>
              <a:ext cx="1488" cy="336"/>
              <a:chOff x="3785" y="1721"/>
              <a:chExt cx="1488" cy="336"/>
            </a:xfrm>
          </p:grpSpPr>
          <p:sp>
            <p:nvSpPr>
              <p:cNvPr id="128063" name="Line 63"/>
              <p:cNvSpPr>
                <a:spLocks noChangeShapeType="1"/>
              </p:cNvSpPr>
              <p:nvPr/>
            </p:nvSpPr>
            <p:spPr bwMode="auto">
              <a:xfrm>
                <a:off x="3785" y="1961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8064" name="Line 64"/>
              <p:cNvSpPr>
                <a:spLocks noChangeShapeType="1"/>
              </p:cNvSpPr>
              <p:nvPr/>
            </p:nvSpPr>
            <p:spPr bwMode="auto">
              <a:xfrm>
                <a:off x="4313" y="1961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28065" name="Group 65"/>
              <p:cNvGrpSpPr>
                <a:grpSpLocks/>
              </p:cNvGrpSpPr>
              <p:nvPr/>
            </p:nvGrpSpPr>
            <p:grpSpPr bwMode="auto">
              <a:xfrm>
                <a:off x="4025" y="1721"/>
                <a:ext cx="288" cy="240"/>
                <a:chOff x="2256" y="2496"/>
                <a:chExt cx="288" cy="240"/>
              </a:xfrm>
            </p:grpSpPr>
            <p:sp>
              <p:nvSpPr>
                <p:cNvPr id="128066" name="Oval 66"/>
                <p:cNvSpPr>
                  <a:spLocks noChangeArrowheads="1"/>
                </p:cNvSpPr>
                <p:nvPr/>
              </p:nvSpPr>
              <p:spPr bwMode="auto">
                <a:xfrm flipH="1">
                  <a:off x="2256" y="26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8067" name="Oval 67"/>
                <p:cNvSpPr>
                  <a:spLocks noChangeArrowheads="1"/>
                </p:cNvSpPr>
                <p:nvPr/>
              </p:nvSpPr>
              <p:spPr bwMode="auto">
                <a:xfrm>
                  <a:off x="2496" y="26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128068" name="Group 68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288" cy="144"/>
                  <a:chOff x="2256" y="2496"/>
                  <a:chExt cx="288" cy="144"/>
                </a:xfrm>
              </p:grpSpPr>
              <p:sp>
                <p:nvSpPr>
                  <p:cNvPr id="128069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640"/>
                    <a:ext cx="28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914400" fontAlgn="base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C1C1C"/>
                      </a:buClr>
                      <a:buSzPct val="70000"/>
                      <a:buFont typeface="Wingdings" charset="0"/>
                      <a:buChar char="o"/>
                    </a:pPr>
                    <a:endParaRPr lang="en-US" sz="8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28070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496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914400" fontAlgn="base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C1C1C"/>
                      </a:buClr>
                      <a:buSzPct val="70000"/>
                      <a:buFont typeface="Wingdings" charset="0"/>
                      <a:buChar char="o"/>
                    </a:pPr>
                    <a:endParaRPr lang="en-US" sz="8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</p:grpSp>
          <p:sp>
            <p:nvSpPr>
              <p:cNvPr id="128071" name="Text Box 71"/>
              <p:cNvSpPr txBox="1">
                <a:spLocks noChangeArrowheads="1"/>
              </p:cNvSpPr>
              <p:nvPr/>
            </p:nvSpPr>
            <p:spPr bwMode="auto">
              <a:xfrm>
                <a:off x="4649" y="1865"/>
                <a:ext cx="6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1400" b="1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rPr>
                  <a:t>PB.5</a:t>
                </a:r>
              </a:p>
            </p:txBody>
          </p:sp>
        </p:grpSp>
        <p:grpSp>
          <p:nvGrpSpPr>
            <p:cNvPr id="128072" name="Group 72"/>
            <p:cNvGrpSpPr>
              <a:grpSpLocks/>
            </p:cNvGrpSpPr>
            <p:nvPr/>
          </p:nvGrpSpPr>
          <p:grpSpPr bwMode="auto">
            <a:xfrm>
              <a:off x="2578" y="2545"/>
              <a:ext cx="1488" cy="336"/>
              <a:chOff x="3785" y="1721"/>
              <a:chExt cx="1488" cy="336"/>
            </a:xfrm>
          </p:grpSpPr>
          <p:sp>
            <p:nvSpPr>
              <p:cNvPr id="128073" name="Line 73"/>
              <p:cNvSpPr>
                <a:spLocks noChangeShapeType="1"/>
              </p:cNvSpPr>
              <p:nvPr/>
            </p:nvSpPr>
            <p:spPr bwMode="auto">
              <a:xfrm>
                <a:off x="3785" y="1961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8074" name="Line 74"/>
              <p:cNvSpPr>
                <a:spLocks noChangeShapeType="1"/>
              </p:cNvSpPr>
              <p:nvPr/>
            </p:nvSpPr>
            <p:spPr bwMode="auto">
              <a:xfrm>
                <a:off x="4313" y="1961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28075" name="Group 75"/>
              <p:cNvGrpSpPr>
                <a:grpSpLocks/>
              </p:cNvGrpSpPr>
              <p:nvPr/>
            </p:nvGrpSpPr>
            <p:grpSpPr bwMode="auto">
              <a:xfrm>
                <a:off x="4025" y="1721"/>
                <a:ext cx="288" cy="240"/>
                <a:chOff x="2256" y="2496"/>
                <a:chExt cx="288" cy="240"/>
              </a:xfrm>
            </p:grpSpPr>
            <p:sp>
              <p:nvSpPr>
                <p:cNvPr id="128076" name="Oval 76"/>
                <p:cNvSpPr>
                  <a:spLocks noChangeArrowheads="1"/>
                </p:cNvSpPr>
                <p:nvPr/>
              </p:nvSpPr>
              <p:spPr bwMode="auto">
                <a:xfrm flipH="1">
                  <a:off x="2256" y="26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8077" name="Oval 77"/>
                <p:cNvSpPr>
                  <a:spLocks noChangeArrowheads="1"/>
                </p:cNvSpPr>
                <p:nvPr/>
              </p:nvSpPr>
              <p:spPr bwMode="auto">
                <a:xfrm>
                  <a:off x="2496" y="26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128078" name="Group 78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288" cy="144"/>
                  <a:chOff x="2256" y="2496"/>
                  <a:chExt cx="288" cy="144"/>
                </a:xfrm>
              </p:grpSpPr>
              <p:sp>
                <p:nvSpPr>
                  <p:cNvPr id="128079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640"/>
                    <a:ext cx="28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914400" fontAlgn="base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C1C1C"/>
                      </a:buClr>
                      <a:buSzPct val="70000"/>
                      <a:buFont typeface="Wingdings" charset="0"/>
                      <a:buChar char="o"/>
                    </a:pPr>
                    <a:endParaRPr lang="en-US" sz="8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28080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496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914400" fontAlgn="base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C1C1C"/>
                      </a:buClr>
                      <a:buSzPct val="70000"/>
                      <a:buFont typeface="Wingdings" charset="0"/>
                      <a:buChar char="o"/>
                    </a:pPr>
                    <a:endParaRPr lang="en-US" sz="8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</p:grpSp>
          <p:sp>
            <p:nvSpPr>
              <p:cNvPr id="128081" name="Text Box 81"/>
              <p:cNvSpPr txBox="1">
                <a:spLocks noChangeArrowheads="1"/>
              </p:cNvSpPr>
              <p:nvPr/>
            </p:nvSpPr>
            <p:spPr bwMode="auto">
              <a:xfrm>
                <a:off x="4649" y="1865"/>
                <a:ext cx="6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1400" b="1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rPr>
                  <a:t>PB.6</a:t>
                </a:r>
              </a:p>
            </p:txBody>
          </p:sp>
        </p:grpSp>
        <p:grpSp>
          <p:nvGrpSpPr>
            <p:cNvPr id="128082" name="Group 82"/>
            <p:cNvGrpSpPr>
              <a:grpSpLocks/>
            </p:cNvGrpSpPr>
            <p:nvPr/>
          </p:nvGrpSpPr>
          <p:grpSpPr bwMode="auto">
            <a:xfrm>
              <a:off x="2588" y="2792"/>
              <a:ext cx="1488" cy="336"/>
              <a:chOff x="3785" y="1721"/>
              <a:chExt cx="1488" cy="336"/>
            </a:xfrm>
          </p:grpSpPr>
          <p:sp>
            <p:nvSpPr>
              <p:cNvPr id="128083" name="Line 83"/>
              <p:cNvSpPr>
                <a:spLocks noChangeShapeType="1"/>
              </p:cNvSpPr>
              <p:nvPr/>
            </p:nvSpPr>
            <p:spPr bwMode="auto">
              <a:xfrm>
                <a:off x="3785" y="1961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8084" name="Line 84"/>
              <p:cNvSpPr>
                <a:spLocks noChangeShapeType="1"/>
              </p:cNvSpPr>
              <p:nvPr/>
            </p:nvSpPr>
            <p:spPr bwMode="auto">
              <a:xfrm>
                <a:off x="4313" y="1961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28085" name="Group 85"/>
              <p:cNvGrpSpPr>
                <a:grpSpLocks/>
              </p:cNvGrpSpPr>
              <p:nvPr/>
            </p:nvGrpSpPr>
            <p:grpSpPr bwMode="auto">
              <a:xfrm>
                <a:off x="4025" y="1721"/>
                <a:ext cx="288" cy="240"/>
                <a:chOff x="2256" y="2496"/>
                <a:chExt cx="288" cy="240"/>
              </a:xfrm>
            </p:grpSpPr>
            <p:sp>
              <p:nvSpPr>
                <p:cNvPr id="128086" name="Oval 86"/>
                <p:cNvSpPr>
                  <a:spLocks noChangeArrowheads="1"/>
                </p:cNvSpPr>
                <p:nvPr/>
              </p:nvSpPr>
              <p:spPr bwMode="auto">
                <a:xfrm flipH="1">
                  <a:off x="2256" y="26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8087" name="Oval 87"/>
                <p:cNvSpPr>
                  <a:spLocks noChangeArrowheads="1"/>
                </p:cNvSpPr>
                <p:nvPr/>
              </p:nvSpPr>
              <p:spPr bwMode="auto">
                <a:xfrm>
                  <a:off x="2496" y="26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128088" name="Group 88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288" cy="144"/>
                  <a:chOff x="2256" y="2496"/>
                  <a:chExt cx="288" cy="144"/>
                </a:xfrm>
              </p:grpSpPr>
              <p:sp>
                <p:nvSpPr>
                  <p:cNvPr id="128089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640"/>
                    <a:ext cx="28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914400" fontAlgn="base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C1C1C"/>
                      </a:buClr>
                      <a:buSzPct val="70000"/>
                      <a:buFont typeface="Wingdings" charset="0"/>
                      <a:buChar char="o"/>
                    </a:pPr>
                    <a:endParaRPr lang="en-US" sz="8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28090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496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914400" fontAlgn="base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C1C1C"/>
                      </a:buClr>
                      <a:buSzPct val="70000"/>
                      <a:buFont typeface="Wingdings" charset="0"/>
                      <a:buChar char="o"/>
                    </a:pPr>
                    <a:endParaRPr lang="en-US" sz="8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</p:grpSp>
          <p:sp>
            <p:nvSpPr>
              <p:cNvPr id="128091" name="Text Box 91"/>
              <p:cNvSpPr txBox="1">
                <a:spLocks noChangeArrowheads="1"/>
              </p:cNvSpPr>
              <p:nvPr/>
            </p:nvSpPr>
            <p:spPr bwMode="auto">
              <a:xfrm>
                <a:off x="4649" y="1865"/>
                <a:ext cx="6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1400" b="1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rPr>
                  <a:t>PB.7</a:t>
                </a:r>
              </a:p>
            </p:txBody>
          </p:sp>
        </p:grpSp>
      </p:grpSp>
      <p:sp>
        <p:nvSpPr>
          <p:cNvPr id="128092" name="Text Box 92"/>
          <p:cNvSpPr txBox="1">
            <a:spLocks noChangeArrowheads="1"/>
          </p:cNvSpPr>
          <p:nvPr/>
        </p:nvSpPr>
        <p:spPr bwMode="auto">
          <a:xfrm>
            <a:off x="5859463" y="26320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PC.0</a:t>
            </a:r>
          </a:p>
        </p:txBody>
      </p:sp>
      <p:sp>
        <p:nvSpPr>
          <p:cNvPr id="128093" name="Text Box 93"/>
          <p:cNvSpPr txBox="1">
            <a:spLocks noChangeArrowheads="1"/>
          </p:cNvSpPr>
          <p:nvPr/>
        </p:nvSpPr>
        <p:spPr bwMode="auto">
          <a:xfrm>
            <a:off x="5862638" y="30289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PC.1</a:t>
            </a:r>
          </a:p>
        </p:txBody>
      </p:sp>
      <p:sp>
        <p:nvSpPr>
          <p:cNvPr id="128094" name="Text Box 94"/>
          <p:cNvSpPr txBox="1">
            <a:spLocks noChangeArrowheads="1"/>
          </p:cNvSpPr>
          <p:nvPr/>
        </p:nvSpPr>
        <p:spPr bwMode="auto">
          <a:xfrm>
            <a:off x="5864225" y="345122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PC.2</a:t>
            </a:r>
          </a:p>
        </p:txBody>
      </p:sp>
      <p:sp>
        <p:nvSpPr>
          <p:cNvPr id="128095" name="Text Box 95"/>
          <p:cNvSpPr txBox="1">
            <a:spLocks noChangeArrowheads="1"/>
          </p:cNvSpPr>
          <p:nvPr/>
        </p:nvSpPr>
        <p:spPr bwMode="auto">
          <a:xfrm>
            <a:off x="5851525" y="38417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PC.3</a:t>
            </a:r>
          </a:p>
        </p:txBody>
      </p:sp>
      <p:sp>
        <p:nvSpPr>
          <p:cNvPr id="128096" name="Text Box 96"/>
          <p:cNvSpPr txBox="1">
            <a:spLocks noChangeArrowheads="1"/>
          </p:cNvSpPr>
          <p:nvPr/>
        </p:nvSpPr>
        <p:spPr bwMode="auto">
          <a:xfrm>
            <a:off x="5854700" y="423862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PC.4</a:t>
            </a:r>
          </a:p>
        </p:txBody>
      </p:sp>
      <p:sp>
        <p:nvSpPr>
          <p:cNvPr id="128097" name="Text Box 97"/>
          <p:cNvSpPr txBox="1">
            <a:spLocks noChangeArrowheads="1"/>
          </p:cNvSpPr>
          <p:nvPr/>
        </p:nvSpPr>
        <p:spPr bwMode="auto">
          <a:xfrm>
            <a:off x="5856288" y="46609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PC.5</a:t>
            </a:r>
          </a:p>
        </p:txBody>
      </p:sp>
      <p:sp>
        <p:nvSpPr>
          <p:cNvPr id="128098" name="Text Box 98"/>
          <p:cNvSpPr txBox="1">
            <a:spLocks noChangeArrowheads="1"/>
          </p:cNvSpPr>
          <p:nvPr/>
        </p:nvSpPr>
        <p:spPr bwMode="auto">
          <a:xfrm>
            <a:off x="5861050" y="51308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PC.6</a:t>
            </a:r>
          </a:p>
        </p:txBody>
      </p:sp>
      <p:grpSp>
        <p:nvGrpSpPr>
          <p:cNvPr id="128099" name="Group 99"/>
          <p:cNvGrpSpPr>
            <a:grpSpLocks/>
          </p:cNvGrpSpPr>
          <p:nvPr/>
        </p:nvGrpSpPr>
        <p:grpSpPr bwMode="auto">
          <a:xfrm flipH="1">
            <a:off x="6821488" y="2446338"/>
            <a:ext cx="1519237" cy="3917950"/>
            <a:chOff x="4283" y="1413"/>
            <a:chExt cx="1000" cy="2468"/>
          </a:xfrm>
        </p:grpSpPr>
        <p:sp>
          <p:nvSpPr>
            <p:cNvPr id="128100" name="Line 100"/>
            <p:cNvSpPr>
              <a:spLocks noChangeShapeType="1"/>
            </p:cNvSpPr>
            <p:nvPr/>
          </p:nvSpPr>
          <p:spPr bwMode="auto">
            <a:xfrm>
              <a:off x="4283" y="3785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8101" name="Line 101"/>
            <p:cNvSpPr>
              <a:spLocks noChangeShapeType="1"/>
            </p:cNvSpPr>
            <p:nvPr/>
          </p:nvSpPr>
          <p:spPr bwMode="auto">
            <a:xfrm flipH="1">
              <a:off x="4331" y="3833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8102" name="Line 102"/>
            <p:cNvSpPr>
              <a:spLocks noChangeShapeType="1"/>
            </p:cNvSpPr>
            <p:nvPr/>
          </p:nvSpPr>
          <p:spPr bwMode="auto">
            <a:xfrm flipH="1">
              <a:off x="4379" y="3881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8103" name="Line 103"/>
            <p:cNvSpPr>
              <a:spLocks noChangeShapeType="1"/>
            </p:cNvSpPr>
            <p:nvPr/>
          </p:nvSpPr>
          <p:spPr bwMode="auto">
            <a:xfrm flipV="1">
              <a:off x="4400" y="1643"/>
              <a:ext cx="7" cy="2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8104" name="Line 104"/>
            <p:cNvSpPr>
              <a:spLocks noChangeShapeType="1"/>
            </p:cNvSpPr>
            <p:nvPr/>
          </p:nvSpPr>
          <p:spPr bwMode="auto">
            <a:xfrm flipH="1">
              <a:off x="4408" y="165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8105" name="Line 105"/>
            <p:cNvSpPr>
              <a:spLocks noChangeShapeType="1"/>
            </p:cNvSpPr>
            <p:nvPr/>
          </p:nvSpPr>
          <p:spPr bwMode="auto">
            <a:xfrm>
              <a:off x="4936" y="165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28106" name="Group 106"/>
            <p:cNvGrpSpPr>
              <a:grpSpLocks/>
            </p:cNvGrpSpPr>
            <p:nvPr/>
          </p:nvGrpSpPr>
          <p:grpSpPr bwMode="auto">
            <a:xfrm>
              <a:off x="4648" y="1413"/>
              <a:ext cx="288" cy="240"/>
              <a:chOff x="2256" y="2496"/>
              <a:chExt cx="288" cy="240"/>
            </a:xfrm>
          </p:grpSpPr>
          <p:sp>
            <p:nvSpPr>
              <p:cNvPr id="128107" name="Oval 107"/>
              <p:cNvSpPr>
                <a:spLocks noChangeArrowheads="1"/>
              </p:cNvSpPr>
              <p:nvPr/>
            </p:nvSpPr>
            <p:spPr bwMode="auto">
              <a:xfrm flipH="1">
                <a:off x="2256" y="26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8108" name="Oval 108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28109" name="Group 109"/>
              <p:cNvGrpSpPr>
                <a:grpSpLocks/>
              </p:cNvGrpSpPr>
              <p:nvPr/>
            </p:nvGrpSpPr>
            <p:grpSpPr bwMode="auto">
              <a:xfrm>
                <a:off x="2256" y="2496"/>
                <a:ext cx="288" cy="144"/>
                <a:chOff x="2256" y="2496"/>
                <a:chExt cx="288" cy="144"/>
              </a:xfrm>
            </p:grpSpPr>
            <p:sp>
              <p:nvSpPr>
                <p:cNvPr id="128110" name="Line 110"/>
                <p:cNvSpPr>
                  <a:spLocks noChangeShapeType="1"/>
                </p:cNvSpPr>
                <p:nvPr/>
              </p:nvSpPr>
              <p:spPr bwMode="auto">
                <a:xfrm>
                  <a:off x="2256" y="2640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8111" name="Line 111"/>
                <p:cNvSpPr>
                  <a:spLocks noChangeShapeType="1"/>
                </p:cNvSpPr>
                <p:nvPr/>
              </p:nvSpPr>
              <p:spPr bwMode="auto">
                <a:xfrm>
                  <a:off x="2400" y="2496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sp>
          <p:nvSpPr>
            <p:cNvPr id="128112" name="Line 112"/>
            <p:cNvSpPr>
              <a:spLocks noChangeShapeType="1"/>
            </p:cNvSpPr>
            <p:nvPr/>
          </p:nvSpPr>
          <p:spPr bwMode="auto">
            <a:xfrm>
              <a:off x="4410" y="190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8113" name="Line 113"/>
            <p:cNvSpPr>
              <a:spLocks noChangeShapeType="1"/>
            </p:cNvSpPr>
            <p:nvPr/>
          </p:nvSpPr>
          <p:spPr bwMode="auto">
            <a:xfrm>
              <a:off x="4938" y="190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28114" name="Group 114"/>
            <p:cNvGrpSpPr>
              <a:grpSpLocks/>
            </p:cNvGrpSpPr>
            <p:nvPr/>
          </p:nvGrpSpPr>
          <p:grpSpPr bwMode="auto">
            <a:xfrm>
              <a:off x="4650" y="1663"/>
              <a:ext cx="288" cy="240"/>
              <a:chOff x="2256" y="2496"/>
              <a:chExt cx="288" cy="240"/>
            </a:xfrm>
          </p:grpSpPr>
          <p:sp>
            <p:nvSpPr>
              <p:cNvPr id="128115" name="Oval 115"/>
              <p:cNvSpPr>
                <a:spLocks noChangeArrowheads="1"/>
              </p:cNvSpPr>
              <p:nvPr/>
            </p:nvSpPr>
            <p:spPr bwMode="auto">
              <a:xfrm flipH="1">
                <a:off x="2256" y="26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8116" name="Oval 116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28117" name="Group 117"/>
              <p:cNvGrpSpPr>
                <a:grpSpLocks/>
              </p:cNvGrpSpPr>
              <p:nvPr/>
            </p:nvGrpSpPr>
            <p:grpSpPr bwMode="auto">
              <a:xfrm>
                <a:off x="2256" y="2496"/>
                <a:ext cx="288" cy="144"/>
                <a:chOff x="2256" y="2496"/>
                <a:chExt cx="288" cy="144"/>
              </a:xfrm>
            </p:grpSpPr>
            <p:sp>
              <p:nvSpPr>
                <p:cNvPr id="128118" name="Line 118"/>
                <p:cNvSpPr>
                  <a:spLocks noChangeShapeType="1"/>
                </p:cNvSpPr>
                <p:nvPr/>
              </p:nvSpPr>
              <p:spPr bwMode="auto">
                <a:xfrm>
                  <a:off x="2256" y="2640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8119" name="Line 119"/>
                <p:cNvSpPr>
                  <a:spLocks noChangeShapeType="1"/>
                </p:cNvSpPr>
                <p:nvPr/>
              </p:nvSpPr>
              <p:spPr bwMode="auto">
                <a:xfrm>
                  <a:off x="2400" y="2496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sp>
          <p:nvSpPr>
            <p:cNvPr id="128120" name="Line 120"/>
            <p:cNvSpPr>
              <a:spLocks noChangeShapeType="1"/>
            </p:cNvSpPr>
            <p:nvPr/>
          </p:nvSpPr>
          <p:spPr bwMode="auto">
            <a:xfrm>
              <a:off x="4411" y="2169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8121" name="Line 121"/>
            <p:cNvSpPr>
              <a:spLocks noChangeShapeType="1"/>
            </p:cNvSpPr>
            <p:nvPr/>
          </p:nvSpPr>
          <p:spPr bwMode="auto">
            <a:xfrm>
              <a:off x="4939" y="216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28122" name="Group 122"/>
            <p:cNvGrpSpPr>
              <a:grpSpLocks/>
            </p:cNvGrpSpPr>
            <p:nvPr/>
          </p:nvGrpSpPr>
          <p:grpSpPr bwMode="auto">
            <a:xfrm>
              <a:off x="4651" y="1929"/>
              <a:ext cx="288" cy="240"/>
              <a:chOff x="2256" y="2496"/>
              <a:chExt cx="288" cy="240"/>
            </a:xfrm>
          </p:grpSpPr>
          <p:sp>
            <p:nvSpPr>
              <p:cNvPr id="128123" name="Oval 123"/>
              <p:cNvSpPr>
                <a:spLocks noChangeArrowheads="1"/>
              </p:cNvSpPr>
              <p:nvPr/>
            </p:nvSpPr>
            <p:spPr bwMode="auto">
              <a:xfrm flipH="1">
                <a:off x="2256" y="26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8124" name="Oval 124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28125" name="Group 125"/>
              <p:cNvGrpSpPr>
                <a:grpSpLocks/>
              </p:cNvGrpSpPr>
              <p:nvPr/>
            </p:nvGrpSpPr>
            <p:grpSpPr bwMode="auto">
              <a:xfrm>
                <a:off x="2256" y="2496"/>
                <a:ext cx="288" cy="144"/>
                <a:chOff x="2256" y="2496"/>
                <a:chExt cx="288" cy="144"/>
              </a:xfrm>
            </p:grpSpPr>
            <p:sp>
              <p:nvSpPr>
                <p:cNvPr id="128126" name="Line 126"/>
                <p:cNvSpPr>
                  <a:spLocks noChangeShapeType="1"/>
                </p:cNvSpPr>
                <p:nvPr/>
              </p:nvSpPr>
              <p:spPr bwMode="auto">
                <a:xfrm>
                  <a:off x="2256" y="2640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8127" name="Line 127"/>
                <p:cNvSpPr>
                  <a:spLocks noChangeShapeType="1"/>
                </p:cNvSpPr>
                <p:nvPr/>
              </p:nvSpPr>
              <p:spPr bwMode="auto">
                <a:xfrm>
                  <a:off x="2400" y="2496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sp>
          <p:nvSpPr>
            <p:cNvPr id="128128" name="Line 128"/>
            <p:cNvSpPr>
              <a:spLocks noChangeShapeType="1"/>
            </p:cNvSpPr>
            <p:nvPr/>
          </p:nvSpPr>
          <p:spPr bwMode="auto">
            <a:xfrm>
              <a:off x="4403" y="2415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8129" name="Line 129"/>
            <p:cNvSpPr>
              <a:spLocks noChangeShapeType="1"/>
            </p:cNvSpPr>
            <p:nvPr/>
          </p:nvSpPr>
          <p:spPr bwMode="auto">
            <a:xfrm>
              <a:off x="4931" y="241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28130" name="Group 130"/>
            <p:cNvGrpSpPr>
              <a:grpSpLocks/>
            </p:cNvGrpSpPr>
            <p:nvPr/>
          </p:nvGrpSpPr>
          <p:grpSpPr bwMode="auto">
            <a:xfrm>
              <a:off x="4643" y="2175"/>
              <a:ext cx="288" cy="240"/>
              <a:chOff x="2256" y="2496"/>
              <a:chExt cx="288" cy="240"/>
            </a:xfrm>
          </p:grpSpPr>
          <p:sp>
            <p:nvSpPr>
              <p:cNvPr id="128131" name="Oval 131"/>
              <p:cNvSpPr>
                <a:spLocks noChangeArrowheads="1"/>
              </p:cNvSpPr>
              <p:nvPr/>
            </p:nvSpPr>
            <p:spPr bwMode="auto">
              <a:xfrm flipH="1">
                <a:off x="2256" y="26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8132" name="Oval 132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28133" name="Group 133"/>
              <p:cNvGrpSpPr>
                <a:grpSpLocks/>
              </p:cNvGrpSpPr>
              <p:nvPr/>
            </p:nvGrpSpPr>
            <p:grpSpPr bwMode="auto">
              <a:xfrm>
                <a:off x="2256" y="2496"/>
                <a:ext cx="288" cy="144"/>
                <a:chOff x="2256" y="2496"/>
                <a:chExt cx="288" cy="144"/>
              </a:xfrm>
            </p:grpSpPr>
            <p:sp>
              <p:nvSpPr>
                <p:cNvPr id="128134" name="Line 134"/>
                <p:cNvSpPr>
                  <a:spLocks noChangeShapeType="1"/>
                </p:cNvSpPr>
                <p:nvPr/>
              </p:nvSpPr>
              <p:spPr bwMode="auto">
                <a:xfrm>
                  <a:off x="2256" y="2640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8135" name="Line 135"/>
                <p:cNvSpPr>
                  <a:spLocks noChangeShapeType="1"/>
                </p:cNvSpPr>
                <p:nvPr/>
              </p:nvSpPr>
              <p:spPr bwMode="auto">
                <a:xfrm>
                  <a:off x="2400" y="2496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sp>
          <p:nvSpPr>
            <p:cNvPr id="128136" name="Line 136"/>
            <p:cNvSpPr>
              <a:spLocks noChangeShapeType="1"/>
            </p:cNvSpPr>
            <p:nvPr/>
          </p:nvSpPr>
          <p:spPr bwMode="auto">
            <a:xfrm>
              <a:off x="4405" y="2665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8137" name="Line 137"/>
            <p:cNvSpPr>
              <a:spLocks noChangeShapeType="1"/>
            </p:cNvSpPr>
            <p:nvPr/>
          </p:nvSpPr>
          <p:spPr bwMode="auto">
            <a:xfrm>
              <a:off x="4933" y="266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28138" name="Group 138"/>
            <p:cNvGrpSpPr>
              <a:grpSpLocks/>
            </p:cNvGrpSpPr>
            <p:nvPr/>
          </p:nvGrpSpPr>
          <p:grpSpPr bwMode="auto">
            <a:xfrm>
              <a:off x="4645" y="2425"/>
              <a:ext cx="288" cy="240"/>
              <a:chOff x="2256" y="2496"/>
              <a:chExt cx="288" cy="240"/>
            </a:xfrm>
          </p:grpSpPr>
          <p:sp>
            <p:nvSpPr>
              <p:cNvPr id="128139" name="Oval 139"/>
              <p:cNvSpPr>
                <a:spLocks noChangeArrowheads="1"/>
              </p:cNvSpPr>
              <p:nvPr/>
            </p:nvSpPr>
            <p:spPr bwMode="auto">
              <a:xfrm flipH="1">
                <a:off x="2256" y="26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8140" name="Oval 140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28141" name="Group 141"/>
              <p:cNvGrpSpPr>
                <a:grpSpLocks/>
              </p:cNvGrpSpPr>
              <p:nvPr/>
            </p:nvGrpSpPr>
            <p:grpSpPr bwMode="auto">
              <a:xfrm>
                <a:off x="2256" y="2496"/>
                <a:ext cx="288" cy="144"/>
                <a:chOff x="2256" y="2496"/>
                <a:chExt cx="288" cy="144"/>
              </a:xfrm>
            </p:grpSpPr>
            <p:sp>
              <p:nvSpPr>
                <p:cNvPr id="128142" name="Line 142"/>
                <p:cNvSpPr>
                  <a:spLocks noChangeShapeType="1"/>
                </p:cNvSpPr>
                <p:nvPr/>
              </p:nvSpPr>
              <p:spPr bwMode="auto">
                <a:xfrm>
                  <a:off x="2256" y="2640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8143" name="Line 143"/>
                <p:cNvSpPr>
                  <a:spLocks noChangeShapeType="1"/>
                </p:cNvSpPr>
                <p:nvPr/>
              </p:nvSpPr>
              <p:spPr bwMode="auto">
                <a:xfrm>
                  <a:off x="2400" y="2496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sp>
          <p:nvSpPr>
            <p:cNvPr id="128144" name="Line 144"/>
            <p:cNvSpPr>
              <a:spLocks noChangeShapeType="1"/>
            </p:cNvSpPr>
            <p:nvPr/>
          </p:nvSpPr>
          <p:spPr bwMode="auto">
            <a:xfrm>
              <a:off x="4406" y="2931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8145" name="Line 145"/>
            <p:cNvSpPr>
              <a:spLocks noChangeShapeType="1"/>
            </p:cNvSpPr>
            <p:nvPr/>
          </p:nvSpPr>
          <p:spPr bwMode="auto">
            <a:xfrm>
              <a:off x="4934" y="2931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28146" name="Group 146"/>
            <p:cNvGrpSpPr>
              <a:grpSpLocks/>
            </p:cNvGrpSpPr>
            <p:nvPr/>
          </p:nvGrpSpPr>
          <p:grpSpPr bwMode="auto">
            <a:xfrm>
              <a:off x="4646" y="2691"/>
              <a:ext cx="288" cy="240"/>
              <a:chOff x="2256" y="2496"/>
              <a:chExt cx="288" cy="240"/>
            </a:xfrm>
          </p:grpSpPr>
          <p:sp>
            <p:nvSpPr>
              <p:cNvPr id="128147" name="Oval 147"/>
              <p:cNvSpPr>
                <a:spLocks noChangeArrowheads="1"/>
              </p:cNvSpPr>
              <p:nvPr/>
            </p:nvSpPr>
            <p:spPr bwMode="auto">
              <a:xfrm flipH="1">
                <a:off x="2256" y="26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8148" name="Oval 148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28149" name="Group 149"/>
              <p:cNvGrpSpPr>
                <a:grpSpLocks/>
              </p:cNvGrpSpPr>
              <p:nvPr/>
            </p:nvGrpSpPr>
            <p:grpSpPr bwMode="auto">
              <a:xfrm>
                <a:off x="2256" y="2496"/>
                <a:ext cx="288" cy="144"/>
                <a:chOff x="2256" y="2496"/>
                <a:chExt cx="288" cy="144"/>
              </a:xfrm>
            </p:grpSpPr>
            <p:sp>
              <p:nvSpPr>
                <p:cNvPr id="128150" name="Line 150"/>
                <p:cNvSpPr>
                  <a:spLocks noChangeShapeType="1"/>
                </p:cNvSpPr>
                <p:nvPr/>
              </p:nvSpPr>
              <p:spPr bwMode="auto">
                <a:xfrm>
                  <a:off x="2256" y="2640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8151" name="Line 151"/>
                <p:cNvSpPr>
                  <a:spLocks noChangeShapeType="1"/>
                </p:cNvSpPr>
                <p:nvPr/>
              </p:nvSpPr>
              <p:spPr bwMode="auto">
                <a:xfrm>
                  <a:off x="2400" y="2496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sp>
          <p:nvSpPr>
            <p:cNvPr id="128152" name="Line 152"/>
            <p:cNvSpPr>
              <a:spLocks noChangeShapeType="1"/>
            </p:cNvSpPr>
            <p:nvPr/>
          </p:nvSpPr>
          <p:spPr bwMode="auto">
            <a:xfrm>
              <a:off x="4409" y="3227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8153" name="Line 153"/>
            <p:cNvSpPr>
              <a:spLocks noChangeShapeType="1"/>
            </p:cNvSpPr>
            <p:nvPr/>
          </p:nvSpPr>
          <p:spPr bwMode="auto">
            <a:xfrm>
              <a:off x="4937" y="3227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28154" name="Group 154"/>
            <p:cNvGrpSpPr>
              <a:grpSpLocks/>
            </p:cNvGrpSpPr>
            <p:nvPr/>
          </p:nvGrpSpPr>
          <p:grpSpPr bwMode="auto">
            <a:xfrm>
              <a:off x="4649" y="2987"/>
              <a:ext cx="288" cy="240"/>
              <a:chOff x="2256" y="2496"/>
              <a:chExt cx="288" cy="240"/>
            </a:xfrm>
          </p:grpSpPr>
          <p:sp>
            <p:nvSpPr>
              <p:cNvPr id="128155" name="Oval 155"/>
              <p:cNvSpPr>
                <a:spLocks noChangeArrowheads="1"/>
              </p:cNvSpPr>
              <p:nvPr/>
            </p:nvSpPr>
            <p:spPr bwMode="auto">
              <a:xfrm flipH="1">
                <a:off x="2256" y="26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8156" name="Oval 156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28157" name="Group 157"/>
              <p:cNvGrpSpPr>
                <a:grpSpLocks/>
              </p:cNvGrpSpPr>
              <p:nvPr/>
            </p:nvGrpSpPr>
            <p:grpSpPr bwMode="auto">
              <a:xfrm>
                <a:off x="2256" y="2496"/>
                <a:ext cx="288" cy="144"/>
                <a:chOff x="2256" y="2496"/>
                <a:chExt cx="288" cy="144"/>
              </a:xfrm>
            </p:grpSpPr>
            <p:sp>
              <p:nvSpPr>
                <p:cNvPr id="128158" name="Line 158"/>
                <p:cNvSpPr>
                  <a:spLocks noChangeShapeType="1"/>
                </p:cNvSpPr>
                <p:nvPr/>
              </p:nvSpPr>
              <p:spPr bwMode="auto">
                <a:xfrm>
                  <a:off x="2256" y="2640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8159" name="Line 159"/>
                <p:cNvSpPr>
                  <a:spLocks noChangeShapeType="1"/>
                </p:cNvSpPr>
                <p:nvPr/>
              </p:nvSpPr>
              <p:spPr bwMode="auto">
                <a:xfrm>
                  <a:off x="2400" y="2496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sp>
          <p:nvSpPr>
            <p:cNvPr id="128160" name="Line 160"/>
            <p:cNvSpPr>
              <a:spLocks noChangeShapeType="1"/>
            </p:cNvSpPr>
            <p:nvPr/>
          </p:nvSpPr>
          <p:spPr bwMode="auto">
            <a:xfrm>
              <a:off x="4419" y="347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8161" name="Line 161"/>
            <p:cNvSpPr>
              <a:spLocks noChangeShapeType="1"/>
            </p:cNvSpPr>
            <p:nvPr/>
          </p:nvSpPr>
          <p:spPr bwMode="auto">
            <a:xfrm>
              <a:off x="4947" y="347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28162" name="Group 162"/>
            <p:cNvGrpSpPr>
              <a:grpSpLocks/>
            </p:cNvGrpSpPr>
            <p:nvPr/>
          </p:nvGrpSpPr>
          <p:grpSpPr bwMode="auto">
            <a:xfrm>
              <a:off x="4659" y="3234"/>
              <a:ext cx="288" cy="240"/>
              <a:chOff x="2256" y="2496"/>
              <a:chExt cx="288" cy="240"/>
            </a:xfrm>
          </p:grpSpPr>
          <p:sp>
            <p:nvSpPr>
              <p:cNvPr id="128163" name="Oval 163"/>
              <p:cNvSpPr>
                <a:spLocks noChangeArrowheads="1"/>
              </p:cNvSpPr>
              <p:nvPr/>
            </p:nvSpPr>
            <p:spPr bwMode="auto">
              <a:xfrm flipH="1">
                <a:off x="2256" y="26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8164" name="Oval 164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28165" name="Group 165"/>
              <p:cNvGrpSpPr>
                <a:grpSpLocks/>
              </p:cNvGrpSpPr>
              <p:nvPr/>
            </p:nvGrpSpPr>
            <p:grpSpPr bwMode="auto">
              <a:xfrm>
                <a:off x="2256" y="2496"/>
                <a:ext cx="288" cy="144"/>
                <a:chOff x="2256" y="2496"/>
                <a:chExt cx="288" cy="144"/>
              </a:xfrm>
            </p:grpSpPr>
            <p:sp>
              <p:nvSpPr>
                <p:cNvPr id="128166" name="Line 166"/>
                <p:cNvSpPr>
                  <a:spLocks noChangeShapeType="1"/>
                </p:cNvSpPr>
                <p:nvPr/>
              </p:nvSpPr>
              <p:spPr bwMode="auto">
                <a:xfrm>
                  <a:off x="2256" y="2640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8167" name="Line 167"/>
                <p:cNvSpPr>
                  <a:spLocks noChangeShapeType="1"/>
                </p:cNvSpPr>
                <p:nvPr/>
              </p:nvSpPr>
              <p:spPr bwMode="auto">
                <a:xfrm>
                  <a:off x="2400" y="2496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</p:grpSp>
      <p:sp>
        <p:nvSpPr>
          <p:cNvPr id="128168" name="Text Box 168"/>
          <p:cNvSpPr txBox="1">
            <a:spLocks noChangeArrowheads="1"/>
          </p:cNvSpPr>
          <p:nvPr/>
        </p:nvSpPr>
        <p:spPr bwMode="auto">
          <a:xfrm>
            <a:off x="5876925" y="5522913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PC.7</a:t>
            </a:r>
          </a:p>
        </p:txBody>
      </p:sp>
      <p:sp>
        <p:nvSpPr>
          <p:cNvPr id="128169" name="Rectangle 169"/>
          <p:cNvSpPr>
            <a:spLocks noGrp="1" noChangeArrowheads="1"/>
          </p:cNvSpPr>
          <p:nvPr>
            <p:ph type="body" idx="1"/>
          </p:nvPr>
        </p:nvSpPr>
        <p:spPr>
          <a:xfrm>
            <a:off x="0" y="1774825"/>
            <a:ext cx="3446463" cy="4530725"/>
          </a:xfrm>
          <a:noFill/>
          <a:ln/>
        </p:spPr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	If we connect each key to a pin of the AVR, we waist many pins. So we use scanning as shown in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421366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/>
              <a:t>Keyboard</a:t>
            </a:r>
          </a:p>
        </p:txBody>
      </p:sp>
      <p:grpSp>
        <p:nvGrpSpPr>
          <p:cNvPr id="129027" name="Group 3"/>
          <p:cNvGrpSpPr>
            <a:grpSpLocks/>
          </p:cNvGrpSpPr>
          <p:nvPr/>
        </p:nvGrpSpPr>
        <p:grpSpPr bwMode="auto">
          <a:xfrm>
            <a:off x="2590800" y="1752600"/>
            <a:ext cx="3505200" cy="4191000"/>
            <a:chOff x="1632" y="1104"/>
            <a:chExt cx="2208" cy="2640"/>
          </a:xfrm>
        </p:grpSpPr>
        <p:sp>
          <p:nvSpPr>
            <p:cNvPr id="129028" name="Line 4"/>
            <p:cNvSpPr>
              <a:spLocks noChangeShapeType="1"/>
            </p:cNvSpPr>
            <p:nvPr/>
          </p:nvSpPr>
          <p:spPr bwMode="auto">
            <a:xfrm>
              <a:off x="2256" y="1488"/>
              <a:ext cx="0" cy="2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9029" name="Line 5"/>
            <p:cNvSpPr>
              <a:spLocks noChangeShapeType="1"/>
            </p:cNvSpPr>
            <p:nvPr/>
          </p:nvSpPr>
          <p:spPr bwMode="auto">
            <a:xfrm>
              <a:off x="2784" y="1488"/>
              <a:ext cx="0" cy="2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9030" name="Line 6"/>
            <p:cNvSpPr>
              <a:spLocks noChangeShapeType="1"/>
            </p:cNvSpPr>
            <p:nvPr/>
          </p:nvSpPr>
          <p:spPr bwMode="auto">
            <a:xfrm>
              <a:off x="1632" y="2016"/>
              <a:ext cx="1968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9031" name="Line 7"/>
            <p:cNvSpPr>
              <a:spLocks noChangeShapeType="1"/>
            </p:cNvSpPr>
            <p:nvPr/>
          </p:nvSpPr>
          <p:spPr bwMode="auto">
            <a:xfrm>
              <a:off x="1632" y="2496"/>
              <a:ext cx="1968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9032" name="Line 8"/>
            <p:cNvSpPr>
              <a:spLocks noChangeShapeType="1"/>
            </p:cNvSpPr>
            <p:nvPr/>
          </p:nvSpPr>
          <p:spPr bwMode="auto">
            <a:xfrm>
              <a:off x="1632" y="2976"/>
              <a:ext cx="1968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9033" name="Line 9"/>
            <p:cNvSpPr>
              <a:spLocks noChangeShapeType="1"/>
            </p:cNvSpPr>
            <p:nvPr/>
          </p:nvSpPr>
          <p:spPr bwMode="auto">
            <a:xfrm>
              <a:off x="1632" y="3456"/>
              <a:ext cx="1968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9034" name="Line 10"/>
            <p:cNvSpPr>
              <a:spLocks noChangeShapeType="1"/>
            </p:cNvSpPr>
            <p:nvPr/>
          </p:nvSpPr>
          <p:spPr bwMode="auto">
            <a:xfrm>
              <a:off x="3312" y="1488"/>
              <a:ext cx="0" cy="2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9035" name="Line 11"/>
            <p:cNvSpPr>
              <a:spLocks noChangeShapeType="1"/>
            </p:cNvSpPr>
            <p:nvPr/>
          </p:nvSpPr>
          <p:spPr bwMode="auto">
            <a:xfrm>
              <a:off x="3840" y="1488"/>
              <a:ext cx="0" cy="2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29036" name="Group 12"/>
            <p:cNvGrpSpPr>
              <a:grpSpLocks/>
            </p:cNvGrpSpPr>
            <p:nvPr/>
          </p:nvGrpSpPr>
          <p:grpSpPr bwMode="auto">
            <a:xfrm>
              <a:off x="3600" y="2736"/>
              <a:ext cx="240" cy="240"/>
              <a:chOff x="4032" y="3552"/>
              <a:chExt cx="240" cy="240"/>
            </a:xfrm>
          </p:grpSpPr>
          <p:grpSp>
            <p:nvGrpSpPr>
              <p:cNvPr id="129037" name="Group 13"/>
              <p:cNvGrpSpPr>
                <a:grpSpLocks/>
              </p:cNvGrpSpPr>
              <p:nvPr/>
            </p:nvGrpSpPr>
            <p:grpSpPr bwMode="auto">
              <a:xfrm>
                <a:off x="4032" y="3552"/>
                <a:ext cx="240" cy="240"/>
                <a:chOff x="672" y="3744"/>
                <a:chExt cx="240" cy="240"/>
              </a:xfrm>
            </p:grpSpPr>
            <p:sp>
              <p:nvSpPr>
                <p:cNvPr id="129038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864" y="3744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039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672" y="38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040" name="Oval 16"/>
                <p:cNvSpPr>
                  <a:spLocks noChangeArrowheads="1"/>
                </p:cNvSpPr>
                <p:nvPr/>
              </p:nvSpPr>
              <p:spPr bwMode="auto">
                <a:xfrm flipH="1">
                  <a:off x="816" y="37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041" name="Oval 17"/>
                <p:cNvSpPr>
                  <a:spLocks noChangeArrowheads="1"/>
                </p:cNvSpPr>
                <p:nvPr/>
              </p:nvSpPr>
              <p:spPr bwMode="auto">
                <a:xfrm flipH="1">
                  <a:off x="720" y="38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129042" name="Group 18"/>
              <p:cNvGrpSpPr>
                <a:grpSpLocks/>
              </p:cNvGrpSpPr>
              <p:nvPr/>
            </p:nvGrpSpPr>
            <p:grpSpPr bwMode="auto">
              <a:xfrm>
                <a:off x="4032" y="3552"/>
                <a:ext cx="96" cy="96"/>
                <a:chOff x="4032" y="3552"/>
                <a:chExt cx="96" cy="96"/>
              </a:xfrm>
            </p:grpSpPr>
            <p:sp>
              <p:nvSpPr>
                <p:cNvPr id="129043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4032" y="355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044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5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29045" name="Group 21"/>
            <p:cNvGrpSpPr>
              <a:grpSpLocks/>
            </p:cNvGrpSpPr>
            <p:nvPr/>
          </p:nvGrpSpPr>
          <p:grpSpPr bwMode="auto">
            <a:xfrm>
              <a:off x="3072" y="2736"/>
              <a:ext cx="240" cy="240"/>
              <a:chOff x="4032" y="3552"/>
              <a:chExt cx="240" cy="240"/>
            </a:xfrm>
          </p:grpSpPr>
          <p:grpSp>
            <p:nvGrpSpPr>
              <p:cNvPr id="129046" name="Group 22"/>
              <p:cNvGrpSpPr>
                <a:grpSpLocks/>
              </p:cNvGrpSpPr>
              <p:nvPr/>
            </p:nvGrpSpPr>
            <p:grpSpPr bwMode="auto">
              <a:xfrm>
                <a:off x="4032" y="3552"/>
                <a:ext cx="240" cy="240"/>
                <a:chOff x="672" y="3744"/>
                <a:chExt cx="240" cy="240"/>
              </a:xfrm>
            </p:grpSpPr>
            <p:sp>
              <p:nvSpPr>
                <p:cNvPr id="129047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864" y="3744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048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672" y="38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049" name="Oval 25"/>
                <p:cNvSpPr>
                  <a:spLocks noChangeArrowheads="1"/>
                </p:cNvSpPr>
                <p:nvPr/>
              </p:nvSpPr>
              <p:spPr bwMode="auto">
                <a:xfrm flipH="1">
                  <a:off x="816" y="37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050" name="Oval 26"/>
                <p:cNvSpPr>
                  <a:spLocks noChangeArrowheads="1"/>
                </p:cNvSpPr>
                <p:nvPr/>
              </p:nvSpPr>
              <p:spPr bwMode="auto">
                <a:xfrm flipH="1">
                  <a:off x="720" y="38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129051" name="Group 27"/>
              <p:cNvGrpSpPr>
                <a:grpSpLocks/>
              </p:cNvGrpSpPr>
              <p:nvPr/>
            </p:nvGrpSpPr>
            <p:grpSpPr bwMode="auto">
              <a:xfrm>
                <a:off x="4032" y="3552"/>
                <a:ext cx="96" cy="96"/>
                <a:chOff x="4032" y="3552"/>
                <a:chExt cx="96" cy="96"/>
              </a:xfrm>
            </p:grpSpPr>
            <p:sp>
              <p:nvSpPr>
                <p:cNvPr id="129052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4032" y="355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053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5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29054" name="Group 30"/>
            <p:cNvGrpSpPr>
              <a:grpSpLocks/>
            </p:cNvGrpSpPr>
            <p:nvPr/>
          </p:nvGrpSpPr>
          <p:grpSpPr bwMode="auto">
            <a:xfrm>
              <a:off x="2544" y="2736"/>
              <a:ext cx="240" cy="240"/>
              <a:chOff x="4032" y="3552"/>
              <a:chExt cx="240" cy="240"/>
            </a:xfrm>
          </p:grpSpPr>
          <p:grpSp>
            <p:nvGrpSpPr>
              <p:cNvPr id="129055" name="Group 31"/>
              <p:cNvGrpSpPr>
                <a:grpSpLocks/>
              </p:cNvGrpSpPr>
              <p:nvPr/>
            </p:nvGrpSpPr>
            <p:grpSpPr bwMode="auto">
              <a:xfrm>
                <a:off x="4032" y="3552"/>
                <a:ext cx="240" cy="240"/>
                <a:chOff x="672" y="3744"/>
                <a:chExt cx="240" cy="240"/>
              </a:xfrm>
            </p:grpSpPr>
            <p:sp>
              <p:nvSpPr>
                <p:cNvPr id="129056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864" y="3744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057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672" y="38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058" name="Oval 34"/>
                <p:cNvSpPr>
                  <a:spLocks noChangeArrowheads="1"/>
                </p:cNvSpPr>
                <p:nvPr/>
              </p:nvSpPr>
              <p:spPr bwMode="auto">
                <a:xfrm flipH="1">
                  <a:off x="816" y="37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059" name="Oval 35"/>
                <p:cNvSpPr>
                  <a:spLocks noChangeArrowheads="1"/>
                </p:cNvSpPr>
                <p:nvPr/>
              </p:nvSpPr>
              <p:spPr bwMode="auto">
                <a:xfrm flipH="1">
                  <a:off x="720" y="38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129060" name="Group 36"/>
              <p:cNvGrpSpPr>
                <a:grpSpLocks/>
              </p:cNvGrpSpPr>
              <p:nvPr/>
            </p:nvGrpSpPr>
            <p:grpSpPr bwMode="auto">
              <a:xfrm>
                <a:off x="4032" y="3552"/>
                <a:ext cx="96" cy="96"/>
                <a:chOff x="4032" y="3552"/>
                <a:chExt cx="96" cy="96"/>
              </a:xfrm>
            </p:grpSpPr>
            <p:sp>
              <p:nvSpPr>
                <p:cNvPr id="129061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4032" y="355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062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5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29063" name="Group 39"/>
            <p:cNvGrpSpPr>
              <a:grpSpLocks/>
            </p:cNvGrpSpPr>
            <p:nvPr/>
          </p:nvGrpSpPr>
          <p:grpSpPr bwMode="auto">
            <a:xfrm>
              <a:off x="2016" y="2736"/>
              <a:ext cx="240" cy="240"/>
              <a:chOff x="4032" y="3552"/>
              <a:chExt cx="240" cy="240"/>
            </a:xfrm>
          </p:grpSpPr>
          <p:grpSp>
            <p:nvGrpSpPr>
              <p:cNvPr id="129064" name="Group 40"/>
              <p:cNvGrpSpPr>
                <a:grpSpLocks/>
              </p:cNvGrpSpPr>
              <p:nvPr/>
            </p:nvGrpSpPr>
            <p:grpSpPr bwMode="auto">
              <a:xfrm>
                <a:off x="4032" y="3552"/>
                <a:ext cx="240" cy="240"/>
                <a:chOff x="672" y="3744"/>
                <a:chExt cx="240" cy="240"/>
              </a:xfrm>
            </p:grpSpPr>
            <p:sp>
              <p:nvSpPr>
                <p:cNvPr id="129065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864" y="3744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066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672" y="38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067" name="Oval 43"/>
                <p:cNvSpPr>
                  <a:spLocks noChangeArrowheads="1"/>
                </p:cNvSpPr>
                <p:nvPr/>
              </p:nvSpPr>
              <p:spPr bwMode="auto">
                <a:xfrm flipH="1">
                  <a:off x="816" y="37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068" name="Oval 44"/>
                <p:cNvSpPr>
                  <a:spLocks noChangeArrowheads="1"/>
                </p:cNvSpPr>
                <p:nvPr/>
              </p:nvSpPr>
              <p:spPr bwMode="auto">
                <a:xfrm flipH="1">
                  <a:off x="720" y="38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129069" name="Group 45"/>
              <p:cNvGrpSpPr>
                <a:grpSpLocks/>
              </p:cNvGrpSpPr>
              <p:nvPr/>
            </p:nvGrpSpPr>
            <p:grpSpPr bwMode="auto">
              <a:xfrm>
                <a:off x="4032" y="3552"/>
                <a:ext cx="96" cy="96"/>
                <a:chOff x="4032" y="3552"/>
                <a:chExt cx="96" cy="96"/>
              </a:xfrm>
            </p:grpSpPr>
            <p:sp>
              <p:nvSpPr>
                <p:cNvPr id="129070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4032" y="355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071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5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29072" name="Group 48"/>
            <p:cNvGrpSpPr>
              <a:grpSpLocks/>
            </p:cNvGrpSpPr>
            <p:nvPr/>
          </p:nvGrpSpPr>
          <p:grpSpPr bwMode="auto">
            <a:xfrm>
              <a:off x="3600" y="3216"/>
              <a:ext cx="240" cy="240"/>
              <a:chOff x="4032" y="3552"/>
              <a:chExt cx="240" cy="240"/>
            </a:xfrm>
          </p:grpSpPr>
          <p:grpSp>
            <p:nvGrpSpPr>
              <p:cNvPr id="129073" name="Group 49"/>
              <p:cNvGrpSpPr>
                <a:grpSpLocks/>
              </p:cNvGrpSpPr>
              <p:nvPr/>
            </p:nvGrpSpPr>
            <p:grpSpPr bwMode="auto">
              <a:xfrm>
                <a:off x="4032" y="3552"/>
                <a:ext cx="240" cy="240"/>
                <a:chOff x="672" y="3744"/>
                <a:chExt cx="240" cy="240"/>
              </a:xfrm>
            </p:grpSpPr>
            <p:sp>
              <p:nvSpPr>
                <p:cNvPr id="129074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864" y="3744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075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672" y="38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076" name="Oval 52"/>
                <p:cNvSpPr>
                  <a:spLocks noChangeArrowheads="1"/>
                </p:cNvSpPr>
                <p:nvPr/>
              </p:nvSpPr>
              <p:spPr bwMode="auto">
                <a:xfrm flipH="1">
                  <a:off x="816" y="37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077" name="Oval 53"/>
                <p:cNvSpPr>
                  <a:spLocks noChangeArrowheads="1"/>
                </p:cNvSpPr>
                <p:nvPr/>
              </p:nvSpPr>
              <p:spPr bwMode="auto">
                <a:xfrm flipH="1">
                  <a:off x="720" y="38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129078" name="Group 54"/>
              <p:cNvGrpSpPr>
                <a:grpSpLocks/>
              </p:cNvGrpSpPr>
              <p:nvPr/>
            </p:nvGrpSpPr>
            <p:grpSpPr bwMode="auto">
              <a:xfrm>
                <a:off x="4032" y="3552"/>
                <a:ext cx="96" cy="96"/>
                <a:chOff x="4032" y="3552"/>
                <a:chExt cx="96" cy="96"/>
              </a:xfrm>
            </p:grpSpPr>
            <p:sp>
              <p:nvSpPr>
                <p:cNvPr id="129079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4032" y="355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080" name="Line 56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5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29081" name="Group 57"/>
            <p:cNvGrpSpPr>
              <a:grpSpLocks/>
            </p:cNvGrpSpPr>
            <p:nvPr/>
          </p:nvGrpSpPr>
          <p:grpSpPr bwMode="auto">
            <a:xfrm>
              <a:off x="3072" y="3216"/>
              <a:ext cx="240" cy="240"/>
              <a:chOff x="4032" y="3552"/>
              <a:chExt cx="240" cy="240"/>
            </a:xfrm>
          </p:grpSpPr>
          <p:grpSp>
            <p:nvGrpSpPr>
              <p:cNvPr id="129082" name="Group 58"/>
              <p:cNvGrpSpPr>
                <a:grpSpLocks/>
              </p:cNvGrpSpPr>
              <p:nvPr/>
            </p:nvGrpSpPr>
            <p:grpSpPr bwMode="auto">
              <a:xfrm>
                <a:off x="4032" y="3552"/>
                <a:ext cx="240" cy="240"/>
                <a:chOff x="672" y="3744"/>
                <a:chExt cx="240" cy="240"/>
              </a:xfrm>
            </p:grpSpPr>
            <p:sp>
              <p:nvSpPr>
                <p:cNvPr id="129083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864" y="3744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084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672" y="38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085" name="Oval 61"/>
                <p:cNvSpPr>
                  <a:spLocks noChangeArrowheads="1"/>
                </p:cNvSpPr>
                <p:nvPr/>
              </p:nvSpPr>
              <p:spPr bwMode="auto">
                <a:xfrm flipH="1">
                  <a:off x="816" y="37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086" name="Oval 62"/>
                <p:cNvSpPr>
                  <a:spLocks noChangeArrowheads="1"/>
                </p:cNvSpPr>
                <p:nvPr/>
              </p:nvSpPr>
              <p:spPr bwMode="auto">
                <a:xfrm flipH="1">
                  <a:off x="720" y="38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129087" name="Group 63"/>
              <p:cNvGrpSpPr>
                <a:grpSpLocks/>
              </p:cNvGrpSpPr>
              <p:nvPr/>
            </p:nvGrpSpPr>
            <p:grpSpPr bwMode="auto">
              <a:xfrm>
                <a:off x="4032" y="3552"/>
                <a:ext cx="96" cy="96"/>
                <a:chOff x="4032" y="3552"/>
                <a:chExt cx="96" cy="96"/>
              </a:xfrm>
            </p:grpSpPr>
            <p:sp>
              <p:nvSpPr>
                <p:cNvPr id="129088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4032" y="355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089" name="Line 65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5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29090" name="Group 66"/>
            <p:cNvGrpSpPr>
              <a:grpSpLocks/>
            </p:cNvGrpSpPr>
            <p:nvPr/>
          </p:nvGrpSpPr>
          <p:grpSpPr bwMode="auto">
            <a:xfrm>
              <a:off x="2544" y="3216"/>
              <a:ext cx="240" cy="240"/>
              <a:chOff x="4032" y="3552"/>
              <a:chExt cx="240" cy="240"/>
            </a:xfrm>
          </p:grpSpPr>
          <p:grpSp>
            <p:nvGrpSpPr>
              <p:cNvPr id="129091" name="Group 67"/>
              <p:cNvGrpSpPr>
                <a:grpSpLocks/>
              </p:cNvGrpSpPr>
              <p:nvPr/>
            </p:nvGrpSpPr>
            <p:grpSpPr bwMode="auto">
              <a:xfrm>
                <a:off x="4032" y="3552"/>
                <a:ext cx="240" cy="240"/>
                <a:chOff x="672" y="3744"/>
                <a:chExt cx="240" cy="240"/>
              </a:xfrm>
            </p:grpSpPr>
            <p:sp>
              <p:nvSpPr>
                <p:cNvPr id="129092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864" y="3744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093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672" y="38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094" name="Oval 70"/>
                <p:cNvSpPr>
                  <a:spLocks noChangeArrowheads="1"/>
                </p:cNvSpPr>
                <p:nvPr/>
              </p:nvSpPr>
              <p:spPr bwMode="auto">
                <a:xfrm flipH="1">
                  <a:off x="816" y="37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095" name="Oval 71"/>
                <p:cNvSpPr>
                  <a:spLocks noChangeArrowheads="1"/>
                </p:cNvSpPr>
                <p:nvPr/>
              </p:nvSpPr>
              <p:spPr bwMode="auto">
                <a:xfrm flipH="1">
                  <a:off x="720" y="38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129096" name="Group 72"/>
              <p:cNvGrpSpPr>
                <a:grpSpLocks/>
              </p:cNvGrpSpPr>
              <p:nvPr/>
            </p:nvGrpSpPr>
            <p:grpSpPr bwMode="auto">
              <a:xfrm>
                <a:off x="4032" y="3552"/>
                <a:ext cx="96" cy="96"/>
                <a:chOff x="4032" y="3552"/>
                <a:chExt cx="96" cy="96"/>
              </a:xfrm>
            </p:grpSpPr>
            <p:sp>
              <p:nvSpPr>
                <p:cNvPr id="129097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4032" y="355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098" name="Line 74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5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29099" name="Group 75"/>
            <p:cNvGrpSpPr>
              <a:grpSpLocks/>
            </p:cNvGrpSpPr>
            <p:nvPr/>
          </p:nvGrpSpPr>
          <p:grpSpPr bwMode="auto">
            <a:xfrm>
              <a:off x="2016" y="3216"/>
              <a:ext cx="240" cy="240"/>
              <a:chOff x="4032" y="3552"/>
              <a:chExt cx="240" cy="240"/>
            </a:xfrm>
          </p:grpSpPr>
          <p:grpSp>
            <p:nvGrpSpPr>
              <p:cNvPr id="129100" name="Group 76"/>
              <p:cNvGrpSpPr>
                <a:grpSpLocks/>
              </p:cNvGrpSpPr>
              <p:nvPr/>
            </p:nvGrpSpPr>
            <p:grpSpPr bwMode="auto">
              <a:xfrm>
                <a:off x="4032" y="3552"/>
                <a:ext cx="240" cy="240"/>
                <a:chOff x="672" y="3744"/>
                <a:chExt cx="240" cy="240"/>
              </a:xfrm>
            </p:grpSpPr>
            <p:sp>
              <p:nvSpPr>
                <p:cNvPr id="129101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864" y="3744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02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672" y="38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03" name="Oval 79"/>
                <p:cNvSpPr>
                  <a:spLocks noChangeArrowheads="1"/>
                </p:cNvSpPr>
                <p:nvPr/>
              </p:nvSpPr>
              <p:spPr bwMode="auto">
                <a:xfrm flipH="1">
                  <a:off x="816" y="37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04" name="Oval 80"/>
                <p:cNvSpPr>
                  <a:spLocks noChangeArrowheads="1"/>
                </p:cNvSpPr>
                <p:nvPr/>
              </p:nvSpPr>
              <p:spPr bwMode="auto">
                <a:xfrm flipH="1">
                  <a:off x="720" y="38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129105" name="Group 81"/>
              <p:cNvGrpSpPr>
                <a:grpSpLocks/>
              </p:cNvGrpSpPr>
              <p:nvPr/>
            </p:nvGrpSpPr>
            <p:grpSpPr bwMode="auto">
              <a:xfrm>
                <a:off x="4032" y="3552"/>
                <a:ext cx="96" cy="96"/>
                <a:chOff x="4032" y="3552"/>
                <a:chExt cx="96" cy="96"/>
              </a:xfrm>
            </p:grpSpPr>
            <p:sp>
              <p:nvSpPr>
                <p:cNvPr id="129106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4032" y="355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07" name="Line 83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5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29108" name="Group 84"/>
            <p:cNvGrpSpPr>
              <a:grpSpLocks/>
            </p:cNvGrpSpPr>
            <p:nvPr/>
          </p:nvGrpSpPr>
          <p:grpSpPr bwMode="auto">
            <a:xfrm>
              <a:off x="3600" y="1776"/>
              <a:ext cx="240" cy="240"/>
              <a:chOff x="4032" y="3552"/>
              <a:chExt cx="240" cy="240"/>
            </a:xfrm>
          </p:grpSpPr>
          <p:grpSp>
            <p:nvGrpSpPr>
              <p:cNvPr id="129109" name="Group 85"/>
              <p:cNvGrpSpPr>
                <a:grpSpLocks/>
              </p:cNvGrpSpPr>
              <p:nvPr/>
            </p:nvGrpSpPr>
            <p:grpSpPr bwMode="auto">
              <a:xfrm>
                <a:off x="4032" y="3552"/>
                <a:ext cx="240" cy="240"/>
                <a:chOff x="672" y="3744"/>
                <a:chExt cx="240" cy="240"/>
              </a:xfrm>
            </p:grpSpPr>
            <p:sp>
              <p:nvSpPr>
                <p:cNvPr id="129110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864" y="3744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11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672" y="38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12" name="Oval 88"/>
                <p:cNvSpPr>
                  <a:spLocks noChangeArrowheads="1"/>
                </p:cNvSpPr>
                <p:nvPr/>
              </p:nvSpPr>
              <p:spPr bwMode="auto">
                <a:xfrm flipH="1">
                  <a:off x="816" y="37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13" name="Oval 89"/>
                <p:cNvSpPr>
                  <a:spLocks noChangeArrowheads="1"/>
                </p:cNvSpPr>
                <p:nvPr/>
              </p:nvSpPr>
              <p:spPr bwMode="auto">
                <a:xfrm flipH="1">
                  <a:off x="720" y="38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129114" name="Group 90"/>
              <p:cNvGrpSpPr>
                <a:grpSpLocks/>
              </p:cNvGrpSpPr>
              <p:nvPr/>
            </p:nvGrpSpPr>
            <p:grpSpPr bwMode="auto">
              <a:xfrm>
                <a:off x="4032" y="3552"/>
                <a:ext cx="96" cy="96"/>
                <a:chOff x="4032" y="3552"/>
                <a:chExt cx="96" cy="96"/>
              </a:xfrm>
            </p:grpSpPr>
            <p:sp>
              <p:nvSpPr>
                <p:cNvPr id="129115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4032" y="355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16" name="Line 92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5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29117" name="Group 93"/>
            <p:cNvGrpSpPr>
              <a:grpSpLocks/>
            </p:cNvGrpSpPr>
            <p:nvPr/>
          </p:nvGrpSpPr>
          <p:grpSpPr bwMode="auto">
            <a:xfrm>
              <a:off x="3072" y="1776"/>
              <a:ext cx="240" cy="240"/>
              <a:chOff x="4032" y="3552"/>
              <a:chExt cx="240" cy="240"/>
            </a:xfrm>
          </p:grpSpPr>
          <p:grpSp>
            <p:nvGrpSpPr>
              <p:cNvPr id="129118" name="Group 94"/>
              <p:cNvGrpSpPr>
                <a:grpSpLocks/>
              </p:cNvGrpSpPr>
              <p:nvPr/>
            </p:nvGrpSpPr>
            <p:grpSpPr bwMode="auto">
              <a:xfrm>
                <a:off x="4032" y="3552"/>
                <a:ext cx="240" cy="240"/>
                <a:chOff x="672" y="3744"/>
                <a:chExt cx="240" cy="240"/>
              </a:xfrm>
            </p:grpSpPr>
            <p:sp>
              <p:nvSpPr>
                <p:cNvPr id="129119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864" y="3744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20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672" y="38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21" name="Oval 97"/>
                <p:cNvSpPr>
                  <a:spLocks noChangeArrowheads="1"/>
                </p:cNvSpPr>
                <p:nvPr/>
              </p:nvSpPr>
              <p:spPr bwMode="auto">
                <a:xfrm flipH="1">
                  <a:off x="816" y="37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22" name="Oval 98"/>
                <p:cNvSpPr>
                  <a:spLocks noChangeArrowheads="1"/>
                </p:cNvSpPr>
                <p:nvPr/>
              </p:nvSpPr>
              <p:spPr bwMode="auto">
                <a:xfrm flipH="1">
                  <a:off x="720" y="38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129123" name="Group 99"/>
              <p:cNvGrpSpPr>
                <a:grpSpLocks/>
              </p:cNvGrpSpPr>
              <p:nvPr/>
            </p:nvGrpSpPr>
            <p:grpSpPr bwMode="auto">
              <a:xfrm>
                <a:off x="4032" y="3552"/>
                <a:ext cx="96" cy="96"/>
                <a:chOff x="4032" y="3552"/>
                <a:chExt cx="96" cy="96"/>
              </a:xfrm>
            </p:grpSpPr>
            <p:sp>
              <p:nvSpPr>
                <p:cNvPr id="12912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032" y="355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25" name="Line 101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5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29126" name="Group 102"/>
            <p:cNvGrpSpPr>
              <a:grpSpLocks/>
            </p:cNvGrpSpPr>
            <p:nvPr/>
          </p:nvGrpSpPr>
          <p:grpSpPr bwMode="auto">
            <a:xfrm>
              <a:off x="2544" y="1776"/>
              <a:ext cx="240" cy="240"/>
              <a:chOff x="4032" y="3552"/>
              <a:chExt cx="240" cy="240"/>
            </a:xfrm>
          </p:grpSpPr>
          <p:grpSp>
            <p:nvGrpSpPr>
              <p:cNvPr id="129127" name="Group 103"/>
              <p:cNvGrpSpPr>
                <a:grpSpLocks/>
              </p:cNvGrpSpPr>
              <p:nvPr/>
            </p:nvGrpSpPr>
            <p:grpSpPr bwMode="auto">
              <a:xfrm>
                <a:off x="4032" y="3552"/>
                <a:ext cx="240" cy="240"/>
                <a:chOff x="672" y="3744"/>
                <a:chExt cx="240" cy="240"/>
              </a:xfrm>
            </p:grpSpPr>
            <p:sp>
              <p:nvSpPr>
                <p:cNvPr id="129128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864" y="3744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29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672" y="38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30" name="Oval 106"/>
                <p:cNvSpPr>
                  <a:spLocks noChangeArrowheads="1"/>
                </p:cNvSpPr>
                <p:nvPr/>
              </p:nvSpPr>
              <p:spPr bwMode="auto">
                <a:xfrm flipH="1">
                  <a:off x="816" y="37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31" name="Oval 107"/>
                <p:cNvSpPr>
                  <a:spLocks noChangeArrowheads="1"/>
                </p:cNvSpPr>
                <p:nvPr/>
              </p:nvSpPr>
              <p:spPr bwMode="auto">
                <a:xfrm flipH="1">
                  <a:off x="720" y="38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129132" name="Group 108"/>
              <p:cNvGrpSpPr>
                <a:grpSpLocks/>
              </p:cNvGrpSpPr>
              <p:nvPr/>
            </p:nvGrpSpPr>
            <p:grpSpPr bwMode="auto">
              <a:xfrm>
                <a:off x="4032" y="3552"/>
                <a:ext cx="96" cy="96"/>
                <a:chOff x="4032" y="3552"/>
                <a:chExt cx="96" cy="96"/>
              </a:xfrm>
            </p:grpSpPr>
            <p:sp>
              <p:nvSpPr>
                <p:cNvPr id="129133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4032" y="355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34" name="Line 110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5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29135" name="Group 111"/>
            <p:cNvGrpSpPr>
              <a:grpSpLocks/>
            </p:cNvGrpSpPr>
            <p:nvPr/>
          </p:nvGrpSpPr>
          <p:grpSpPr bwMode="auto">
            <a:xfrm>
              <a:off x="2016" y="1776"/>
              <a:ext cx="240" cy="240"/>
              <a:chOff x="4032" y="3552"/>
              <a:chExt cx="240" cy="240"/>
            </a:xfrm>
          </p:grpSpPr>
          <p:grpSp>
            <p:nvGrpSpPr>
              <p:cNvPr id="129136" name="Group 112"/>
              <p:cNvGrpSpPr>
                <a:grpSpLocks/>
              </p:cNvGrpSpPr>
              <p:nvPr/>
            </p:nvGrpSpPr>
            <p:grpSpPr bwMode="auto">
              <a:xfrm>
                <a:off x="4032" y="3552"/>
                <a:ext cx="240" cy="240"/>
                <a:chOff x="672" y="3744"/>
                <a:chExt cx="240" cy="240"/>
              </a:xfrm>
            </p:grpSpPr>
            <p:sp>
              <p:nvSpPr>
                <p:cNvPr id="129137" name="Line 113"/>
                <p:cNvSpPr>
                  <a:spLocks noChangeShapeType="1"/>
                </p:cNvSpPr>
                <p:nvPr/>
              </p:nvSpPr>
              <p:spPr bwMode="auto">
                <a:xfrm flipH="1">
                  <a:off x="864" y="3744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38" name="Line 114"/>
                <p:cNvSpPr>
                  <a:spLocks noChangeShapeType="1"/>
                </p:cNvSpPr>
                <p:nvPr/>
              </p:nvSpPr>
              <p:spPr bwMode="auto">
                <a:xfrm flipH="1">
                  <a:off x="672" y="38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39" name="Oval 115"/>
                <p:cNvSpPr>
                  <a:spLocks noChangeArrowheads="1"/>
                </p:cNvSpPr>
                <p:nvPr/>
              </p:nvSpPr>
              <p:spPr bwMode="auto">
                <a:xfrm flipH="1">
                  <a:off x="816" y="37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40" name="Oval 116"/>
                <p:cNvSpPr>
                  <a:spLocks noChangeArrowheads="1"/>
                </p:cNvSpPr>
                <p:nvPr/>
              </p:nvSpPr>
              <p:spPr bwMode="auto">
                <a:xfrm flipH="1">
                  <a:off x="720" y="38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129141" name="Group 117"/>
              <p:cNvGrpSpPr>
                <a:grpSpLocks/>
              </p:cNvGrpSpPr>
              <p:nvPr/>
            </p:nvGrpSpPr>
            <p:grpSpPr bwMode="auto">
              <a:xfrm>
                <a:off x="4032" y="3552"/>
                <a:ext cx="96" cy="96"/>
                <a:chOff x="4032" y="3552"/>
                <a:chExt cx="96" cy="96"/>
              </a:xfrm>
            </p:grpSpPr>
            <p:sp>
              <p:nvSpPr>
                <p:cNvPr id="129142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4032" y="355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43" name="Line 119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5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29144" name="Group 120"/>
            <p:cNvGrpSpPr>
              <a:grpSpLocks/>
            </p:cNvGrpSpPr>
            <p:nvPr/>
          </p:nvGrpSpPr>
          <p:grpSpPr bwMode="auto">
            <a:xfrm>
              <a:off x="3600" y="2256"/>
              <a:ext cx="240" cy="240"/>
              <a:chOff x="4032" y="3552"/>
              <a:chExt cx="240" cy="240"/>
            </a:xfrm>
          </p:grpSpPr>
          <p:grpSp>
            <p:nvGrpSpPr>
              <p:cNvPr id="129145" name="Group 121"/>
              <p:cNvGrpSpPr>
                <a:grpSpLocks/>
              </p:cNvGrpSpPr>
              <p:nvPr/>
            </p:nvGrpSpPr>
            <p:grpSpPr bwMode="auto">
              <a:xfrm>
                <a:off x="4032" y="3552"/>
                <a:ext cx="240" cy="240"/>
                <a:chOff x="672" y="3744"/>
                <a:chExt cx="240" cy="240"/>
              </a:xfrm>
            </p:grpSpPr>
            <p:sp>
              <p:nvSpPr>
                <p:cNvPr id="129146" name="Line 122"/>
                <p:cNvSpPr>
                  <a:spLocks noChangeShapeType="1"/>
                </p:cNvSpPr>
                <p:nvPr/>
              </p:nvSpPr>
              <p:spPr bwMode="auto">
                <a:xfrm flipH="1">
                  <a:off x="864" y="3744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47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672" y="38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48" name="Oval 124"/>
                <p:cNvSpPr>
                  <a:spLocks noChangeArrowheads="1"/>
                </p:cNvSpPr>
                <p:nvPr/>
              </p:nvSpPr>
              <p:spPr bwMode="auto">
                <a:xfrm flipH="1">
                  <a:off x="816" y="37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49" name="Oval 125"/>
                <p:cNvSpPr>
                  <a:spLocks noChangeArrowheads="1"/>
                </p:cNvSpPr>
                <p:nvPr/>
              </p:nvSpPr>
              <p:spPr bwMode="auto">
                <a:xfrm flipH="1">
                  <a:off x="720" y="38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129150" name="Group 126"/>
              <p:cNvGrpSpPr>
                <a:grpSpLocks/>
              </p:cNvGrpSpPr>
              <p:nvPr/>
            </p:nvGrpSpPr>
            <p:grpSpPr bwMode="auto">
              <a:xfrm>
                <a:off x="4032" y="3552"/>
                <a:ext cx="96" cy="96"/>
                <a:chOff x="4032" y="3552"/>
                <a:chExt cx="96" cy="96"/>
              </a:xfrm>
            </p:grpSpPr>
            <p:sp>
              <p:nvSpPr>
                <p:cNvPr id="129151" name="Line 127"/>
                <p:cNvSpPr>
                  <a:spLocks noChangeShapeType="1"/>
                </p:cNvSpPr>
                <p:nvPr/>
              </p:nvSpPr>
              <p:spPr bwMode="auto">
                <a:xfrm flipH="1">
                  <a:off x="4032" y="355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52" name="Line 128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5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29153" name="Group 129"/>
            <p:cNvGrpSpPr>
              <a:grpSpLocks/>
            </p:cNvGrpSpPr>
            <p:nvPr/>
          </p:nvGrpSpPr>
          <p:grpSpPr bwMode="auto">
            <a:xfrm>
              <a:off x="3072" y="2256"/>
              <a:ext cx="240" cy="240"/>
              <a:chOff x="4032" y="3552"/>
              <a:chExt cx="240" cy="240"/>
            </a:xfrm>
          </p:grpSpPr>
          <p:grpSp>
            <p:nvGrpSpPr>
              <p:cNvPr id="129154" name="Group 130"/>
              <p:cNvGrpSpPr>
                <a:grpSpLocks/>
              </p:cNvGrpSpPr>
              <p:nvPr/>
            </p:nvGrpSpPr>
            <p:grpSpPr bwMode="auto">
              <a:xfrm>
                <a:off x="4032" y="3552"/>
                <a:ext cx="240" cy="240"/>
                <a:chOff x="672" y="3744"/>
                <a:chExt cx="240" cy="240"/>
              </a:xfrm>
            </p:grpSpPr>
            <p:sp>
              <p:nvSpPr>
                <p:cNvPr id="129155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864" y="3744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56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672" y="38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57" name="Oval 133"/>
                <p:cNvSpPr>
                  <a:spLocks noChangeArrowheads="1"/>
                </p:cNvSpPr>
                <p:nvPr/>
              </p:nvSpPr>
              <p:spPr bwMode="auto">
                <a:xfrm flipH="1">
                  <a:off x="816" y="37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58" name="Oval 134"/>
                <p:cNvSpPr>
                  <a:spLocks noChangeArrowheads="1"/>
                </p:cNvSpPr>
                <p:nvPr/>
              </p:nvSpPr>
              <p:spPr bwMode="auto">
                <a:xfrm flipH="1">
                  <a:off x="720" y="38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129159" name="Group 135"/>
              <p:cNvGrpSpPr>
                <a:grpSpLocks/>
              </p:cNvGrpSpPr>
              <p:nvPr/>
            </p:nvGrpSpPr>
            <p:grpSpPr bwMode="auto">
              <a:xfrm>
                <a:off x="4032" y="3552"/>
                <a:ext cx="96" cy="96"/>
                <a:chOff x="4032" y="3552"/>
                <a:chExt cx="96" cy="96"/>
              </a:xfrm>
            </p:grpSpPr>
            <p:sp>
              <p:nvSpPr>
                <p:cNvPr id="129160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4032" y="355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61" name="Line 137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5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29162" name="Group 138"/>
            <p:cNvGrpSpPr>
              <a:grpSpLocks/>
            </p:cNvGrpSpPr>
            <p:nvPr/>
          </p:nvGrpSpPr>
          <p:grpSpPr bwMode="auto">
            <a:xfrm>
              <a:off x="2544" y="2256"/>
              <a:ext cx="240" cy="240"/>
              <a:chOff x="4032" y="3552"/>
              <a:chExt cx="240" cy="240"/>
            </a:xfrm>
          </p:grpSpPr>
          <p:grpSp>
            <p:nvGrpSpPr>
              <p:cNvPr id="129163" name="Group 139"/>
              <p:cNvGrpSpPr>
                <a:grpSpLocks/>
              </p:cNvGrpSpPr>
              <p:nvPr/>
            </p:nvGrpSpPr>
            <p:grpSpPr bwMode="auto">
              <a:xfrm>
                <a:off x="4032" y="3552"/>
                <a:ext cx="240" cy="240"/>
                <a:chOff x="672" y="3744"/>
                <a:chExt cx="240" cy="240"/>
              </a:xfrm>
            </p:grpSpPr>
            <p:sp>
              <p:nvSpPr>
                <p:cNvPr id="129164" name="Line 140"/>
                <p:cNvSpPr>
                  <a:spLocks noChangeShapeType="1"/>
                </p:cNvSpPr>
                <p:nvPr/>
              </p:nvSpPr>
              <p:spPr bwMode="auto">
                <a:xfrm flipH="1">
                  <a:off x="864" y="3744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65" name="Line 141"/>
                <p:cNvSpPr>
                  <a:spLocks noChangeShapeType="1"/>
                </p:cNvSpPr>
                <p:nvPr/>
              </p:nvSpPr>
              <p:spPr bwMode="auto">
                <a:xfrm flipH="1">
                  <a:off x="672" y="38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66" name="Oval 142"/>
                <p:cNvSpPr>
                  <a:spLocks noChangeArrowheads="1"/>
                </p:cNvSpPr>
                <p:nvPr/>
              </p:nvSpPr>
              <p:spPr bwMode="auto">
                <a:xfrm flipH="1">
                  <a:off x="816" y="37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67" name="Oval 143"/>
                <p:cNvSpPr>
                  <a:spLocks noChangeArrowheads="1"/>
                </p:cNvSpPr>
                <p:nvPr/>
              </p:nvSpPr>
              <p:spPr bwMode="auto">
                <a:xfrm flipH="1">
                  <a:off x="720" y="38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129168" name="Group 144"/>
              <p:cNvGrpSpPr>
                <a:grpSpLocks/>
              </p:cNvGrpSpPr>
              <p:nvPr/>
            </p:nvGrpSpPr>
            <p:grpSpPr bwMode="auto">
              <a:xfrm>
                <a:off x="4032" y="3552"/>
                <a:ext cx="96" cy="96"/>
                <a:chOff x="4032" y="3552"/>
                <a:chExt cx="96" cy="96"/>
              </a:xfrm>
            </p:grpSpPr>
            <p:sp>
              <p:nvSpPr>
                <p:cNvPr id="129169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4032" y="355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70" name="Line 146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5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29171" name="Group 147"/>
            <p:cNvGrpSpPr>
              <a:grpSpLocks/>
            </p:cNvGrpSpPr>
            <p:nvPr/>
          </p:nvGrpSpPr>
          <p:grpSpPr bwMode="auto">
            <a:xfrm>
              <a:off x="2016" y="2256"/>
              <a:ext cx="240" cy="240"/>
              <a:chOff x="4032" y="3552"/>
              <a:chExt cx="240" cy="240"/>
            </a:xfrm>
          </p:grpSpPr>
          <p:grpSp>
            <p:nvGrpSpPr>
              <p:cNvPr id="129172" name="Group 148"/>
              <p:cNvGrpSpPr>
                <a:grpSpLocks/>
              </p:cNvGrpSpPr>
              <p:nvPr/>
            </p:nvGrpSpPr>
            <p:grpSpPr bwMode="auto">
              <a:xfrm>
                <a:off x="4032" y="3552"/>
                <a:ext cx="240" cy="240"/>
                <a:chOff x="672" y="3744"/>
                <a:chExt cx="240" cy="240"/>
              </a:xfrm>
            </p:grpSpPr>
            <p:sp>
              <p:nvSpPr>
                <p:cNvPr id="129173" name="Line 149"/>
                <p:cNvSpPr>
                  <a:spLocks noChangeShapeType="1"/>
                </p:cNvSpPr>
                <p:nvPr/>
              </p:nvSpPr>
              <p:spPr bwMode="auto">
                <a:xfrm flipH="1">
                  <a:off x="864" y="3744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74" name="Line 150"/>
                <p:cNvSpPr>
                  <a:spLocks noChangeShapeType="1"/>
                </p:cNvSpPr>
                <p:nvPr/>
              </p:nvSpPr>
              <p:spPr bwMode="auto">
                <a:xfrm flipH="1">
                  <a:off x="672" y="38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75" name="Oval 151"/>
                <p:cNvSpPr>
                  <a:spLocks noChangeArrowheads="1"/>
                </p:cNvSpPr>
                <p:nvPr/>
              </p:nvSpPr>
              <p:spPr bwMode="auto">
                <a:xfrm flipH="1">
                  <a:off x="816" y="37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76" name="Oval 152"/>
                <p:cNvSpPr>
                  <a:spLocks noChangeArrowheads="1"/>
                </p:cNvSpPr>
                <p:nvPr/>
              </p:nvSpPr>
              <p:spPr bwMode="auto">
                <a:xfrm flipH="1">
                  <a:off x="720" y="38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129177" name="Group 153"/>
              <p:cNvGrpSpPr>
                <a:grpSpLocks/>
              </p:cNvGrpSpPr>
              <p:nvPr/>
            </p:nvGrpSpPr>
            <p:grpSpPr bwMode="auto">
              <a:xfrm>
                <a:off x="4032" y="3552"/>
                <a:ext cx="96" cy="96"/>
                <a:chOff x="4032" y="3552"/>
                <a:chExt cx="96" cy="96"/>
              </a:xfrm>
            </p:grpSpPr>
            <p:sp>
              <p:nvSpPr>
                <p:cNvPr id="129178" name="Line 154"/>
                <p:cNvSpPr>
                  <a:spLocks noChangeShapeType="1"/>
                </p:cNvSpPr>
                <p:nvPr/>
              </p:nvSpPr>
              <p:spPr bwMode="auto">
                <a:xfrm flipH="1">
                  <a:off x="4032" y="355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9179" name="Line 155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5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29180" name="Group 156"/>
            <p:cNvGrpSpPr>
              <a:grpSpLocks/>
            </p:cNvGrpSpPr>
            <p:nvPr/>
          </p:nvGrpSpPr>
          <p:grpSpPr bwMode="auto">
            <a:xfrm>
              <a:off x="2208" y="1200"/>
              <a:ext cx="48" cy="288"/>
              <a:chOff x="2064" y="2448"/>
              <a:chExt cx="48" cy="288"/>
            </a:xfrm>
          </p:grpSpPr>
          <p:sp>
            <p:nvSpPr>
              <p:cNvPr id="129181" name="Line 157"/>
              <p:cNvSpPr>
                <a:spLocks noChangeShapeType="1"/>
              </p:cNvSpPr>
              <p:nvPr/>
            </p:nvSpPr>
            <p:spPr bwMode="auto">
              <a:xfrm flipH="1">
                <a:off x="2064" y="244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9182" name="Line 158"/>
              <p:cNvSpPr>
                <a:spLocks noChangeShapeType="1"/>
              </p:cNvSpPr>
              <p:nvPr/>
            </p:nvSpPr>
            <p:spPr bwMode="auto">
              <a:xfrm>
                <a:off x="2064" y="2496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9183" name="Line 159"/>
              <p:cNvSpPr>
                <a:spLocks noChangeShapeType="1"/>
              </p:cNvSpPr>
              <p:nvPr/>
            </p:nvSpPr>
            <p:spPr bwMode="auto">
              <a:xfrm flipH="1">
                <a:off x="2064" y="25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9184" name="Line 160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9185" name="Line 161"/>
              <p:cNvSpPr>
                <a:spLocks noChangeShapeType="1"/>
              </p:cNvSpPr>
              <p:nvPr/>
            </p:nvSpPr>
            <p:spPr bwMode="auto">
              <a:xfrm flipH="1">
                <a:off x="2064" y="2640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9186" name="Line 16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29187" name="Group 163"/>
            <p:cNvGrpSpPr>
              <a:grpSpLocks/>
            </p:cNvGrpSpPr>
            <p:nvPr/>
          </p:nvGrpSpPr>
          <p:grpSpPr bwMode="auto">
            <a:xfrm>
              <a:off x="2736" y="1200"/>
              <a:ext cx="48" cy="288"/>
              <a:chOff x="2064" y="2448"/>
              <a:chExt cx="48" cy="288"/>
            </a:xfrm>
          </p:grpSpPr>
          <p:sp>
            <p:nvSpPr>
              <p:cNvPr id="129188" name="Line 164"/>
              <p:cNvSpPr>
                <a:spLocks noChangeShapeType="1"/>
              </p:cNvSpPr>
              <p:nvPr/>
            </p:nvSpPr>
            <p:spPr bwMode="auto">
              <a:xfrm flipH="1">
                <a:off x="2064" y="244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9189" name="Line 165"/>
              <p:cNvSpPr>
                <a:spLocks noChangeShapeType="1"/>
              </p:cNvSpPr>
              <p:nvPr/>
            </p:nvSpPr>
            <p:spPr bwMode="auto">
              <a:xfrm>
                <a:off x="2064" y="2496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9190" name="Line 166"/>
              <p:cNvSpPr>
                <a:spLocks noChangeShapeType="1"/>
              </p:cNvSpPr>
              <p:nvPr/>
            </p:nvSpPr>
            <p:spPr bwMode="auto">
              <a:xfrm flipH="1">
                <a:off x="2064" y="25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9191" name="Line 167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9192" name="Line 168"/>
              <p:cNvSpPr>
                <a:spLocks noChangeShapeType="1"/>
              </p:cNvSpPr>
              <p:nvPr/>
            </p:nvSpPr>
            <p:spPr bwMode="auto">
              <a:xfrm flipH="1">
                <a:off x="2064" y="2640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9193" name="Line 169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29194" name="Group 170"/>
            <p:cNvGrpSpPr>
              <a:grpSpLocks/>
            </p:cNvGrpSpPr>
            <p:nvPr/>
          </p:nvGrpSpPr>
          <p:grpSpPr bwMode="auto">
            <a:xfrm>
              <a:off x="3264" y="1200"/>
              <a:ext cx="48" cy="288"/>
              <a:chOff x="2064" y="2448"/>
              <a:chExt cx="48" cy="288"/>
            </a:xfrm>
          </p:grpSpPr>
          <p:sp>
            <p:nvSpPr>
              <p:cNvPr id="129195" name="Line 171"/>
              <p:cNvSpPr>
                <a:spLocks noChangeShapeType="1"/>
              </p:cNvSpPr>
              <p:nvPr/>
            </p:nvSpPr>
            <p:spPr bwMode="auto">
              <a:xfrm flipH="1">
                <a:off x="2064" y="244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9196" name="Line 172"/>
              <p:cNvSpPr>
                <a:spLocks noChangeShapeType="1"/>
              </p:cNvSpPr>
              <p:nvPr/>
            </p:nvSpPr>
            <p:spPr bwMode="auto">
              <a:xfrm>
                <a:off x="2064" y="2496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9197" name="Line 173"/>
              <p:cNvSpPr>
                <a:spLocks noChangeShapeType="1"/>
              </p:cNvSpPr>
              <p:nvPr/>
            </p:nvSpPr>
            <p:spPr bwMode="auto">
              <a:xfrm flipH="1">
                <a:off x="2064" y="25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9198" name="Line 174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9199" name="Line 175"/>
              <p:cNvSpPr>
                <a:spLocks noChangeShapeType="1"/>
              </p:cNvSpPr>
              <p:nvPr/>
            </p:nvSpPr>
            <p:spPr bwMode="auto">
              <a:xfrm flipH="1">
                <a:off x="2064" y="2640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9200" name="Line 176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29201" name="Group 177"/>
            <p:cNvGrpSpPr>
              <a:grpSpLocks/>
            </p:cNvGrpSpPr>
            <p:nvPr/>
          </p:nvGrpSpPr>
          <p:grpSpPr bwMode="auto">
            <a:xfrm>
              <a:off x="3792" y="1200"/>
              <a:ext cx="48" cy="288"/>
              <a:chOff x="2064" y="2448"/>
              <a:chExt cx="48" cy="288"/>
            </a:xfrm>
          </p:grpSpPr>
          <p:sp>
            <p:nvSpPr>
              <p:cNvPr id="129202" name="Line 178"/>
              <p:cNvSpPr>
                <a:spLocks noChangeShapeType="1"/>
              </p:cNvSpPr>
              <p:nvPr/>
            </p:nvSpPr>
            <p:spPr bwMode="auto">
              <a:xfrm flipH="1">
                <a:off x="2064" y="244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9203" name="Line 179"/>
              <p:cNvSpPr>
                <a:spLocks noChangeShapeType="1"/>
              </p:cNvSpPr>
              <p:nvPr/>
            </p:nvSpPr>
            <p:spPr bwMode="auto">
              <a:xfrm>
                <a:off x="2064" y="2496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9204" name="Line 180"/>
              <p:cNvSpPr>
                <a:spLocks noChangeShapeType="1"/>
              </p:cNvSpPr>
              <p:nvPr/>
            </p:nvSpPr>
            <p:spPr bwMode="auto">
              <a:xfrm flipH="1">
                <a:off x="2064" y="25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9205" name="Line 181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9206" name="Line 182"/>
              <p:cNvSpPr>
                <a:spLocks noChangeShapeType="1"/>
              </p:cNvSpPr>
              <p:nvPr/>
            </p:nvSpPr>
            <p:spPr bwMode="auto">
              <a:xfrm flipH="1">
                <a:off x="2064" y="2640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9207" name="Line 183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29208" name="Line 184"/>
            <p:cNvSpPr>
              <a:spLocks noChangeShapeType="1"/>
            </p:cNvSpPr>
            <p:nvPr/>
          </p:nvSpPr>
          <p:spPr bwMode="auto">
            <a:xfrm flipH="1">
              <a:off x="1968" y="1104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9209" name="Line 185"/>
            <p:cNvSpPr>
              <a:spLocks noChangeShapeType="1"/>
            </p:cNvSpPr>
            <p:nvPr/>
          </p:nvSpPr>
          <p:spPr bwMode="auto">
            <a:xfrm flipV="1">
              <a:off x="2256" y="110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9210" name="Line 186"/>
            <p:cNvSpPr>
              <a:spLocks noChangeShapeType="1"/>
            </p:cNvSpPr>
            <p:nvPr/>
          </p:nvSpPr>
          <p:spPr bwMode="auto">
            <a:xfrm flipV="1">
              <a:off x="2784" y="110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9211" name="Line 187"/>
            <p:cNvSpPr>
              <a:spLocks noChangeShapeType="1"/>
            </p:cNvSpPr>
            <p:nvPr/>
          </p:nvSpPr>
          <p:spPr bwMode="auto">
            <a:xfrm flipV="1">
              <a:off x="3312" y="110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9212" name="Line 188"/>
            <p:cNvSpPr>
              <a:spLocks noChangeShapeType="1"/>
            </p:cNvSpPr>
            <p:nvPr/>
          </p:nvSpPr>
          <p:spPr bwMode="auto">
            <a:xfrm flipV="1">
              <a:off x="3840" y="110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29213" name="Text Box 189"/>
          <p:cNvSpPr txBox="1">
            <a:spLocks noChangeArrowheads="1"/>
          </p:cNvSpPr>
          <p:nvPr/>
        </p:nvSpPr>
        <p:spPr bwMode="auto">
          <a:xfrm>
            <a:off x="2362200" y="1524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V</a:t>
            </a:r>
            <a:r>
              <a:rPr lang="en-US" baseline="-250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CC</a:t>
            </a: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29214" name="Rectangle 190"/>
          <p:cNvSpPr>
            <a:spLocks noChangeArrowheads="1"/>
          </p:cNvSpPr>
          <p:nvPr/>
        </p:nvSpPr>
        <p:spPr bwMode="auto">
          <a:xfrm>
            <a:off x="3200400" y="5943600"/>
            <a:ext cx="3200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29215" name="Text Box 191"/>
          <p:cNvSpPr txBox="1">
            <a:spLocks noChangeArrowheads="1"/>
          </p:cNvSpPr>
          <p:nvPr/>
        </p:nvSpPr>
        <p:spPr bwMode="auto">
          <a:xfrm>
            <a:off x="3276600" y="5943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D3</a:t>
            </a:r>
          </a:p>
        </p:txBody>
      </p:sp>
      <p:sp>
        <p:nvSpPr>
          <p:cNvPr id="129216" name="Text Box 192"/>
          <p:cNvSpPr txBox="1">
            <a:spLocks noChangeArrowheads="1"/>
          </p:cNvSpPr>
          <p:nvPr/>
        </p:nvSpPr>
        <p:spPr bwMode="auto">
          <a:xfrm>
            <a:off x="4038600" y="5943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D2</a:t>
            </a:r>
          </a:p>
        </p:txBody>
      </p:sp>
      <p:sp>
        <p:nvSpPr>
          <p:cNvPr id="129217" name="Text Box 193"/>
          <p:cNvSpPr txBox="1">
            <a:spLocks noChangeArrowheads="1"/>
          </p:cNvSpPr>
          <p:nvPr/>
        </p:nvSpPr>
        <p:spPr bwMode="auto">
          <a:xfrm>
            <a:off x="4953000" y="5943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D1</a:t>
            </a:r>
          </a:p>
        </p:txBody>
      </p:sp>
      <p:sp>
        <p:nvSpPr>
          <p:cNvPr id="129218" name="Text Box 194"/>
          <p:cNvSpPr txBox="1">
            <a:spLocks noChangeArrowheads="1"/>
          </p:cNvSpPr>
          <p:nvPr/>
        </p:nvSpPr>
        <p:spPr bwMode="auto">
          <a:xfrm>
            <a:off x="5715000" y="5943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D0</a:t>
            </a:r>
          </a:p>
        </p:txBody>
      </p:sp>
      <p:sp>
        <p:nvSpPr>
          <p:cNvPr id="129219" name="Rectangle 195"/>
          <p:cNvSpPr>
            <a:spLocks noChangeArrowheads="1"/>
          </p:cNvSpPr>
          <p:nvPr/>
        </p:nvSpPr>
        <p:spPr bwMode="auto">
          <a:xfrm>
            <a:off x="1524000" y="2743200"/>
            <a:ext cx="1066800" cy="304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29220" name="Text Box 196"/>
          <p:cNvSpPr txBox="1">
            <a:spLocks noChangeArrowheads="1"/>
          </p:cNvSpPr>
          <p:nvPr/>
        </p:nvSpPr>
        <p:spPr bwMode="auto">
          <a:xfrm>
            <a:off x="1905000" y="2971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D3</a:t>
            </a:r>
          </a:p>
        </p:txBody>
      </p:sp>
      <p:sp>
        <p:nvSpPr>
          <p:cNvPr id="129221" name="Text Box 197"/>
          <p:cNvSpPr txBox="1">
            <a:spLocks noChangeArrowheads="1"/>
          </p:cNvSpPr>
          <p:nvPr/>
        </p:nvSpPr>
        <p:spPr bwMode="auto">
          <a:xfrm>
            <a:off x="1905000" y="38100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D2</a:t>
            </a:r>
          </a:p>
        </p:txBody>
      </p:sp>
      <p:sp>
        <p:nvSpPr>
          <p:cNvPr id="129222" name="Text Box 198"/>
          <p:cNvSpPr txBox="1">
            <a:spLocks noChangeArrowheads="1"/>
          </p:cNvSpPr>
          <p:nvPr/>
        </p:nvSpPr>
        <p:spPr bwMode="auto">
          <a:xfrm>
            <a:off x="1905000" y="4495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D1</a:t>
            </a:r>
          </a:p>
        </p:txBody>
      </p:sp>
      <p:sp>
        <p:nvSpPr>
          <p:cNvPr id="129223" name="Text Box 199"/>
          <p:cNvSpPr txBox="1">
            <a:spLocks noChangeArrowheads="1"/>
          </p:cNvSpPr>
          <p:nvPr/>
        </p:nvSpPr>
        <p:spPr bwMode="auto">
          <a:xfrm>
            <a:off x="1905000" y="5257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D0</a:t>
            </a:r>
          </a:p>
        </p:txBody>
      </p:sp>
      <p:grpSp>
        <p:nvGrpSpPr>
          <p:cNvPr id="129224" name="Group 200"/>
          <p:cNvGrpSpPr>
            <a:grpSpLocks/>
          </p:cNvGrpSpPr>
          <p:nvPr/>
        </p:nvGrpSpPr>
        <p:grpSpPr bwMode="auto">
          <a:xfrm>
            <a:off x="2514600" y="2286000"/>
            <a:ext cx="3657600" cy="3276600"/>
            <a:chOff x="1776" y="1296"/>
            <a:chExt cx="2304" cy="2064"/>
          </a:xfrm>
        </p:grpSpPr>
        <p:sp>
          <p:nvSpPr>
            <p:cNvPr id="129225" name="Rectangle 201"/>
            <p:cNvSpPr>
              <a:spLocks noChangeArrowheads="1"/>
            </p:cNvSpPr>
            <p:nvPr/>
          </p:nvSpPr>
          <p:spPr bwMode="auto">
            <a:xfrm>
              <a:off x="1776" y="1296"/>
              <a:ext cx="2304" cy="2064"/>
            </a:xfrm>
            <a:prstGeom prst="rect">
              <a:avLst/>
            </a:prstGeom>
            <a:solidFill>
              <a:srgbClr val="F7F8B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9226" name="Rectangle 202"/>
            <p:cNvSpPr>
              <a:spLocks noChangeArrowheads="1"/>
            </p:cNvSpPr>
            <p:nvPr/>
          </p:nvSpPr>
          <p:spPr bwMode="auto">
            <a:xfrm>
              <a:off x="1920" y="1920"/>
              <a:ext cx="432" cy="384"/>
            </a:xfrm>
            <a:prstGeom prst="rect">
              <a:avLst/>
            </a:prstGeom>
            <a:solidFill>
              <a:srgbClr val="C8A112"/>
            </a:solidFill>
            <a:ln>
              <a:noFill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129227" name="Rectangle 203"/>
            <p:cNvSpPr>
              <a:spLocks noChangeArrowheads="1"/>
            </p:cNvSpPr>
            <p:nvPr/>
          </p:nvSpPr>
          <p:spPr bwMode="auto">
            <a:xfrm>
              <a:off x="1920" y="2400"/>
              <a:ext cx="432" cy="384"/>
            </a:xfrm>
            <a:prstGeom prst="rect">
              <a:avLst/>
            </a:prstGeom>
            <a:solidFill>
              <a:srgbClr val="C8A112"/>
            </a:solidFill>
            <a:ln>
              <a:noFill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7</a:t>
              </a:r>
            </a:p>
          </p:txBody>
        </p:sp>
        <p:sp>
          <p:nvSpPr>
            <p:cNvPr id="129228" name="Rectangle 204"/>
            <p:cNvSpPr>
              <a:spLocks noChangeArrowheads="1"/>
            </p:cNvSpPr>
            <p:nvPr/>
          </p:nvSpPr>
          <p:spPr bwMode="auto">
            <a:xfrm>
              <a:off x="1920" y="1440"/>
              <a:ext cx="432" cy="384"/>
            </a:xfrm>
            <a:prstGeom prst="rect">
              <a:avLst/>
            </a:prstGeom>
            <a:solidFill>
              <a:srgbClr val="C8A112"/>
            </a:solidFill>
            <a:ln>
              <a:noFill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129229" name="Rectangle 205"/>
            <p:cNvSpPr>
              <a:spLocks noChangeArrowheads="1"/>
            </p:cNvSpPr>
            <p:nvPr/>
          </p:nvSpPr>
          <p:spPr bwMode="auto">
            <a:xfrm>
              <a:off x="1920" y="2880"/>
              <a:ext cx="432" cy="384"/>
            </a:xfrm>
            <a:prstGeom prst="rect">
              <a:avLst/>
            </a:prstGeom>
            <a:solidFill>
              <a:srgbClr val="C8A112"/>
            </a:solidFill>
            <a:ln>
              <a:noFill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Cancel</a:t>
              </a:r>
            </a:p>
          </p:txBody>
        </p:sp>
        <p:sp>
          <p:nvSpPr>
            <p:cNvPr id="129230" name="Rectangle 206"/>
            <p:cNvSpPr>
              <a:spLocks noChangeArrowheads="1"/>
            </p:cNvSpPr>
            <p:nvPr/>
          </p:nvSpPr>
          <p:spPr bwMode="auto">
            <a:xfrm>
              <a:off x="2448" y="1920"/>
              <a:ext cx="432" cy="384"/>
            </a:xfrm>
            <a:prstGeom prst="rect">
              <a:avLst/>
            </a:prstGeom>
            <a:solidFill>
              <a:srgbClr val="C8A112"/>
            </a:solidFill>
            <a:ln>
              <a:noFill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129231" name="Rectangle 207"/>
            <p:cNvSpPr>
              <a:spLocks noChangeArrowheads="1"/>
            </p:cNvSpPr>
            <p:nvPr/>
          </p:nvSpPr>
          <p:spPr bwMode="auto">
            <a:xfrm>
              <a:off x="2448" y="2400"/>
              <a:ext cx="432" cy="384"/>
            </a:xfrm>
            <a:prstGeom prst="rect">
              <a:avLst/>
            </a:prstGeom>
            <a:solidFill>
              <a:srgbClr val="C8A112"/>
            </a:solidFill>
            <a:ln>
              <a:noFill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8</a:t>
              </a:r>
            </a:p>
          </p:txBody>
        </p:sp>
        <p:sp>
          <p:nvSpPr>
            <p:cNvPr id="129232" name="Rectangle 208"/>
            <p:cNvSpPr>
              <a:spLocks noChangeArrowheads="1"/>
            </p:cNvSpPr>
            <p:nvPr/>
          </p:nvSpPr>
          <p:spPr bwMode="auto">
            <a:xfrm>
              <a:off x="2448" y="1440"/>
              <a:ext cx="432" cy="384"/>
            </a:xfrm>
            <a:prstGeom prst="rect">
              <a:avLst/>
            </a:prstGeom>
            <a:solidFill>
              <a:srgbClr val="C8A112"/>
            </a:solidFill>
            <a:ln>
              <a:noFill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129233" name="Rectangle 209"/>
            <p:cNvSpPr>
              <a:spLocks noChangeArrowheads="1"/>
            </p:cNvSpPr>
            <p:nvPr/>
          </p:nvSpPr>
          <p:spPr bwMode="auto">
            <a:xfrm>
              <a:off x="2448" y="2880"/>
              <a:ext cx="432" cy="384"/>
            </a:xfrm>
            <a:prstGeom prst="rect">
              <a:avLst/>
            </a:prstGeom>
            <a:solidFill>
              <a:srgbClr val="C8A112"/>
            </a:solidFill>
            <a:ln>
              <a:noFill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0</a:t>
              </a:r>
            </a:p>
          </p:txBody>
        </p:sp>
        <p:sp>
          <p:nvSpPr>
            <p:cNvPr id="129234" name="Rectangle 210"/>
            <p:cNvSpPr>
              <a:spLocks noChangeArrowheads="1"/>
            </p:cNvSpPr>
            <p:nvPr/>
          </p:nvSpPr>
          <p:spPr bwMode="auto">
            <a:xfrm>
              <a:off x="2976" y="1920"/>
              <a:ext cx="432" cy="384"/>
            </a:xfrm>
            <a:prstGeom prst="rect">
              <a:avLst/>
            </a:prstGeom>
            <a:solidFill>
              <a:srgbClr val="C8A112"/>
            </a:solidFill>
            <a:ln>
              <a:noFill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129235" name="Rectangle 211"/>
            <p:cNvSpPr>
              <a:spLocks noChangeArrowheads="1"/>
            </p:cNvSpPr>
            <p:nvPr/>
          </p:nvSpPr>
          <p:spPr bwMode="auto">
            <a:xfrm>
              <a:off x="2976" y="2400"/>
              <a:ext cx="432" cy="384"/>
            </a:xfrm>
            <a:prstGeom prst="rect">
              <a:avLst/>
            </a:prstGeom>
            <a:solidFill>
              <a:srgbClr val="C8A112"/>
            </a:solidFill>
            <a:ln>
              <a:noFill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9</a:t>
              </a:r>
            </a:p>
          </p:txBody>
        </p:sp>
        <p:sp>
          <p:nvSpPr>
            <p:cNvPr id="129236" name="Rectangle 212"/>
            <p:cNvSpPr>
              <a:spLocks noChangeArrowheads="1"/>
            </p:cNvSpPr>
            <p:nvPr/>
          </p:nvSpPr>
          <p:spPr bwMode="auto">
            <a:xfrm>
              <a:off x="2976" y="1440"/>
              <a:ext cx="432" cy="384"/>
            </a:xfrm>
            <a:prstGeom prst="rect">
              <a:avLst/>
            </a:prstGeom>
            <a:solidFill>
              <a:srgbClr val="C8A112"/>
            </a:solidFill>
            <a:ln>
              <a:noFill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129237" name="Rectangle 213"/>
            <p:cNvSpPr>
              <a:spLocks noChangeArrowheads="1"/>
            </p:cNvSpPr>
            <p:nvPr/>
          </p:nvSpPr>
          <p:spPr bwMode="auto">
            <a:xfrm>
              <a:off x="2976" y="2880"/>
              <a:ext cx="432" cy="384"/>
            </a:xfrm>
            <a:prstGeom prst="rect">
              <a:avLst/>
            </a:prstGeom>
            <a:solidFill>
              <a:srgbClr val="C8A112"/>
            </a:solidFill>
            <a:ln>
              <a:noFill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OK</a:t>
              </a:r>
            </a:p>
          </p:txBody>
        </p:sp>
        <p:sp>
          <p:nvSpPr>
            <p:cNvPr id="129238" name="Rectangle 214"/>
            <p:cNvSpPr>
              <a:spLocks noChangeArrowheads="1"/>
            </p:cNvSpPr>
            <p:nvPr/>
          </p:nvSpPr>
          <p:spPr bwMode="auto">
            <a:xfrm>
              <a:off x="3504" y="1920"/>
              <a:ext cx="432" cy="384"/>
            </a:xfrm>
            <a:prstGeom prst="rect">
              <a:avLst/>
            </a:prstGeom>
            <a:solidFill>
              <a:srgbClr val="C8A112"/>
            </a:solidFill>
            <a:ln>
              <a:noFill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Wingdings" charset="0"/>
                  <a:ea typeface="ＭＳ Ｐゴシック" charset="0"/>
                  <a:cs typeface="Arial" charset="0"/>
                </a:rPr>
                <a:t>ç</a:t>
              </a:r>
            </a:p>
          </p:txBody>
        </p:sp>
        <p:sp>
          <p:nvSpPr>
            <p:cNvPr id="129239" name="Rectangle 215"/>
            <p:cNvSpPr>
              <a:spLocks noChangeArrowheads="1"/>
            </p:cNvSpPr>
            <p:nvPr/>
          </p:nvSpPr>
          <p:spPr bwMode="auto">
            <a:xfrm>
              <a:off x="3504" y="2400"/>
              <a:ext cx="432" cy="384"/>
            </a:xfrm>
            <a:prstGeom prst="rect">
              <a:avLst/>
            </a:prstGeom>
            <a:solidFill>
              <a:srgbClr val="C8A112"/>
            </a:solidFill>
            <a:ln>
              <a:noFill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Wingdings" charset="0"/>
                  <a:ea typeface="ＭＳ Ｐゴシック" charset="0"/>
                  <a:cs typeface="Arial" charset="0"/>
                </a:rPr>
                <a:t>è</a:t>
              </a:r>
            </a:p>
          </p:txBody>
        </p:sp>
        <p:sp>
          <p:nvSpPr>
            <p:cNvPr id="129240" name="Rectangle 216"/>
            <p:cNvSpPr>
              <a:spLocks noChangeArrowheads="1"/>
            </p:cNvSpPr>
            <p:nvPr/>
          </p:nvSpPr>
          <p:spPr bwMode="auto">
            <a:xfrm>
              <a:off x="3504" y="1440"/>
              <a:ext cx="432" cy="384"/>
            </a:xfrm>
            <a:prstGeom prst="rect">
              <a:avLst/>
            </a:prstGeom>
            <a:solidFill>
              <a:srgbClr val="C8A112"/>
            </a:solidFill>
            <a:ln>
              <a:noFill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Wingdings" charset="0"/>
                  <a:ea typeface="ＭＳ Ｐゴシック" charset="0"/>
                  <a:cs typeface="Arial" charset="0"/>
                </a:rPr>
                <a:t>é</a:t>
              </a:r>
            </a:p>
          </p:txBody>
        </p:sp>
        <p:sp>
          <p:nvSpPr>
            <p:cNvPr id="129241" name="Rectangle 217"/>
            <p:cNvSpPr>
              <a:spLocks noChangeArrowheads="1"/>
            </p:cNvSpPr>
            <p:nvPr/>
          </p:nvSpPr>
          <p:spPr bwMode="auto">
            <a:xfrm>
              <a:off x="3504" y="2880"/>
              <a:ext cx="432" cy="384"/>
            </a:xfrm>
            <a:prstGeom prst="rect">
              <a:avLst/>
            </a:prstGeom>
            <a:solidFill>
              <a:srgbClr val="C8A112"/>
            </a:solidFill>
            <a:ln>
              <a:noFill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Wingdings" charset="0"/>
                  <a:ea typeface="ＭＳ Ｐゴシック" charset="0"/>
                  <a:cs typeface="Arial" charset="0"/>
                </a:rPr>
                <a:t>ê</a:t>
              </a:r>
            </a:p>
          </p:txBody>
        </p:sp>
      </p:grpSp>
      <p:sp>
        <p:nvSpPr>
          <p:cNvPr id="129242" name="Rectangle 2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4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292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2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292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2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/>
              <a:t>Creating a Matrix keyboard</a:t>
            </a:r>
          </a:p>
        </p:txBody>
      </p:sp>
      <p:sp>
        <p:nvSpPr>
          <p:cNvPr id="130051" name="Line 3"/>
          <p:cNvSpPr>
            <a:spLocks noChangeShapeType="1"/>
          </p:cNvSpPr>
          <p:nvPr/>
        </p:nvSpPr>
        <p:spPr bwMode="auto">
          <a:xfrm>
            <a:off x="3581400" y="2362200"/>
            <a:ext cx="0" cy="3581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0052" name="Line 4"/>
          <p:cNvSpPr>
            <a:spLocks noChangeShapeType="1"/>
          </p:cNvSpPr>
          <p:nvPr/>
        </p:nvSpPr>
        <p:spPr bwMode="auto">
          <a:xfrm>
            <a:off x="4419600" y="2362200"/>
            <a:ext cx="0" cy="3581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>
            <a:off x="2590800" y="3200400"/>
            <a:ext cx="3124200" cy="0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2590800" y="3962400"/>
            <a:ext cx="3124200" cy="0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2590800" y="4724400"/>
            <a:ext cx="3124200" cy="0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>
            <a:off x="2590800" y="5486400"/>
            <a:ext cx="3124200" cy="0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0057" name="Line 9"/>
          <p:cNvSpPr>
            <a:spLocks noChangeShapeType="1"/>
          </p:cNvSpPr>
          <p:nvPr/>
        </p:nvSpPr>
        <p:spPr bwMode="auto">
          <a:xfrm>
            <a:off x="5257800" y="2362200"/>
            <a:ext cx="0" cy="3581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0058" name="Line 10"/>
          <p:cNvSpPr>
            <a:spLocks noChangeShapeType="1"/>
          </p:cNvSpPr>
          <p:nvPr/>
        </p:nvSpPr>
        <p:spPr bwMode="auto">
          <a:xfrm>
            <a:off x="6096000" y="2362200"/>
            <a:ext cx="0" cy="3581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30059" name="Group 11"/>
          <p:cNvGrpSpPr>
            <a:grpSpLocks/>
          </p:cNvGrpSpPr>
          <p:nvPr/>
        </p:nvGrpSpPr>
        <p:grpSpPr bwMode="auto">
          <a:xfrm>
            <a:off x="5715000" y="4343400"/>
            <a:ext cx="381000" cy="381000"/>
            <a:chOff x="4032" y="3552"/>
            <a:chExt cx="240" cy="240"/>
          </a:xfrm>
        </p:grpSpPr>
        <p:grpSp>
          <p:nvGrpSpPr>
            <p:cNvPr id="130060" name="Group 12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0061" name="Line 13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062" name="Line 14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063" name="Oval 15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064" name="Oval 16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0065" name="Group 17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0066" name="Line 18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067" name="Line 19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0068" name="Group 20"/>
          <p:cNvGrpSpPr>
            <a:grpSpLocks/>
          </p:cNvGrpSpPr>
          <p:nvPr/>
        </p:nvGrpSpPr>
        <p:grpSpPr bwMode="auto">
          <a:xfrm>
            <a:off x="4876800" y="4343400"/>
            <a:ext cx="381000" cy="381000"/>
            <a:chOff x="4032" y="3552"/>
            <a:chExt cx="240" cy="240"/>
          </a:xfrm>
        </p:grpSpPr>
        <p:grpSp>
          <p:nvGrpSpPr>
            <p:cNvPr id="130069" name="Group 21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0070" name="Line 22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071" name="Line 23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072" name="Oval 24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073" name="Oval 25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0074" name="Group 26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0075" name="Line 27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076" name="Line 28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0077" name="Group 29"/>
          <p:cNvGrpSpPr>
            <a:grpSpLocks/>
          </p:cNvGrpSpPr>
          <p:nvPr/>
        </p:nvGrpSpPr>
        <p:grpSpPr bwMode="auto">
          <a:xfrm>
            <a:off x="4038600" y="4343400"/>
            <a:ext cx="381000" cy="381000"/>
            <a:chOff x="4032" y="3552"/>
            <a:chExt cx="240" cy="240"/>
          </a:xfrm>
        </p:grpSpPr>
        <p:grpSp>
          <p:nvGrpSpPr>
            <p:cNvPr id="130078" name="Group 30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0079" name="Line 31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080" name="Line 32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081" name="Oval 33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082" name="Oval 34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0083" name="Group 35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0084" name="Line 36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085" name="Line 37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0086" name="Group 38"/>
          <p:cNvGrpSpPr>
            <a:grpSpLocks/>
          </p:cNvGrpSpPr>
          <p:nvPr/>
        </p:nvGrpSpPr>
        <p:grpSpPr bwMode="auto">
          <a:xfrm>
            <a:off x="3200400" y="4343400"/>
            <a:ext cx="381000" cy="381000"/>
            <a:chOff x="4032" y="3552"/>
            <a:chExt cx="240" cy="240"/>
          </a:xfrm>
        </p:grpSpPr>
        <p:grpSp>
          <p:nvGrpSpPr>
            <p:cNvPr id="130087" name="Group 39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0088" name="Line 40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089" name="Line 41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090" name="Oval 42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091" name="Oval 43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0092" name="Group 44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0093" name="Line 45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094" name="Line 46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0095" name="Group 47"/>
          <p:cNvGrpSpPr>
            <a:grpSpLocks/>
          </p:cNvGrpSpPr>
          <p:nvPr/>
        </p:nvGrpSpPr>
        <p:grpSpPr bwMode="auto">
          <a:xfrm>
            <a:off x="5715000" y="5105400"/>
            <a:ext cx="381000" cy="381000"/>
            <a:chOff x="4032" y="3552"/>
            <a:chExt cx="240" cy="240"/>
          </a:xfrm>
        </p:grpSpPr>
        <p:grpSp>
          <p:nvGrpSpPr>
            <p:cNvPr id="130096" name="Group 48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0097" name="Line 49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098" name="Line 50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099" name="Oval 51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00" name="Oval 52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0101" name="Group 53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0102" name="Line 54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03" name="Line 55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0104" name="Group 56"/>
          <p:cNvGrpSpPr>
            <a:grpSpLocks/>
          </p:cNvGrpSpPr>
          <p:nvPr/>
        </p:nvGrpSpPr>
        <p:grpSpPr bwMode="auto">
          <a:xfrm>
            <a:off x="4876800" y="5105400"/>
            <a:ext cx="381000" cy="381000"/>
            <a:chOff x="4032" y="3552"/>
            <a:chExt cx="240" cy="240"/>
          </a:xfrm>
        </p:grpSpPr>
        <p:grpSp>
          <p:nvGrpSpPr>
            <p:cNvPr id="130105" name="Group 57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0106" name="Line 58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07" name="Line 59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08" name="Oval 60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09" name="Oval 61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0110" name="Group 62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0111" name="Line 63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12" name="Line 64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0113" name="Group 65"/>
          <p:cNvGrpSpPr>
            <a:grpSpLocks/>
          </p:cNvGrpSpPr>
          <p:nvPr/>
        </p:nvGrpSpPr>
        <p:grpSpPr bwMode="auto">
          <a:xfrm>
            <a:off x="4038600" y="5105400"/>
            <a:ext cx="381000" cy="381000"/>
            <a:chOff x="4032" y="3552"/>
            <a:chExt cx="240" cy="240"/>
          </a:xfrm>
        </p:grpSpPr>
        <p:grpSp>
          <p:nvGrpSpPr>
            <p:cNvPr id="130114" name="Group 66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0115" name="Line 67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16" name="Line 68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17" name="Oval 69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18" name="Oval 70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0119" name="Group 71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0120" name="Line 72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21" name="Line 73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0122" name="Group 74"/>
          <p:cNvGrpSpPr>
            <a:grpSpLocks/>
          </p:cNvGrpSpPr>
          <p:nvPr/>
        </p:nvGrpSpPr>
        <p:grpSpPr bwMode="auto">
          <a:xfrm>
            <a:off x="3200400" y="5105400"/>
            <a:ext cx="381000" cy="381000"/>
            <a:chOff x="4032" y="3552"/>
            <a:chExt cx="240" cy="240"/>
          </a:xfrm>
        </p:grpSpPr>
        <p:grpSp>
          <p:nvGrpSpPr>
            <p:cNvPr id="130123" name="Group 75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0124" name="Line 76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25" name="Line 77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26" name="Oval 78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27" name="Oval 79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0128" name="Group 80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0129" name="Line 81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30" name="Line 82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0131" name="Group 83"/>
          <p:cNvGrpSpPr>
            <a:grpSpLocks/>
          </p:cNvGrpSpPr>
          <p:nvPr/>
        </p:nvGrpSpPr>
        <p:grpSpPr bwMode="auto">
          <a:xfrm>
            <a:off x="5715000" y="2819400"/>
            <a:ext cx="381000" cy="381000"/>
            <a:chOff x="4032" y="3552"/>
            <a:chExt cx="240" cy="240"/>
          </a:xfrm>
        </p:grpSpPr>
        <p:grpSp>
          <p:nvGrpSpPr>
            <p:cNvPr id="130132" name="Group 84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0133" name="Line 85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34" name="Line 86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35" name="Oval 87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36" name="Oval 88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0137" name="Group 89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0138" name="Line 90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39" name="Line 91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0140" name="Group 92"/>
          <p:cNvGrpSpPr>
            <a:grpSpLocks/>
          </p:cNvGrpSpPr>
          <p:nvPr/>
        </p:nvGrpSpPr>
        <p:grpSpPr bwMode="auto">
          <a:xfrm>
            <a:off x="4876800" y="2819400"/>
            <a:ext cx="381000" cy="381000"/>
            <a:chOff x="4032" y="3552"/>
            <a:chExt cx="240" cy="240"/>
          </a:xfrm>
        </p:grpSpPr>
        <p:grpSp>
          <p:nvGrpSpPr>
            <p:cNvPr id="130141" name="Group 93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0142" name="Line 94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43" name="Line 95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44" name="Oval 96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45" name="Oval 97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0146" name="Group 98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0147" name="Line 99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48" name="Line 100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0149" name="Group 101"/>
          <p:cNvGrpSpPr>
            <a:grpSpLocks/>
          </p:cNvGrpSpPr>
          <p:nvPr/>
        </p:nvGrpSpPr>
        <p:grpSpPr bwMode="auto">
          <a:xfrm>
            <a:off x="4038600" y="2819400"/>
            <a:ext cx="381000" cy="381000"/>
            <a:chOff x="4032" y="3552"/>
            <a:chExt cx="240" cy="240"/>
          </a:xfrm>
        </p:grpSpPr>
        <p:grpSp>
          <p:nvGrpSpPr>
            <p:cNvPr id="130150" name="Group 102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0151" name="Line 103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52" name="Line 104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53" name="Oval 105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54" name="Oval 106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0155" name="Group 107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0156" name="Line 108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57" name="Line 109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0158" name="Group 110"/>
          <p:cNvGrpSpPr>
            <a:grpSpLocks/>
          </p:cNvGrpSpPr>
          <p:nvPr/>
        </p:nvGrpSpPr>
        <p:grpSpPr bwMode="auto">
          <a:xfrm>
            <a:off x="3200400" y="2819400"/>
            <a:ext cx="381000" cy="381000"/>
            <a:chOff x="4032" y="3552"/>
            <a:chExt cx="240" cy="240"/>
          </a:xfrm>
        </p:grpSpPr>
        <p:grpSp>
          <p:nvGrpSpPr>
            <p:cNvPr id="130159" name="Group 111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0160" name="Line 112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61" name="Line 113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62" name="Oval 114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63" name="Oval 115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0164" name="Group 116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0165" name="Line 117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66" name="Line 118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0167" name="Group 119"/>
          <p:cNvGrpSpPr>
            <a:grpSpLocks/>
          </p:cNvGrpSpPr>
          <p:nvPr/>
        </p:nvGrpSpPr>
        <p:grpSpPr bwMode="auto">
          <a:xfrm>
            <a:off x="5715000" y="3581400"/>
            <a:ext cx="381000" cy="381000"/>
            <a:chOff x="4032" y="3552"/>
            <a:chExt cx="240" cy="240"/>
          </a:xfrm>
        </p:grpSpPr>
        <p:grpSp>
          <p:nvGrpSpPr>
            <p:cNvPr id="130168" name="Group 120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0169" name="Line 121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70" name="Line 122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71" name="Oval 123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72" name="Oval 124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0173" name="Group 125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0174" name="Line 126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75" name="Line 127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0176" name="Group 128"/>
          <p:cNvGrpSpPr>
            <a:grpSpLocks/>
          </p:cNvGrpSpPr>
          <p:nvPr/>
        </p:nvGrpSpPr>
        <p:grpSpPr bwMode="auto">
          <a:xfrm>
            <a:off x="4876800" y="3581400"/>
            <a:ext cx="381000" cy="381000"/>
            <a:chOff x="4032" y="3552"/>
            <a:chExt cx="240" cy="240"/>
          </a:xfrm>
        </p:grpSpPr>
        <p:grpSp>
          <p:nvGrpSpPr>
            <p:cNvPr id="130177" name="Group 129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0178" name="Line 130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79" name="Line 131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80" name="Oval 132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81" name="Oval 133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0182" name="Group 134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0183" name="Line 135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84" name="Line 136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0185" name="Group 137"/>
          <p:cNvGrpSpPr>
            <a:grpSpLocks/>
          </p:cNvGrpSpPr>
          <p:nvPr/>
        </p:nvGrpSpPr>
        <p:grpSpPr bwMode="auto">
          <a:xfrm>
            <a:off x="4038600" y="3581400"/>
            <a:ext cx="381000" cy="381000"/>
            <a:chOff x="4032" y="3552"/>
            <a:chExt cx="240" cy="240"/>
          </a:xfrm>
        </p:grpSpPr>
        <p:grpSp>
          <p:nvGrpSpPr>
            <p:cNvPr id="130186" name="Group 138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0187" name="Line 139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88" name="Line 140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89" name="Oval 141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90" name="Oval 142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0191" name="Group 143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0192" name="Line 144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93" name="Line 145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0194" name="Group 146"/>
          <p:cNvGrpSpPr>
            <a:grpSpLocks/>
          </p:cNvGrpSpPr>
          <p:nvPr/>
        </p:nvGrpSpPr>
        <p:grpSpPr bwMode="auto">
          <a:xfrm>
            <a:off x="3200400" y="3581400"/>
            <a:ext cx="381000" cy="381000"/>
            <a:chOff x="4032" y="3552"/>
            <a:chExt cx="240" cy="240"/>
          </a:xfrm>
        </p:grpSpPr>
        <p:grpSp>
          <p:nvGrpSpPr>
            <p:cNvPr id="130195" name="Group 147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0196" name="Line 148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97" name="Line 149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98" name="Oval 150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199" name="Oval 151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0200" name="Group 152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0201" name="Line 153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202" name="Line 154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0203" name="Group 155"/>
          <p:cNvGrpSpPr>
            <a:grpSpLocks/>
          </p:cNvGrpSpPr>
          <p:nvPr/>
        </p:nvGrpSpPr>
        <p:grpSpPr bwMode="auto">
          <a:xfrm>
            <a:off x="3505200" y="1905000"/>
            <a:ext cx="76200" cy="457200"/>
            <a:chOff x="2064" y="2448"/>
            <a:chExt cx="48" cy="288"/>
          </a:xfrm>
        </p:grpSpPr>
        <p:sp>
          <p:nvSpPr>
            <p:cNvPr id="130204" name="Line 156"/>
            <p:cNvSpPr>
              <a:spLocks noChangeShapeType="1"/>
            </p:cNvSpPr>
            <p:nvPr/>
          </p:nvSpPr>
          <p:spPr bwMode="auto">
            <a:xfrm flipH="1">
              <a:off x="2064" y="2448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0205" name="Line 157"/>
            <p:cNvSpPr>
              <a:spLocks noChangeShapeType="1"/>
            </p:cNvSpPr>
            <p:nvPr/>
          </p:nvSpPr>
          <p:spPr bwMode="auto">
            <a:xfrm>
              <a:off x="2064" y="2496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0206" name="Line 158"/>
            <p:cNvSpPr>
              <a:spLocks noChangeShapeType="1"/>
            </p:cNvSpPr>
            <p:nvPr/>
          </p:nvSpPr>
          <p:spPr bwMode="auto">
            <a:xfrm flipH="1">
              <a:off x="2064" y="254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0207" name="Line 159"/>
            <p:cNvSpPr>
              <a:spLocks noChangeShapeType="1"/>
            </p:cNvSpPr>
            <p:nvPr/>
          </p:nvSpPr>
          <p:spPr bwMode="auto">
            <a:xfrm>
              <a:off x="2064" y="2592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0208" name="Line 160"/>
            <p:cNvSpPr>
              <a:spLocks noChangeShapeType="1"/>
            </p:cNvSpPr>
            <p:nvPr/>
          </p:nvSpPr>
          <p:spPr bwMode="auto">
            <a:xfrm flipH="1">
              <a:off x="2064" y="2640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0209" name="Line 161"/>
            <p:cNvSpPr>
              <a:spLocks noChangeShapeType="1"/>
            </p:cNvSpPr>
            <p:nvPr/>
          </p:nvSpPr>
          <p:spPr bwMode="auto">
            <a:xfrm>
              <a:off x="2064" y="2688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0210" name="Group 162"/>
          <p:cNvGrpSpPr>
            <a:grpSpLocks/>
          </p:cNvGrpSpPr>
          <p:nvPr/>
        </p:nvGrpSpPr>
        <p:grpSpPr bwMode="auto">
          <a:xfrm>
            <a:off x="4343400" y="1905000"/>
            <a:ext cx="76200" cy="457200"/>
            <a:chOff x="2064" y="2448"/>
            <a:chExt cx="48" cy="288"/>
          </a:xfrm>
        </p:grpSpPr>
        <p:sp>
          <p:nvSpPr>
            <p:cNvPr id="130211" name="Line 163"/>
            <p:cNvSpPr>
              <a:spLocks noChangeShapeType="1"/>
            </p:cNvSpPr>
            <p:nvPr/>
          </p:nvSpPr>
          <p:spPr bwMode="auto">
            <a:xfrm flipH="1">
              <a:off x="2064" y="2448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0212" name="Line 164"/>
            <p:cNvSpPr>
              <a:spLocks noChangeShapeType="1"/>
            </p:cNvSpPr>
            <p:nvPr/>
          </p:nvSpPr>
          <p:spPr bwMode="auto">
            <a:xfrm>
              <a:off x="2064" y="2496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0213" name="Line 165"/>
            <p:cNvSpPr>
              <a:spLocks noChangeShapeType="1"/>
            </p:cNvSpPr>
            <p:nvPr/>
          </p:nvSpPr>
          <p:spPr bwMode="auto">
            <a:xfrm flipH="1">
              <a:off x="2064" y="254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0214" name="Line 166"/>
            <p:cNvSpPr>
              <a:spLocks noChangeShapeType="1"/>
            </p:cNvSpPr>
            <p:nvPr/>
          </p:nvSpPr>
          <p:spPr bwMode="auto">
            <a:xfrm>
              <a:off x="2064" y="2592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0215" name="Line 167"/>
            <p:cNvSpPr>
              <a:spLocks noChangeShapeType="1"/>
            </p:cNvSpPr>
            <p:nvPr/>
          </p:nvSpPr>
          <p:spPr bwMode="auto">
            <a:xfrm flipH="1">
              <a:off x="2064" y="2640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0216" name="Line 168"/>
            <p:cNvSpPr>
              <a:spLocks noChangeShapeType="1"/>
            </p:cNvSpPr>
            <p:nvPr/>
          </p:nvSpPr>
          <p:spPr bwMode="auto">
            <a:xfrm>
              <a:off x="2064" y="2688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0217" name="Group 169"/>
          <p:cNvGrpSpPr>
            <a:grpSpLocks/>
          </p:cNvGrpSpPr>
          <p:nvPr/>
        </p:nvGrpSpPr>
        <p:grpSpPr bwMode="auto">
          <a:xfrm>
            <a:off x="5181600" y="1905000"/>
            <a:ext cx="76200" cy="457200"/>
            <a:chOff x="2064" y="2448"/>
            <a:chExt cx="48" cy="288"/>
          </a:xfrm>
        </p:grpSpPr>
        <p:sp>
          <p:nvSpPr>
            <p:cNvPr id="130218" name="Line 170"/>
            <p:cNvSpPr>
              <a:spLocks noChangeShapeType="1"/>
            </p:cNvSpPr>
            <p:nvPr/>
          </p:nvSpPr>
          <p:spPr bwMode="auto">
            <a:xfrm flipH="1">
              <a:off x="2064" y="2448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0219" name="Line 171"/>
            <p:cNvSpPr>
              <a:spLocks noChangeShapeType="1"/>
            </p:cNvSpPr>
            <p:nvPr/>
          </p:nvSpPr>
          <p:spPr bwMode="auto">
            <a:xfrm>
              <a:off x="2064" y="2496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0220" name="Line 172"/>
            <p:cNvSpPr>
              <a:spLocks noChangeShapeType="1"/>
            </p:cNvSpPr>
            <p:nvPr/>
          </p:nvSpPr>
          <p:spPr bwMode="auto">
            <a:xfrm flipH="1">
              <a:off x="2064" y="254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0221" name="Line 173"/>
            <p:cNvSpPr>
              <a:spLocks noChangeShapeType="1"/>
            </p:cNvSpPr>
            <p:nvPr/>
          </p:nvSpPr>
          <p:spPr bwMode="auto">
            <a:xfrm>
              <a:off x="2064" y="2592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0222" name="Line 174"/>
            <p:cNvSpPr>
              <a:spLocks noChangeShapeType="1"/>
            </p:cNvSpPr>
            <p:nvPr/>
          </p:nvSpPr>
          <p:spPr bwMode="auto">
            <a:xfrm flipH="1">
              <a:off x="2064" y="2640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0223" name="Line 175"/>
            <p:cNvSpPr>
              <a:spLocks noChangeShapeType="1"/>
            </p:cNvSpPr>
            <p:nvPr/>
          </p:nvSpPr>
          <p:spPr bwMode="auto">
            <a:xfrm>
              <a:off x="2064" y="2688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0224" name="Group 176"/>
          <p:cNvGrpSpPr>
            <a:grpSpLocks/>
          </p:cNvGrpSpPr>
          <p:nvPr/>
        </p:nvGrpSpPr>
        <p:grpSpPr bwMode="auto">
          <a:xfrm>
            <a:off x="6019800" y="1905000"/>
            <a:ext cx="76200" cy="457200"/>
            <a:chOff x="2064" y="2448"/>
            <a:chExt cx="48" cy="288"/>
          </a:xfrm>
        </p:grpSpPr>
        <p:sp>
          <p:nvSpPr>
            <p:cNvPr id="130225" name="Line 177"/>
            <p:cNvSpPr>
              <a:spLocks noChangeShapeType="1"/>
            </p:cNvSpPr>
            <p:nvPr/>
          </p:nvSpPr>
          <p:spPr bwMode="auto">
            <a:xfrm flipH="1">
              <a:off x="2064" y="2448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0226" name="Line 178"/>
            <p:cNvSpPr>
              <a:spLocks noChangeShapeType="1"/>
            </p:cNvSpPr>
            <p:nvPr/>
          </p:nvSpPr>
          <p:spPr bwMode="auto">
            <a:xfrm>
              <a:off x="2064" y="2496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0227" name="Line 179"/>
            <p:cNvSpPr>
              <a:spLocks noChangeShapeType="1"/>
            </p:cNvSpPr>
            <p:nvPr/>
          </p:nvSpPr>
          <p:spPr bwMode="auto">
            <a:xfrm flipH="1">
              <a:off x="2064" y="254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0228" name="Line 180"/>
            <p:cNvSpPr>
              <a:spLocks noChangeShapeType="1"/>
            </p:cNvSpPr>
            <p:nvPr/>
          </p:nvSpPr>
          <p:spPr bwMode="auto">
            <a:xfrm>
              <a:off x="2064" y="2592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0229" name="Line 181"/>
            <p:cNvSpPr>
              <a:spLocks noChangeShapeType="1"/>
            </p:cNvSpPr>
            <p:nvPr/>
          </p:nvSpPr>
          <p:spPr bwMode="auto">
            <a:xfrm flipH="1">
              <a:off x="2064" y="2640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0230" name="Line 182"/>
            <p:cNvSpPr>
              <a:spLocks noChangeShapeType="1"/>
            </p:cNvSpPr>
            <p:nvPr/>
          </p:nvSpPr>
          <p:spPr bwMode="auto">
            <a:xfrm>
              <a:off x="2064" y="2688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30231" name="Line 183"/>
          <p:cNvSpPr>
            <a:spLocks noChangeShapeType="1"/>
          </p:cNvSpPr>
          <p:nvPr/>
        </p:nvSpPr>
        <p:spPr bwMode="auto">
          <a:xfrm flipH="1">
            <a:off x="3124200" y="1752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0232" name="Line 184"/>
          <p:cNvSpPr>
            <a:spLocks noChangeShapeType="1"/>
          </p:cNvSpPr>
          <p:nvPr/>
        </p:nvSpPr>
        <p:spPr bwMode="auto">
          <a:xfrm flipV="1">
            <a:off x="3581400" y="1752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0233" name="Line 185"/>
          <p:cNvSpPr>
            <a:spLocks noChangeShapeType="1"/>
          </p:cNvSpPr>
          <p:nvPr/>
        </p:nvSpPr>
        <p:spPr bwMode="auto">
          <a:xfrm flipV="1">
            <a:off x="4419600" y="1752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0234" name="Line 186"/>
          <p:cNvSpPr>
            <a:spLocks noChangeShapeType="1"/>
          </p:cNvSpPr>
          <p:nvPr/>
        </p:nvSpPr>
        <p:spPr bwMode="auto">
          <a:xfrm flipV="1">
            <a:off x="5257800" y="1752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0235" name="Line 187"/>
          <p:cNvSpPr>
            <a:spLocks noChangeShapeType="1"/>
          </p:cNvSpPr>
          <p:nvPr/>
        </p:nvSpPr>
        <p:spPr bwMode="auto">
          <a:xfrm flipV="1">
            <a:off x="6096000" y="1752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0236" name="Text Box 188"/>
          <p:cNvSpPr txBox="1">
            <a:spLocks noChangeArrowheads="1"/>
          </p:cNvSpPr>
          <p:nvPr/>
        </p:nvSpPr>
        <p:spPr bwMode="auto">
          <a:xfrm>
            <a:off x="2362200" y="1524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V</a:t>
            </a:r>
            <a:r>
              <a:rPr lang="en-US" baseline="-250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CC</a:t>
            </a: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0237" name="Rectangle 189"/>
          <p:cNvSpPr>
            <a:spLocks noChangeArrowheads="1"/>
          </p:cNvSpPr>
          <p:nvPr/>
        </p:nvSpPr>
        <p:spPr bwMode="auto">
          <a:xfrm>
            <a:off x="2570163" y="3121025"/>
            <a:ext cx="246062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0238" name="Rectangle 190"/>
          <p:cNvSpPr>
            <a:spLocks noChangeArrowheads="1"/>
          </p:cNvSpPr>
          <p:nvPr/>
        </p:nvSpPr>
        <p:spPr bwMode="auto">
          <a:xfrm>
            <a:off x="2981325" y="2571750"/>
            <a:ext cx="433388" cy="4333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30239" name="Group 191"/>
          <p:cNvGrpSpPr>
            <a:grpSpLocks/>
          </p:cNvGrpSpPr>
          <p:nvPr/>
        </p:nvGrpSpPr>
        <p:grpSpPr bwMode="auto">
          <a:xfrm>
            <a:off x="3200400" y="2819400"/>
            <a:ext cx="152400" cy="152400"/>
            <a:chOff x="4032" y="3552"/>
            <a:chExt cx="96" cy="96"/>
          </a:xfrm>
        </p:grpSpPr>
        <p:sp>
          <p:nvSpPr>
            <p:cNvPr id="130240" name="Line 192"/>
            <p:cNvSpPr>
              <a:spLocks noChangeShapeType="1"/>
            </p:cNvSpPr>
            <p:nvPr/>
          </p:nvSpPr>
          <p:spPr bwMode="auto">
            <a:xfrm flipH="1">
              <a:off x="4032" y="3552"/>
              <a:ext cx="96" cy="9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0241" name="Line 193"/>
            <p:cNvSpPr>
              <a:spLocks noChangeShapeType="1"/>
            </p:cNvSpPr>
            <p:nvPr/>
          </p:nvSpPr>
          <p:spPr bwMode="auto">
            <a:xfrm flipH="1" flipV="1">
              <a:off x="4032" y="3552"/>
              <a:ext cx="48" cy="48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0242" name="Group 194"/>
          <p:cNvGrpSpPr>
            <a:grpSpLocks/>
          </p:cNvGrpSpPr>
          <p:nvPr/>
        </p:nvGrpSpPr>
        <p:grpSpPr bwMode="auto">
          <a:xfrm>
            <a:off x="1524000" y="2743200"/>
            <a:ext cx="1066800" cy="3048000"/>
            <a:chOff x="960" y="1728"/>
            <a:chExt cx="672" cy="1920"/>
          </a:xfrm>
        </p:grpSpPr>
        <p:grpSp>
          <p:nvGrpSpPr>
            <p:cNvPr id="130243" name="Group 195"/>
            <p:cNvGrpSpPr>
              <a:grpSpLocks/>
            </p:cNvGrpSpPr>
            <p:nvPr/>
          </p:nvGrpSpPr>
          <p:grpSpPr bwMode="auto">
            <a:xfrm>
              <a:off x="960" y="1728"/>
              <a:ext cx="672" cy="1920"/>
              <a:chOff x="960" y="1728"/>
              <a:chExt cx="672" cy="1920"/>
            </a:xfrm>
          </p:grpSpPr>
          <p:sp>
            <p:nvSpPr>
              <p:cNvPr id="130244" name="Rectangle 196"/>
              <p:cNvSpPr>
                <a:spLocks noChangeArrowheads="1"/>
              </p:cNvSpPr>
              <p:nvPr/>
            </p:nvSpPr>
            <p:spPr bwMode="auto">
              <a:xfrm>
                <a:off x="960" y="1728"/>
                <a:ext cx="672" cy="19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245" name="Text Box 197"/>
              <p:cNvSpPr txBox="1">
                <a:spLocks noChangeArrowheads="1"/>
              </p:cNvSpPr>
              <p:nvPr/>
            </p:nvSpPr>
            <p:spPr bwMode="auto">
              <a:xfrm>
                <a:off x="1200" y="1872"/>
                <a:ext cx="4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rPr>
                  <a:t>D3</a:t>
                </a:r>
              </a:p>
            </p:txBody>
          </p:sp>
          <p:sp>
            <p:nvSpPr>
              <p:cNvPr id="130246" name="Text Box 198"/>
              <p:cNvSpPr txBox="1">
                <a:spLocks noChangeArrowheads="1"/>
              </p:cNvSpPr>
              <p:nvPr/>
            </p:nvSpPr>
            <p:spPr bwMode="auto">
              <a:xfrm>
                <a:off x="1200" y="2400"/>
                <a:ext cx="4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rPr>
                  <a:t>D2</a:t>
                </a:r>
              </a:p>
            </p:txBody>
          </p:sp>
          <p:sp>
            <p:nvSpPr>
              <p:cNvPr id="130247" name="Text Box 199"/>
              <p:cNvSpPr txBox="1">
                <a:spLocks noChangeArrowheads="1"/>
              </p:cNvSpPr>
              <p:nvPr/>
            </p:nvSpPr>
            <p:spPr bwMode="auto">
              <a:xfrm>
                <a:off x="1200" y="2832"/>
                <a:ext cx="4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rPr>
                  <a:t>D1</a:t>
                </a:r>
              </a:p>
            </p:txBody>
          </p:sp>
          <p:sp>
            <p:nvSpPr>
              <p:cNvPr id="130248" name="Text Box 200"/>
              <p:cNvSpPr txBox="1">
                <a:spLocks noChangeArrowheads="1"/>
              </p:cNvSpPr>
              <p:nvPr/>
            </p:nvSpPr>
            <p:spPr bwMode="auto">
              <a:xfrm>
                <a:off x="1200" y="3312"/>
                <a:ext cx="4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rPr>
                  <a:t>D0</a:t>
                </a:r>
              </a:p>
            </p:txBody>
          </p:sp>
        </p:grpSp>
        <p:sp>
          <p:nvSpPr>
            <p:cNvPr id="130249" name="Text Box 201"/>
            <p:cNvSpPr txBox="1">
              <a:spLocks noChangeArrowheads="1"/>
            </p:cNvSpPr>
            <p:nvPr/>
          </p:nvSpPr>
          <p:spPr bwMode="auto">
            <a:xfrm rot="5400000">
              <a:off x="593" y="2541"/>
              <a:ext cx="1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OUTPUT</a:t>
              </a:r>
            </a:p>
          </p:txBody>
        </p:sp>
      </p:grpSp>
      <p:grpSp>
        <p:nvGrpSpPr>
          <p:cNvPr id="130250" name="Group 202"/>
          <p:cNvGrpSpPr>
            <a:grpSpLocks/>
          </p:cNvGrpSpPr>
          <p:nvPr/>
        </p:nvGrpSpPr>
        <p:grpSpPr bwMode="auto">
          <a:xfrm>
            <a:off x="3200400" y="5943600"/>
            <a:ext cx="3200400" cy="693738"/>
            <a:chOff x="2016" y="3744"/>
            <a:chExt cx="2016" cy="437"/>
          </a:xfrm>
        </p:grpSpPr>
        <p:grpSp>
          <p:nvGrpSpPr>
            <p:cNvPr id="130251" name="Group 203"/>
            <p:cNvGrpSpPr>
              <a:grpSpLocks/>
            </p:cNvGrpSpPr>
            <p:nvPr/>
          </p:nvGrpSpPr>
          <p:grpSpPr bwMode="auto">
            <a:xfrm>
              <a:off x="2016" y="3744"/>
              <a:ext cx="2016" cy="437"/>
              <a:chOff x="2016" y="3744"/>
              <a:chExt cx="2016" cy="336"/>
            </a:xfrm>
          </p:grpSpPr>
          <p:sp>
            <p:nvSpPr>
              <p:cNvPr id="130252" name="Rectangle 204"/>
              <p:cNvSpPr>
                <a:spLocks noChangeArrowheads="1"/>
              </p:cNvSpPr>
              <p:nvPr/>
            </p:nvSpPr>
            <p:spPr bwMode="auto">
              <a:xfrm>
                <a:off x="2016" y="3744"/>
                <a:ext cx="201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0253" name="Text Box 205"/>
              <p:cNvSpPr txBox="1">
                <a:spLocks noChangeArrowheads="1"/>
              </p:cNvSpPr>
              <p:nvPr/>
            </p:nvSpPr>
            <p:spPr bwMode="auto">
              <a:xfrm>
                <a:off x="2064" y="3744"/>
                <a:ext cx="432" cy="1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rPr>
                  <a:t>D3</a:t>
                </a:r>
              </a:p>
            </p:txBody>
          </p:sp>
          <p:sp>
            <p:nvSpPr>
              <p:cNvPr id="130254" name="Text Box 206"/>
              <p:cNvSpPr txBox="1">
                <a:spLocks noChangeArrowheads="1"/>
              </p:cNvSpPr>
              <p:nvPr/>
            </p:nvSpPr>
            <p:spPr bwMode="auto">
              <a:xfrm>
                <a:off x="2544" y="3744"/>
                <a:ext cx="432" cy="1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rPr>
                  <a:t>D2</a:t>
                </a:r>
              </a:p>
            </p:txBody>
          </p:sp>
          <p:sp>
            <p:nvSpPr>
              <p:cNvPr id="130255" name="Text Box 207"/>
              <p:cNvSpPr txBox="1">
                <a:spLocks noChangeArrowheads="1"/>
              </p:cNvSpPr>
              <p:nvPr/>
            </p:nvSpPr>
            <p:spPr bwMode="auto">
              <a:xfrm>
                <a:off x="3120" y="3744"/>
                <a:ext cx="432" cy="1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rPr>
                  <a:t>D1</a:t>
                </a:r>
              </a:p>
            </p:txBody>
          </p:sp>
          <p:sp>
            <p:nvSpPr>
              <p:cNvPr id="130256" name="Text Box 208"/>
              <p:cNvSpPr txBox="1">
                <a:spLocks noChangeArrowheads="1"/>
              </p:cNvSpPr>
              <p:nvPr/>
            </p:nvSpPr>
            <p:spPr bwMode="auto">
              <a:xfrm>
                <a:off x="3600" y="3744"/>
                <a:ext cx="432" cy="1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rPr>
                  <a:t>D0</a:t>
                </a:r>
              </a:p>
            </p:txBody>
          </p:sp>
        </p:grpSp>
        <p:sp>
          <p:nvSpPr>
            <p:cNvPr id="130257" name="Text Box 209"/>
            <p:cNvSpPr txBox="1">
              <a:spLocks noChangeArrowheads="1"/>
            </p:cNvSpPr>
            <p:nvPr/>
          </p:nvSpPr>
          <p:spPr bwMode="auto">
            <a:xfrm>
              <a:off x="2472" y="3934"/>
              <a:ext cx="1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183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9" presetClass="path" presetSubtype="0" accel="50000" decel="5000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Motion origin="layout" path="M -2.77778E-6 -1.48148E-6 L 0.00903 0.01204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130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6020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9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08092E-6 C 0.02118 0.0067 0.04236 0.01341 0.05712 0.00416 C 0.07188 -0.00509 0.08334 -0.11884 0.08889 -0.05503 C 0.09445 0.00879 0.09236 0.31283 0.09045 0.38682 " pathEditMode="relative" ptsTypes="aaaA">
                                      <p:cBhvr>
                                        <p:cTn id="95" dur="2000" fill="hold"/>
                                        <p:tgtEl>
                                          <p:spTgt spid="130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animBg="1"/>
      <p:bldP spid="130052" grpId="0" animBg="1"/>
      <p:bldP spid="130053" grpId="0" animBg="1"/>
      <p:bldP spid="130054" grpId="0" animBg="1"/>
      <p:bldP spid="130055" grpId="0" animBg="1"/>
      <p:bldP spid="130056" grpId="0" animBg="1"/>
      <p:bldP spid="130057" grpId="0" animBg="1"/>
      <p:bldP spid="130058" grpId="0" animBg="1"/>
      <p:bldP spid="130231" grpId="0" animBg="1"/>
      <p:bldP spid="130232" grpId="0" animBg="1"/>
      <p:bldP spid="130233" grpId="0" animBg="1"/>
      <p:bldP spid="130234" grpId="0" animBg="1"/>
      <p:bldP spid="130235" grpId="0" animBg="1"/>
      <p:bldP spid="130236" grpId="0"/>
      <p:bldP spid="130237" grpId="0" animBg="1"/>
      <p:bldP spid="130237" grpId="1" animBg="1"/>
      <p:bldP spid="1302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/>
              <a:t>Connecting to AVR</a:t>
            </a:r>
          </a:p>
        </p:txBody>
      </p:sp>
      <p:grpSp>
        <p:nvGrpSpPr>
          <p:cNvPr id="131075" name="Group 3"/>
          <p:cNvGrpSpPr>
            <a:grpSpLocks/>
          </p:cNvGrpSpPr>
          <p:nvPr/>
        </p:nvGrpSpPr>
        <p:grpSpPr bwMode="auto">
          <a:xfrm>
            <a:off x="2590800" y="1752600"/>
            <a:ext cx="3505200" cy="4191000"/>
            <a:chOff x="1632" y="1104"/>
            <a:chExt cx="2208" cy="2640"/>
          </a:xfrm>
        </p:grpSpPr>
        <p:sp>
          <p:nvSpPr>
            <p:cNvPr id="131076" name="Line 4"/>
            <p:cNvSpPr>
              <a:spLocks noChangeShapeType="1"/>
            </p:cNvSpPr>
            <p:nvPr/>
          </p:nvSpPr>
          <p:spPr bwMode="auto">
            <a:xfrm>
              <a:off x="2256" y="1488"/>
              <a:ext cx="0" cy="2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077" name="Line 5"/>
            <p:cNvSpPr>
              <a:spLocks noChangeShapeType="1"/>
            </p:cNvSpPr>
            <p:nvPr/>
          </p:nvSpPr>
          <p:spPr bwMode="auto">
            <a:xfrm>
              <a:off x="2784" y="1488"/>
              <a:ext cx="0" cy="2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078" name="Line 6"/>
            <p:cNvSpPr>
              <a:spLocks noChangeShapeType="1"/>
            </p:cNvSpPr>
            <p:nvPr/>
          </p:nvSpPr>
          <p:spPr bwMode="auto">
            <a:xfrm>
              <a:off x="1632" y="2016"/>
              <a:ext cx="1968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079" name="Line 7"/>
            <p:cNvSpPr>
              <a:spLocks noChangeShapeType="1"/>
            </p:cNvSpPr>
            <p:nvPr/>
          </p:nvSpPr>
          <p:spPr bwMode="auto">
            <a:xfrm>
              <a:off x="1632" y="2496"/>
              <a:ext cx="1968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080" name="Line 8"/>
            <p:cNvSpPr>
              <a:spLocks noChangeShapeType="1"/>
            </p:cNvSpPr>
            <p:nvPr/>
          </p:nvSpPr>
          <p:spPr bwMode="auto">
            <a:xfrm>
              <a:off x="1632" y="2976"/>
              <a:ext cx="1968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081" name="Line 9"/>
            <p:cNvSpPr>
              <a:spLocks noChangeShapeType="1"/>
            </p:cNvSpPr>
            <p:nvPr/>
          </p:nvSpPr>
          <p:spPr bwMode="auto">
            <a:xfrm>
              <a:off x="1632" y="3456"/>
              <a:ext cx="1968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082" name="Line 10"/>
            <p:cNvSpPr>
              <a:spLocks noChangeShapeType="1"/>
            </p:cNvSpPr>
            <p:nvPr/>
          </p:nvSpPr>
          <p:spPr bwMode="auto">
            <a:xfrm>
              <a:off x="3312" y="1488"/>
              <a:ext cx="0" cy="2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083" name="Line 11"/>
            <p:cNvSpPr>
              <a:spLocks noChangeShapeType="1"/>
            </p:cNvSpPr>
            <p:nvPr/>
          </p:nvSpPr>
          <p:spPr bwMode="auto">
            <a:xfrm>
              <a:off x="3840" y="1488"/>
              <a:ext cx="0" cy="2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1084" name="Group 12"/>
            <p:cNvGrpSpPr>
              <a:grpSpLocks/>
            </p:cNvGrpSpPr>
            <p:nvPr/>
          </p:nvGrpSpPr>
          <p:grpSpPr bwMode="auto">
            <a:xfrm>
              <a:off x="3600" y="2736"/>
              <a:ext cx="240" cy="240"/>
              <a:chOff x="4032" y="3552"/>
              <a:chExt cx="240" cy="240"/>
            </a:xfrm>
          </p:grpSpPr>
          <p:grpSp>
            <p:nvGrpSpPr>
              <p:cNvPr id="131085" name="Group 13"/>
              <p:cNvGrpSpPr>
                <a:grpSpLocks/>
              </p:cNvGrpSpPr>
              <p:nvPr/>
            </p:nvGrpSpPr>
            <p:grpSpPr bwMode="auto">
              <a:xfrm>
                <a:off x="4032" y="3552"/>
                <a:ext cx="240" cy="240"/>
                <a:chOff x="672" y="3744"/>
                <a:chExt cx="240" cy="240"/>
              </a:xfrm>
            </p:grpSpPr>
            <p:sp>
              <p:nvSpPr>
                <p:cNvPr id="13108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864" y="3744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087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672" y="38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088" name="Oval 16"/>
                <p:cNvSpPr>
                  <a:spLocks noChangeArrowheads="1"/>
                </p:cNvSpPr>
                <p:nvPr/>
              </p:nvSpPr>
              <p:spPr bwMode="auto">
                <a:xfrm flipH="1">
                  <a:off x="816" y="37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089" name="Oval 17"/>
                <p:cNvSpPr>
                  <a:spLocks noChangeArrowheads="1"/>
                </p:cNvSpPr>
                <p:nvPr/>
              </p:nvSpPr>
              <p:spPr bwMode="auto">
                <a:xfrm flipH="1">
                  <a:off x="720" y="38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131090" name="Group 18"/>
              <p:cNvGrpSpPr>
                <a:grpSpLocks/>
              </p:cNvGrpSpPr>
              <p:nvPr/>
            </p:nvGrpSpPr>
            <p:grpSpPr bwMode="auto">
              <a:xfrm>
                <a:off x="4032" y="3552"/>
                <a:ext cx="96" cy="96"/>
                <a:chOff x="4032" y="3552"/>
                <a:chExt cx="96" cy="96"/>
              </a:xfrm>
            </p:grpSpPr>
            <p:sp>
              <p:nvSpPr>
                <p:cNvPr id="131091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4032" y="355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092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5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31093" name="Group 21"/>
            <p:cNvGrpSpPr>
              <a:grpSpLocks/>
            </p:cNvGrpSpPr>
            <p:nvPr/>
          </p:nvGrpSpPr>
          <p:grpSpPr bwMode="auto">
            <a:xfrm>
              <a:off x="3072" y="2736"/>
              <a:ext cx="240" cy="240"/>
              <a:chOff x="4032" y="3552"/>
              <a:chExt cx="240" cy="240"/>
            </a:xfrm>
          </p:grpSpPr>
          <p:grpSp>
            <p:nvGrpSpPr>
              <p:cNvPr id="131094" name="Group 22"/>
              <p:cNvGrpSpPr>
                <a:grpSpLocks/>
              </p:cNvGrpSpPr>
              <p:nvPr/>
            </p:nvGrpSpPr>
            <p:grpSpPr bwMode="auto">
              <a:xfrm>
                <a:off x="4032" y="3552"/>
                <a:ext cx="240" cy="240"/>
                <a:chOff x="672" y="3744"/>
                <a:chExt cx="240" cy="240"/>
              </a:xfrm>
            </p:grpSpPr>
            <p:sp>
              <p:nvSpPr>
                <p:cNvPr id="131095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864" y="3744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096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672" y="38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097" name="Oval 25"/>
                <p:cNvSpPr>
                  <a:spLocks noChangeArrowheads="1"/>
                </p:cNvSpPr>
                <p:nvPr/>
              </p:nvSpPr>
              <p:spPr bwMode="auto">
                <a:xfrm flipH="1">
                  <a:off x="816" y="37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098" name="Oval 26"/>
                <p:cNvSpPr>
                  <a:spLocks noChangeArrowheads="1"/>
                </p:cNvSpPr>
                <p:nvPr/>
              </p:nvSpPr>
              <p:spPr bwMode="auto">
                <a:xfrm flipH="1">
                  <a:off x="720" y="38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131099" name="Group 27"/>
              <p:cNvGrpSpPr>
                <a:grpSpLocks/>
              </p:cNvGrpSpPr>
              <p:nvPr/>
            </p:nvGrpSpPr>
            <p:grpSpPr bwMode="auto">
              <a:xfrm>
                <a:off x="4032" y="3552"/>
                <a:ext cx="96" cy="96"/>
                <a:chOff x="4032" y="3552"/>
                <a:chExt cx="96" cy="96"/>
              </a:xfrm>
            </p:grpSpPr>
            <p:sp>
              <p:nvSpPr>
                <p:cNvPr id="131100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4032" y="355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01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5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31102" name="Group 30"/>
            <p:cNvGrpSpPr>
              <a:grpSpLocks/>
            </p:cNvGrpSpPr>
            <p:nvPr/>
          </p:nvGrpSpPr>
          <p:grpSpPr bwMode="auto">
            <a:xfrm>
              <a:off x="2544" y="2736"/>
              <a:ext cx="240" cy="240"/>
              <a:chOff x="4032" y="3552"/>
              <a:chExt cx="240" cy="240"/>
            </a:xfrm>
          </p:grpSpPr>
          <p:grpSp>
            <p:nvGrpSpPr>
              <p:cNvPr id="131103" name="Group 31"/>
              <p:cNvGrpSpPr>
                <a:grpSpLocks/>
              </p:cNvGrpSpPr>
              <p:nvPr/>
            </p:nvGrpSpPr>
            <p:grpSpPr bwMode="auto">
              <a:xfrm>
                <a:off x="4032" y="3552"/>
                <a:ext cx="240" cy="240"/>
                <a:chOff x="672" y="3744"/>
                <a:chExt cx="240" cy="240"/>
              </a:xfrm>
            </p:grpSpPr>
            <p:sp>
              <p:nvSpPr>
                <p:cNvPr id="131104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864" y="3744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05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672" y="38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06" name="Oval 34"/>
                <p:cNvSpPr>
                  <a:spLocks noChangeArrowheads="1"/>
                </p:cNvSpPr>
                <p:nvPr/>
              </p:nvSpPr>
              <p:spPr bwMode="auto">
                <a:xfrm flipH="1">
                  <a:off x="816" y="37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07" name="Oval 35"/>
                <p:cNvSpPr>
                  <a:spLocks noChangeArrowheads="1"/>
                </p:cNvSpPr>
                <p:nvPr/>
              </p:nvSpPr>
              <p:spPr bwMode="auto">
                <a:xfrm flipH="1">
                  <a:off x="720" y="38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131108" name="Group 36"/>
              <p:cNvGrpSpPr>
                <a:grpSpLocks/>
              </p:cNvGrpSpPr>
              <p:nvPr/>
            </p:nvGrpSpPr>
            <p:grpSpPr bwMode="auto">
              <a:xfrm>
                <a:off x="4032" y="3552"/>
                <a:ext cx="96" cy="96"/>
                <a:chOff x="4032" y="3552"/>
                <a:chExt cx="96" cy="96"/>
              </a:xfrm>
            </p:grpSpPr>
            <p:sp>
              <p:nvSpPr>
                <p:cNvPr id="131109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4032" y="355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10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5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31111" name="Group 39"/>
            <p:cNvGrpSpPr>
              <a:grpSpLocks/>
            </p:cNvGrpSpPr>
            <p:nvPr/>
          </p:nvGrpSpPr>
          <p:grpSpPr bwMode="auto">
            <a:xfrm>
              <a:off x="2016" y="2736"/>
              <a:ext cx="240" cy="240"/>
              <a:chOff x="4032" y="3552"/>
              <a:chExt cx="240" cy="240"/>
            </a:xfrm>
          </p:grpSpPr>
          <p:grpSp>
            <p:nvGrpSpPr>
              <p:cNvPr id="131112" name="Group 40"/>
              <p:cNvGrpSpPr>
                <a:grpSpLocks/>
              </p:cNvGrpSpPr>
              <p:nvPr/>
            </p:nvGrpSpPr>
            <p:grpSpPr bwMode="auto">
              <a:xfrm>
                <a:off x="4032" y="3552"/>
                <a:ext cx="240" cy="240"/>
                <a:chOff x="672" y="3744"/>
                <a:chExt cx="240" cy="240"/>
              </a:xfrm>
            </p:grpSpPr>
            <p:sp>
              <p:nvSpPr>
                <p:cNvPr id="131113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864" y="3744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14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672" y="38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15" name="Oval 43"/>
                <p:cNvSpPr>
                  <a:spLocks noChangeArrowheads="1"/>
                </p:cNvSpPr>
                <p:nvPr/>
              </p:nvSpPr>
              <p:spPr bwMode="auto">
                <a:xfrm flipH="1">
                  <a:off x="816" y="37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16" name="Oval 44"/>
                <p:cNvSpPr>
                  <a:spLocks noChangeArrowheads="1"/>
                </p:cNvSpPr>
                <p:nvPr/>
              </p:nvSpPr>
              <p:spPr bwMode="auto">
                <a:xfrm flipH="1">
                  <a:off x="720" y="38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131117" name="Group 45"/>
              <p:cNvGrpSpPr>
                <a:grpSpLocks/>
              </p:cNvGrpSpPr>
              <p:nvPr/>
            </p:nvGrpSpPr>
            <p:grpSpPr bwMode="auto">
              <a:xfrm>
                <a:off x="4032" y="3552"/>
                <a:ext cx="96" cy="96"/>
                <a:chOff x="4032" y="3552"/>
                <a:chExt cx="96" cy="96"/>
              </a:xfrm>
            </p:grpSpPr>
            <p:sp>
              <p:nvSpPr>
                <p:cNvPr id="131118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4032" y="355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19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5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31120" name="Group 48"/>
            <p:cNvGrpSpPr>
              <a:grpSpLocks/>
            </p:cNvGrpSpPr>
            <p:nvPr/>
          </p:nvGrpSpPr>
          <p:grpSpPr bwMode="auto">
            <a:xfrm>
              <a:off x="3600" y="3216"/>
              <a:ext cx="240" cy="240"/>
              <a:chOff x="4032" y="3552"/>
              <a:chExt cx="240" cy="240"/>
            </a:xfrm>
          </p:grpSpPr>
          <p:grpSp>
            <p:nvGrpSpPr>
              <p:cNvPr id="131121" name="Group 49"/>
              <p:cNvGrpSpPr>
                <a:grpSpLocks/>
              </p:cNvGrpSpPr>
              <p:nvPr/>
            </p:nvGrpSpPr>
            <p:grpSpPr bwMode="auto">
              <a:xfrm>
                <a:off x="4032" y="3552"/>
                <a:ext cx="240" cy="240"/>
                <a:chOff x="672" y="3744"/>
                <a:chExt cx="240" cy="240"/>
              </a:xfrm>
            </p:grpSpPr>
            <p:sp>
              <p:nvSpPr>
                <p:cNvPr id="131122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864" y="3744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23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672" y="38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24" name="Oval 52"/>
                <p:cNvSpPr>
                  <a:spLocks noChangeArrowheads="1"/>
                </p:cNvSpPr>
                <p:nvPr/>
              </p:nvSpPr>
              <p:spPr bwMode="auto">
                <a:xfrm flipH="1">
                  <a:off x="816" y="37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25" name="Oval 53"/>
                <p:cNvSpPr>
                  <a:spLocks noChangeArrowheads="1"/>
                </p:cNvSpPr>
                <p:nvPr/>
              </p:nvSpPr>
              <p:spPr bwMode="auto">
                <a:xfrm flipH="1">
                  <a:off x="720" y="38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131126" name="Group 54"/>
              <p:cNvGrpSpPr>
                <a:grpSpLocks/>
              </p:cNvGrpSpPr>
              <p:nvPr/>
            </p:nvGrpSpPr>
            <p:grpSpPr bwMode="auto">
              <a:xfrm>
                <a:off x="4032" y="3552"/>
                <a:ext cx="96" cy="96"/>
                <a:chOff x="4032" y="3552"/>
                <a:chExt cx="96" cy="96"/>
              </a:xfrm>
            </p:grpSpPr>
            <p:sp>
              <p:nvSpPr>
                <p:cNvPr id="131127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4032" y="355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28" name="Line 56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5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31129" name="Group 57"/>
            <p:cNvGrpSpPr>
              <a:grpSpLocks/>
            </p:cNvGrpSpPr>
            <p:nvPr/>
          </p:nvGrpSpPr>
          <p:grpSpPr bwMode="auto">
            <a:xfrm>
              <a:off x="3072" y="3216"/>
              <a:ext cx="240" cy="240"/>
              <a:chOff x="4032" y="3552"/>
              <a:chExt cx="240" cy="240"/>
            </a:xfrm>
          </p:grpSpPr>
          <p:grpSp>
            <p:nvGrpSpPr>
              <p:cNvPr id="131130" name="Group 58"/>
              <p:cNvGrpSpPr>
                <a:grpSpLocks/>
              </p:cNvGrpSpPr>
              <p:nvPr/>
            </p:nvGrpSpPr>
            <p:grpSpPr bwMode="auto">
              <a:xfrm>
                <a:off x="4032" y="3552"/>
                <a:ext cx="240" cy="240"/>
                <a:chOff x="672" y="3744"/>
                <a:chExt cx="240" cy="240"/>
              </a:xfrm>
            </p:grpSpPr>
            <p:sp>
              <p:nvSpPr>
                <p:cNvPr id="131131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864" y="3744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32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672" y="38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33" name="Oval 61"/>
                <p:cNvSpPr>
                  <a:spLocks noChangeArrowheads="1"/>
                </p:cNvSpPr>
                <p:nvPr/>
              </p:nvSpPr>
              <p:spPr bwMode="auto">
                <a:xfrm flipH="1">
                  <a:off x="816" y="37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34" name="Oval 62"/>
                <p:cNvSpPr>
                  <a:spLocks noChangeArrowheads="1"/>
                </p:cNvSpPr>
                <p:nvPr/>
              </p:nvSpPr>
              <p:spPr bwMode="auto">
                <a:xfrm flipH="1">
                  <a:off x="720" y="38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131135" name="Group 63"/>
              <p:cNvGrpSpPr>
                <a:grpSpLocks/>
              </p:cNvGrpSpPr>
              <p:nvPr/>
            </p:nvGrpSpPr>
            <p:grpSpPr bwMode="auto">
              <a:xfrm>
                <a:off x="4032" y="3552"/>
                <a:ext cx="96" cy="96"/>
                <a:chOff x="4032" y="3552"/>
                <a:chExt cx="96" cy="96"/>
              </a:xfrm>
            </p:grpSpPr>
            <p:sp>
              <p:nvSpPr>
                <p:cNvPr id="131136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4032" y="355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37" name="Line 65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5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31138" name="Group 66"/>
            <p:cNvGrpSpPr>
              <a:grpSpLocks/>
            </p:cNvGrpSpPr>
            <p:nvPr/>
          </p:nvGrpSpPr>
          <p:grpSpPr bwMode="auto">
            <a:xfrm>
              <a:off x="2544" y="3216"/>
              <a:ext cx="240" cy="240"/>
              <a:chOff x="4032" y="3552"/>
              <a:chExt cx="240" cy="240"/>
            </a:xfrm>
          </p:grpSpPr>
          <p:grpSp>
            <p:nvGrpSpPr>
              <p:cNvPr id="131139" name="Group 67"/>
              <p:cNvGrpSpPr>
                <a:grpSpLocks/>
              </p:cNvGrpSpPr>
              <p:nvPr/>
            </p:nvGrpSpPr>
            <p:grpSpPr bwMode="auto">
              <a:xfrm>
                <a:off x="4032" y="3552"/>
                <a:ext cx="240" cy="240"/>
                <a:chOff x="672" y="3744"/>
                <a:chExt cx="240" cy="240"/>
              </a:xfrm>
            </p:grpSpPr>
            <p:sp>
              <p:nvSpPr>
                <p:cNvPr id="131140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864" y="3744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41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672" y="38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42" name="Oval 70"/>
                <p:cNvSpPr>
                  <a:spLocks noChangeArrowheads="1"/>
                </p:cNvSpPr>
                <p:nvPr/>
              </p:nvSpPr>
              <p:spPr bwMode="auto">
                <a:xfrm flipH="1">
                  <a:off x="816" y="37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43" name="Oval 71"/>
                <p:cNvSpPr>
                  <a:spLocks noChangeArrowheads="1"/>
                </p:cNvSpPr>
                <p:nvPr/>
              </p:nvSpPr>
              <p:spPr bwMode="auto">
                <a:xfrm flipH="1">
                  <a:off x="720" y="38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131144" name="Group 72"/>
              <p:cNvGrpSpPr>
                <a:grpSpLocks/>
              </p:cNvGrpSpPr>
              <p:nvPr/>
            </p:nvGrpSpPr>
            <p:grpSpPr bwMode="auto">
              <a:xfrm>
                <a:off x="4032" y="3552"/>
                <a:ext cx="96" cy="96"/>
                <a:chOff x="4032" y="3552"/>
                <a:chExt cx="96" cy="96"/>
              </a:xfrm>
            </p:grpSpPr>
            <p:sp>
              <p:nvSpPr>
                <p:cNvPr id="131145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4032" y="355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46" name="Line 74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5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31147" name="Group 75"/>
            <p:cNvGrpSpPr>
              <a:grpSpLocks/>
            </p:cNvGrpSpPr>
            <p:nvPr/>
          </p:nvGrpSpPr>
          <p:grpSpPr bwMode="auto">
            <a:xfrm>
              <a:off x="2016" y="3216"/>
              <a:ext cx="240" cy="240"/>
              <a:chOff x="4032" y="3552"/>
              <a:chExt cx="240" cy="240"/>
            </a:xfrm>
          </p:grpSpPr>
          <p:grpSp>
            <p:nvGrpSpPr>
              <p:cNvPr id="131148" name="Group 76"/>
              <p:cNvGrpSpPr>
                <a:grpSpLocks/>
              </p:cNvGrpSpPr>
              <p:nvPr/>
            </p:nvGrpSpPr>
            <p:grpSpPr bwMode="auto">
              <a:xfrm>
                <a:off x="4032" y="3552"/>
                <a:ext cx="240" cy="240"/>
                <a:chOff x="672" y="3744"/>
                <a:chExt cx="240" cy="240"/>
              </a:xfrm>
            </p:grpSpPr>
            <p:sp>
              <p:nvSpPr>
                <p:cNvPr id="131149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864" y="3744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50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672" y="38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51" name="Oval 79"/>
                <p:cNvSpPr>
                  <a:spLocks noChangeArrowheads="1"/>
                </p:cNvSpPr>
                <p:nvPr/>
              </p:nvSpPr>
              <p:spPr bwMode="auto">
                <a:xfrm flipH="1">
                  <a:off x="816" y="37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52" name="Oval 80"/>
                <p:cNvSpPr>
                  <a:spLocks noChangeArrowheads="1"/>
                </p:cNvSpPr>
                <p:nvPr/>
              </p:nvSpPr>
              <p:spPr bwMode="auto">
                <a:xfrm flipH="1">
                  <a:off x="720" y="38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131153" name="Group 81"/>
              <p:cNvGrpSpPr>
                <a:grpSpLocks/>
              </p:cNvGrpSpPr>
              <p:nvPr/>
            </p:nvGrpSpPr>
            <p:grpSpPr bwMode="auto">
              <a:xfrm>
                <a:off x="4032" y="3552"/>
                <a:ext cx="96" cy="96"/>
                <a:chOff x="4032" y="3552"/>
                <a:chExt cx="96" cy="96"/>
              </a:xfrm>
            </p:grpSpPr>
            <p:sp>
              <p:nvSpPr>
                <p:cNvPr id="131154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4032" y="355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55" name="Line 83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5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31156" name="Group 84"/>
            <p:cNvGrpSpPr>
              <a:grpSpLocks/>
            </p:cNvGrpSpPr>
            <p:nvPr/>
          </p:nvGrpSpPr>
          <p:grpSpPr bwMode="auto">
            <a:xfrm>
              <a:off x="3600" y="1776"/>
              <a:ext cx="240" cy="240"/>
              <a:chOff x="4032" y="3552"/>
              <a:chExt cx="240" cy="240"/>
            </a:xfrm>
          </p:grpSpPr>
          <p:grpSp>
            <p:nvGrpSpPr>
              <p:cNvPr id="131157" name="Group 85"/>
              <p:cNvGrpSpPr>
                <a:grpSpLocks/>
              </p:cNvGrpSpPr>
              <p:nvPr/>
            </p:nvGrpSpPr>
            <p:grpSpPr bwMode="auto">
              <a:xfrm>
                <a:off x="4032" y="3552"/>
                <a:ext cx="240" cy="240"/>
                <a:chOff x="672" y="3744"/>
                <a:chExt cx="240" cy="240"/>
              </a:xfrm>
            </p:grpSpPr>
            <p:sp>
              <p:nvSpPr>
                <p:cNvPr id="131158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864" y="3744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59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672" y="38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60" name="Oval 88"/>
                <p:cNvSpPr>
                  <a:spLocks noChangeArrowheads="1"/>
                </p:cNvSpPr>
                <p:nvPr/>
              </p:nvSpPr>
              <p:spPr bwMode="auto">
                <a:xfrm flipH="1">
                  <a:off x="816" y="37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61" name="Oval 89"/>
                <p:cNvSpPr>
                  <a:spLocks noChangeArrowheads="1"/>
                </p:cNvSpPr>
                <p:nvPr/>
              </p:nvSpPr>
              <p:spPr bwMode="auto">
                <a:xfrm flipH="1">
                  <a:off x="720" y="38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131162" name="Group 90"/>
              <p:cNvGrpSpPr>
                <a:grpSpLocks/>
              </p:cNvGrpSpPr>
              <p:nvPr/>
            </p:nvGrpSpPr>
            <p:grpSpPr bwMode="auto">
              <a:xfrm>
                <a:off x="4032" y="3552"/>
                <a:ext cx="96" cy="96"/>
                <a:chOff x="4032" y="3552"/>
                <a:chExt cx="96" cy="96"/>
              </a:xfrm>
            </p:grpSpPr>
            <p:sp>
              <p:nvSpPr>
                <p:cNvPr id="131163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4032" y="355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64" name="Line 92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5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31165" name="Group 93"/>
            <p:cNvGrpSpPr>
              <a:grpSpLocks/>
            </p:cNvGrpSpPr>
            <p:nvPr/>
          </p:nvGrpSpPr>
          <p:grpSpPr bwMode="auto">
            <a:xfrm>
              <a:off x="3072" y="1776"/>
              <a:ext cx="240" cy="240"/>
              <a:chOff x="4032" y="3552"/>
              <a:chExt cx="240" cy="240"/>
            </a:xfrm>
          </p:grpSpPr>
          <p:grpSp>
            <p:nvGrpSpPr>
              <p:cNvPr id="131166" name="Group 94"/>
              <p:cNvGrpSpPr>
                <a:grpSpLocks/>
              </p:cNvGrpSpPr>
              <p:nvPr/>
            </p:nvGrpSpPr>
            <p:grpSpPr bwMode="auto">
              <a:xfrm>
                <a:off x="4032" y="3552"/>
                <a:ext cx="240" cy="240"/>
                <a:chOff x="672" y="3744"/>
                <a:chExt cx="240" cy="240"/>
              </a:xfrm>
            </p:grpSpPr>
            <p:sp>
              <p:nvSpPr>
                <p:cNvPr id="131167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864" y="3744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68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672" y="38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69" name="Oval 97"/>
                <p:cNvSpPr>
                  <a:spLocks noChangeArrowheads="1"/>
                </p:cNvSpPr>
                <p:nvPr/>
              </p:nvSpPr>
              <p:spPr bwMode="auto">
                <a:xfrm flipH="1">
                  <a:off x="816" y="37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70" name="Oval 98"/>
                <p:cNvSpPr>
                  <a:spLocks noChangeArrowheads="1"/>
                </p:cNvSpPr>
                <p:nvPr/>
              </p:nvSpPr>
              <p:spPr bwMode="auto">
                <a:xfrm flipH="1">
                  <a:off x="720" y="38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131171" name="Group 99"/>
              <p:cNvGrpSpPr>
                <a:grpSpLocks/>
              </p:cNvGrpSpPr>
              <p:nvPr/>
            </p:nvGrpSpPr>
            <p:grpSpPr bwMode="auto">
              <a:xfrm>
                <a:off x="4032" y="3552"/>
                <a:ext cx="96" cy="96"/>
                <a:chOff x="4032" y="3552"/>
                <a:chExt cx="96" cy="96"/>
              </a:xfrm>
            </p:grpSpPr>
            <p:sp>
              <p:nvSpPr>
                <p:cNvPr id="131172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032" y="355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73" name="Line 101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5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31174" name="Group 102"/>
            <p:cNvGrpSpPr>
              <a:grpSpLocks/>
            </p:cNvGrpSpPr>
            <p:nvPr/>
          </p:nvGrpSpPr>
          <p:grpSpPr bwMode="auto">
            <a:xfrm>
              <a:off x="2544" y="1776"/>
              <a:ext cx="240" cy="240"/>
              <a:chOff x="4032" y="3552"/>
              <a:chExt cx="240" cy="240"/>
            </a:xfrm>
          </p:grpSpPr>
          <p:grpSp>
            <p:nvGrpSpPr>
              <p:cNvPr id="131175" name="Group 103"/>
              <p:cNvGrpSpPr>
                <a:grpSpLocks/>
              </p:cNvGrpSpPr>
              <p:nvPr/>
            </p:nvGrpSpPr>
            <p:grpSpPr bwMode="auto">
              <a:xfrm>
                <a:off x="4032" y="3552"/>
                <a:ext cx="240" cy="240"/>
                <a:chOff x="672" y="3744"/>
                <a:chExt cx="240" cy="240"/>
              </a:xfrm>
            </p:grpSpPr>
            <p:sp>
              <p:nvSpPr>
                <p:cNvPr id="131176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864" y="3744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77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672" y="38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78" name="Oval 106"/>
                <p:cNvSpPr>
                  <a:spLocks noChangeArrowheads="1"/>
                </p:cNvSpPr>
                <p:nvPr/>
              </p:nvSpPr>
              <p:spPr bwMode="auto">
                <a:xfrm flipH="1">
                  <a:off x="816" y="37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79" name="Oval 107"/>
                <p:cNvSpPr>
                  <a:spLocks noChangeArrowheads="1"/>
                </p:cNvSpPr>
                <p:nvPr/>
              </p:nvSpPr>
              <p:spPr bwMode="auto">
                <a:xfrm flipH="1">
                  <a:off x="720" y="38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131180" name="Group 108"/>
              <p:cNvGrpSpPr>
                <a:grpSpLocks/>
              </p:cNvGrpSpPr>
              <p:nvPr/>
            </p:nvGrpSpPr>
            <p:grpSpPr bwMode="auto">
              <a:xfrm>
                <a:off x="4032" y="3552"/>
                <a:ext cx="96" cy="96"/>
                <a:chOff x="4032" y="3552"/>
                <a:chExt cx="96" cy="96"/>
              </a:xfrm>
            </p:grpSpPr>
            <p:sp>
              <p:nvSpPr>
                <p:cNvPr id="131181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4032" y="355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82" name="Line 110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5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31183" name="Group 111"/>
            <p:cNvGrpSpPr>
              <a:grpSpLocks/>
            </p:cNvGrpSpPr>
            <p:nvPr/>
          </p:nvGrpSpPr>
          <p:grpSpPr bwMode="auto">
            <a:xfrm>
              <a:off x="2016" y="1776"/>
              <a:ext cx="240" cy="240"/>
              <a:chOff x="4032" y="3552"/>
              <a:chExt cx="240" cy="240"/>
            </a:xfrm>
          </p:grpSpPr>
          <p:grpSp>
            <p:nvGrpSpPr>
              <p:cNvPr id="131184" name="Group 112"/>
              <p:cNvGrpSpPr>
                <a:grpSpLocks/>
              </p:cNvGrpSpPr>
              <p:nvPr/>
            </p:nvGrpSpPr>
            <p:grpSpPr bwMode="auto">
              <a:xfrm>
                <a:off x="4032" y="3552"/>
                <a:ext cx="240" cy="240"/>
                <a:chOff x="672" y="3744"/>
                <a:chExt cx="240" cy="240"/>
              </a:xfrm>
            </p:grpSpPr>
            <p:sp>
              <p:nvSpPr>
                <p:cNvPr id="131185" name="Line 113"/>
                <p:cNvSpPr>
                  <a:spLocks noChangeShapeType="1"/>
                </p:cNvSpPr>
                <p:nvPr/>
              </p:nvSpPr>
              <p:spPr bwMode="auto">
                <a:xfrm flipH="1">
                  <a:off x="864" y="3744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86" name="Line 114"/>
                <p:cNvSpPr>
                  <a:spLocks noChangeShapeType="1"/>
                </p:cNvSpPr>
                <p:nvPr/>
              </p:nvSpPr>
              <p:spPr bwMode="auto">
                <a:xfrm flipH="1">
                  <a:off x="672" y="38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87" name="Oval 115"/>
                <p:cNvSpPr>
                  <a:spLocks noChangeArrowheads="1"/>
                </p:cNvSpPr>
                <p:nvPr/>
              </p:nvSpPr>
              <p:spPr bwMode="auto">
                <a:xfrm flipH="1">
                  <a:off x="816" y="37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88" name="Oval 116"/>
                <p:cNvSpPr>
                  <a:spLocks noChangeArrowheads="1"/>
                </p:cNvSpPr>
                <p:nvPr/>
              </p:nvSpPr>
              <p:spPr bwMode="auto">
                <a:xfrm flipH="1">
                  <a:off x="720" y="38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131189" name="Group 117"/>
              <p:cNvGrpSpPr>
                <a:grpSpLocks/>
              </p:cNvGrpSpPr>
              <p:nvPr/>
            </p:nvGrpSpPr>
            <p:grpSpPr bwMode="auto">
              <a:xfrm>
                <a:off x="4032" y="3552"/>
                <a:ext cx="96" cy="96"/>
                <a:chOff x="4032" y="3552"/>
                <a:chExt cx="96" cy="96"/>
              </a:xfrm>
            </p:grpSpPr>
            <p:sp>
              <p:nvSpPr>
                <p:cNvPr id="131190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4032" y="355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91" name="Line 119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5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31192" name="Group 120"/>
            <p:cNvGrpSpPr>
              <a:grpSpLocks/>
            </p:cNvGrpSpPr>
            <p:nvPr/>
          </p:nvGrpSpPr>
          <p:grpSpPr bwMode="auto">
            <a:xfrm>
              <a:off x="3600" y="2256"/>
              <a:ext cx="240" cy="240"/>
              <a:chOff x="4032" y="3552"/>
              <a:chExt cx="240" cy="240"/>
            </a:xfrm>
          </p:grpSpPr>
          <p:grpSp>
            <p:nvGrpSpPr>
              <p:cNvPr id="131193" name="Group 121"/>
              <p:cNvGrpSpPr>
                <a:grpSpLocks/>
              </p:cNvGrpSpPr>
              <p:nvPr/>
            </p:nvGrpSpPr>
            <p:grpSpPr bwMode="auto">
              <a:xfrm>
                <a:off x="4032" y="3552"/>
                <a:ext cx="240" cy="240"/>
                <a:chOff x="672" y="3744"/>
                <a:chExt cx="240" cy="240"/>
              </a:xfrm>
            </p:grpSpPr>
            <p:sp>
              <p:nvSpPr>
                <p:cNvPr id="131194" name="Line 122"/>
                <p:cNvSpPr>
                  <a:spLocks noChangeShapeType="1"/>
                </p:cNvSpPr>
                <p:nvPr/>
              </p:nvSpPr>
              <p:spPr bwMode="auto">
                <a:xfrm flipH="1">
                  <a:off x="864" y="3744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95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672" y="38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96" name="Oval 124"/>
                <p:cNvSpPr>
                  <a:spLocks noChangeArrowheads="1"/>
                </p:cNvSpPr>
                <p:nvPr/>
              </p:nvSpPr>
              <p:spPr bwMode="auto">
                <a:xfrm flipH="1">
                  <a:off x="816" y="37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197" name="Oval 125"/>
                <p:cNvSpPr>
                  <a:spLocks noChangeArrowheads="1"/>
                </p:cNvSpPr>
                <p:nvPr/>
              </p:nvSpPr>
              <p:spPr bwMode="auto">
                <a:xfrm flipH="1">
                  <a:off x="720" y="38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131198" name="Group 126"/>
              <p:cNvGrpSpPr>
                <a:grpSpLocks/>
              </p:cNvGrpSpPr>
              <p:nvPr/>
            </p:nvGrpSpPr>
            <p:grpSpPr bwMode="auto">
              <a:xfrm>
                <a:off x="4032" y="3552"/>
                <a:ext cx="96" cy="96"/>
                <a:chOff x="4032" y="3552"/>
                <a:chExt cx="96" cy="96"/>
              </a:xfrm>
            </p:grpSpPr>
            <p:sp>
              <p:nvSpPr>
                <p:cNvPr id="131199" name="Line 127"/>
                <p:cNvSpPr>
                  <a:spLocks noChangeShapeType="1"/>
                </p:cNvSpPr>
                <p:nvPr/>
              </p:nvSpPr>
              <p:spPr bwMode="auto">
                <a:xfrm flipH="1">
                  <a:off x="4032" y="355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200" name="Line 128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5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31201" name="Group 129"/>
            <p:cNvGrpSpPr>
              <a:grpSpLocks/>
            </p:cNvGrpSpPr>
            <p:nvPr/>
          </p:nvGrpSpPr>
          <p:grpSpPr bwMode="auto">
            <a:xfrm>
              <a:off x="3072" y="2256"/>
              <a:ext cx="240" cy="240"/>
              <a:chOff x="4032" y="3552"/>
              <a:chExt cx="240" cy="240"/>
            </a:xfrm>
          </p:grpSpPr>
          <p:grpSp>
            <p:nvGrpSpPr>
              <p:cNvPr id="131202" name="Group 130"/>
              <p:cNvGrpSpPr>
                <a:grpSpLocks/>
              </p:cNvGrpSpPr>
              <p:nvPr/>
            </p:nvGrpSpPr>
            <p:grpSpPr bwMode="auto">
              <a:xfrm>
                <a:off x="4032" y="3552"/>
                <a:ext cx="240" cy="240"/>
                <a:chOff x="672" y="3744"/>
                <a:chExt cx="240" cy="240"/>
              </a:xfrm>
            </p:grpSpPr>
            <p:sp>
              <p:nvSpPr>
                <p:cNvPr id="131203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864" y="3744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204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672" y="38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205" name="Oval 133"/>
                <p:cNvSpPr>
                  <a:spLocks noChangeArrowheads="1"/>
                </p:cNvSpPr>
                <p:nvPr/>
              </p:nvSpPr>
              <p:spPr bwMode="auto">
                <a:xfrm flipH="1">
                  <a:off x="816" y="37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206" name="Oval 134"/>
                <p:cNvSpPr>
                  <a:spLocks noChangeArrowheads="1"/>
                </p:cNvSpPr>
                <p:nvPr/>
              </p:nvSpPr>
              <p:spPr bwMode="auto">
                <a:xfrm flipH="1">
                  <a:off x="720" y="38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131207" name="Group 135"/>
              <p:cNvGrpSpPr>
                <a:grpSpLocks/>
              </p:cNvGrpSpPr>
              <p:nvPr/>
            </p:nvGrpSpPr>
            <p:grpSpPr bwMode="auto">
              <a:xfrm>
                <a:off x="4032" y="3552"/>
                <a:ext cx="96" cy="96"/>
                <a:chOff x="4032" y="3552"/>
                <a:chExt cx="96" cy="96"/>
              </a:xfrm>
            </p:grpSpPr>
            <p:sp>
              <p:nvSpPr>
                <p:cNvPr id="131208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4032" y="355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209" name="Line 137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5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31210" name="Group 138"/>
            <p:cNvGrpSpPr>
              <a:grpSpLocks/>
            </p:cNvGrpSpPr>
            <p:nvPr/>
          </p:nvGrpSpPr>
          <p:grpSpPr bwMode="auto">
            <a:xfrm>
              <a:off x="2544" y="2256"/>
              <a:ext cx="240" cy="240"/>
              <a:chOff x="4032" y="3552"/>
              <a:chExt cx="240" cy="240"/>
            </a:xfrm>
          </p:grpSpPr>
          <p:grpSp>
            <p:nvGrpSpPr>
              <p:cNvPr id="131211" name="Group 139"/>
              <p:cNvGrpSpPr>
                <a:grpSpLocks/>
              </p:cNvGrpSpPr>
              <p:nvPr/>
            </p:nvGrpSpPr>
            <p:grpSpPr bwMode="auto">
              <a:xfrm>
                <a:off x="4032" y="3552"/>
                <a:ext cx="240" cy="240"/>
                <a:chOff x="672" y="3744"/>
                <a:chExt cx="240" cy="240"/>
              </a:xfrm>
            </p:grpSpPr>
            <p:sp>
              <p:nvSpPr>
                <p:cNvPr id="131212" name="Line 140"/>
                <p:cNvSpPr>
                  <a:spLocks noChangeShapeType="1"/>
                </p:cNvSpPr>
                <p:nvPr/>
              </p:nvSpPr>
              <p:spPr bwMode="auto">
                <a:xfrm flipH="1">
                  <a:off x="864" y="3744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213" name="Line 141"/>
                <p:cNvSpPr>
                  <a:spLocks noChangeShapeType="1"/>
                </p:cNvSpPr>
                <p:nvPr/>
              </p:nvSpPr>
              <p:spPr bwMode="auto">
                <a:xfrm flipH="1">
                  <a:off x="672" y="38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214" name="Oval 142"/>
                <p:cNvSpPr>
                  <a:spLocks noChangeArrowheads="1"/>
                </p:cNvSpPr>
                <p:nvPr/>
              </p:nvSpPr>
              <p:spPr bwMode="auto">
                <a:xfrm flipH="1">
                  <a:off x="816" y="37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215" name="Oval 143"/>
                <p:cNvSpPr>
                  <a:spLocks noChangeArrowheads="1"/>
                </p:cNvSpPr>
                <p:nvPr/>
              </p:nvSpPr>
              <p:spPr bwMode="auto">
                <a:xfrm flipH="1">
                  <a:off x="720" y="38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131216" name="Group 144"/>
              <p:cNvGrpSpPr>
                <a:grpSpLocks/>
              </p:cNvGrpSpPr>
              <p:nvPr/>
            </p:nvGrpSpPr>
            <p:grpSpPr bwMode="auto">
              <a:xfrm>
                <a:off x="4032" y="3552"/>
                <a:ext cx="96" cy="96"/>
                <a:chOff x="4032" y="3552"/>
                <a:chExt cx="96" cy="96"/>
              </a:xfrm>
            </p:grpSpPr>
            <p:sp>
              <p:nvSpPr>
                <p:cNvPr id="131217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4032" y="355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218" name="Line 146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5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31219" name="Group 147"/>
            <p:cNvGrpSpPr>
              <a:grpSpLocks/>
            </p:cNvGrpSpPr>
            <p:nvPr/>
          </p:nvGrpSpPr>
          <p:grpSpPr bwMode="auto">
            <a:xfrm>
              <a:off x="2016" y="2256"/>
              <a:ext cx="240" cy="240"/>
              <a:chOff x="4032" y="3552"/>
              <a:chExt cx="240" cy="240"/>
            </a:xfrm>
          </p:grpSpPr>
          <p:grpSp>
            <p:nvGrpSpPr>
              <p:cNvPr id="131220" name="Group 148"/>
              <p:cNvGrpSpPr>
                <a:grpSpLocks/>
              </p:cNvGrpSpPr>
              <p:nvPr/>
            </p:nvGrpSpPr>
            <p:grpSpPr bwMode="auto">
              <a:xfrm>
                <a:off x="4032" y="3552"/>
                <a:ext cx="240" cy="240"/>
                <a:chOff x="672" y="3744"/>
                <a:chExt cx="240" cy="240"/>
              </a:xfrm>
            </p:grpSpPr>
            <p:sp>
              <p:nvSpPr>
                <p:cNvPr id="131221" name="Line 149"/>
                <p:cNvSpPr>
                  <a:spLocks noChangeShapeType="1"/>
                </p:cNvSpPr>
                <p:nvPr/>
              </p:nvSpPr>
              <p:spPr bwMode="auto">
                <a:xfrm flipH="1">
                  <a:off x="864" y="3744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222" name="Line 150"/>
                <p:cNvSpPr>
                  <a:spLocks noChangeShapeType="1"/>
                </p:cNvSpPr>
                <p:nvPr/>
              </p:nvSpPr>
              <p:spPr bwMode="auto">
                <a:xfrm flipH="1">
                  <a:off x="672" y="388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223" name="Oval 151"/>
                <p:cNvSpPr>
                  <a:spLocks noChangeArrowheads="1"/>
                </p:cNvSpPr>
                <p:nvPr/>
              </p:nvSpPr>
              <p:spPr bwMode="auto">
                <a:xfrm flipH="1">
                  <a:off x="816" y="379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224" name="Oval 152"/>
                <p:cNvSpPr>
                  <a:spLocks noChangeArrowheads="1"/>
                </p:cNvSpPr>
                <p:nvPr/>
              </p:nvSpPr>
              <p:spPr bwMode="auto">
                <a:xfrm flipH="1">
                  <a:off x="720" y="38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131225" name="Group 153"/>
              <p:cNvGrpSpPr>
                <a:grpSpLocks/>
              </p:cNvGrpSpPr>
              <p:nvPr/>
            </p:nvGrpSpPr>
            <p:grpSpPr bwMode="auto">
              <a:xfrm>
                <a:off x="4032" y="3552"/>
                <a:ext cx="96" cy="96"/>
                <a:chOff x="4032" y="3552"/>
                <a:chExt cx="96" cy="96"/>
              </a:xfrm>
            </p:grpSpPr>
            <p:sp>
              <p:nvSpPr>
                <p:cNvPr id="131226" name="Line 154"/>
                <p:cNvSpPr>
                  <a:spLocks noChangeShapeType="1"/>
                </p:cNvSpPr>
                <p:nvPr/>
              </p:nvSpPr>
              <p:spPr bwMode="auto">
                <a:xfrm flipH="1">
                  <a:off x="4032" y="355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31227" name="Line 155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5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33CC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fontAlgn="base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C1C1C"/>
                    </a:buClr>
                    <a:buSzPct val="70000"/>
                    <a:buFont typeface="Wingdings" charset="0"/>
                    <a:buChar char="o"/>
                  </a:pPr>
                  <a:endParaRPr lang="en-US" sz="8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31228" name="Group 156"/>
            <p:cNvGrpSpPr>
              <a:grpSpLocks/>
            </p:cNvGrpSpPr>
            <p:nvPr/>
          </p:nvGrpSpPr>
          <p:grpSpPr bwMode="auto">
            <a:xfrm>
              <a:off x="2208" y="1200"/>
              <a:ext cx="48" cy="288"/>
              <a:chOff x="2064" y="2448"/>
              <a:chExt cx="48" cy="288"/>
            </a:xfrm>
          </p:grpSpPr>
          <p:sp>
            <p:nvSpPr>
              <p:cNvPr id="131229" name="Line 157"/>
              <p:cNvSpPr>
                <a:spLocks noChangeShapeType="1"/>
              </p:cNvSpPr>
              <p:nvPr/>
            </p:nvSpPr>
            <p:spPr bwMode="auto">
              <a:xfrm flipH="1">
                <a:off x="2064" y="244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1230" name="Line 158"/>
              <p:cNvSpPr>
                <a:spLocks noChangeShapeType="1"/>
              </p:cNvSpPr>
              <p:nvPr/>
            </p:nvSpPr>
            <p:spPr bwMode="auto">
              <a:xfrm>
                <a:off x="2064" y="2496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1231" name="Line 159"/>
              <p:cNvSpPr>
                <a:spLocks noChangeShapeType="1"/>
              </p:cNvSpPr>
              <p:nvPr/>
            </p:nvSpPr>
            <p:spPr bwMode="auto">
              <a:xfrm flipH="1">
                <a:off x="2064" y="25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1232" name="Line 160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1233" name="Line 161"/>
              <p:cNvSpPr>
                <a:spLocks noChangeShapeType="1"/>
              </p:cNvSpPr>
              <p:nvPr/>
            </p:nvSpPr>
            <p:spPr bwMode="auto">
              <a:xfrm flipH="1">
                <a:off x="2064" y="2640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1234" name="Line 16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1235" name="Group 163"/>
            <p:cNvGrpSpPr>
              <a:grpSpLocks/>
            </p:cNvGrpSpPr>
            <p:nvPr/>
          </p:nvGrpSpPr>
          <p:grpSpPr bwMode="auto">
            <a:xfrm>
              <a:off x="2736" y="1200"/>
              <a:ext cx="48" cy="288"/>
              <a:chOff x="2064" y="2448"/>
              <a:chExt cx="48" cy="288"/>
            </a:xfrm>
          </p:grpSpPr>
          <p:sp>
            <p:nvSpPr>
              <p:cNvPr id="131236" name="Line 164"/>
              <p:cNvSpPr>
                <a:spLocks noChangeShapeType="1"/>
              </p:cNvSpPr>
              <p:nvPr/>
            </p:nvSpPr>
            <p:spPr bwMode="auto">
              <a:xfrm flipH="1">
                <a:off x="2064" y="244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1237" name="Line 165"/>
              <p:cNvSpPr>
                <a:spLocks noChangeShapeType="1"/>
              </p:cNvSpPr>
              <p:nvPr/>
            </p:nvSpPr>
            <p:spPr bwMode="auto">
              <a:xfrm>
                <a:off x="2064" y="2496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1238" name="Line 166"/>
              <p:cNvSpPr>
                <a:spLocks noChangeShapeType="1"/>
              </p:cNvSpPr>
              <p:nvPr/>
            </p:nvSpPr>
            <p:spPr bwMode="auto">
              <a:xfrm flipH="1">
                <a:off x="2064" y="25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1239" name="Line 167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1240" name="Line 168"/>
              <p:cNvSpPr>
                <a:spLocks noChangeShapeType="1"/>
              </p:cNvSpPr>
              <p:nvPr/>
            </p:nvSpPr>
            <p:spPr bwMode="auto">
              <a:xfrm flipH="1">
                <a:off x="2064" y="2640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1241" name="Line 169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1242" name="Group 170"/>
            <p:cNvGrpSpPr>
              <a:grpSpLocks/>
            </p:cNvGrpSpPr>
            <p:nvPr/>
          </p:nvGrpSpPr>
          <p:grpSpPr bwMode="auto">
            <a:xfrm>
              <a:off x="3264" y="1200"/>
              <a:ext cx="48" cy="288"/>
              <a:chOff x="2064" y="2448"/>
              <a:chExt cx="48" cy="288"/>
            </a:xfrm>
          </p:grpSpPr>
          <p:sp>
            <p:nvSpPr>
              <p:cNvPr id="131243" name="Line 171"/>
              <p:cNvSpPr>
                <a:spLocks noChangeShapeType="1"/>
              </p:cNvSpPr>
              <p:nvPr/>
            </p:nvSpPr>
            <p:spPr bwMode="auto">
              <a:xfrm flipH="1">
                <a:off x="2064" y="244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1244" name="Line 172"/>
              <p:cNvSpPr>
                <a:spLocks noChangeShapeType="1"/>
              </p:cNvSpPr>
              <p:nvPr/>
            </p:nvSpPr>
            <p:spPr bwMode="auto">
              <a:xfrm>
                <a:off x="2064" y="2496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1245" name="Line 173"/>
              <p:cNvSpPr>
                <a:spLocks noChangeShapeType="1"/>
              </p:cNvSpPr>
              <p:nvPr/>
            </p:nvSpPr>
            <p:spPr bwMode="auto">
              <a:xfrm flipH="1">
                <a:off x="2064" y="25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1246" name="Line 174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1247" name="Line 175"/>
              <p:cNvSpPr>
                <a:spLocks noChangeShapeType="1"/>
              </p:cNvSpPr>
              <p:nvPr/>
            </p:nvSpPr>
            <p:spPr bwMode="auto">
              <a:xfrm flipH="1">
                <a:off x="2064" y="2640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1248" name="Line 176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1249" name="Group 177"/>
            <p:cNvGrpSpPr>
              <a:grpSpLocks/>
            </p:cNvGrpSpPr>
            <p:nvPr/>
          </p:nvGrpSpPr>
          <p:grpSpPr bwMode="auto">
            <a:xfrm>
              <a:off x="3792" y="1200"/>
              <a:ext cx="48" cy="288"/>
              <a:chOff x="2064" y="2448"/>
              <a:chExt cx="48" cy="288"/>
            </a:xfrm>
          </p:grpSpPr>
          <p:sp>
            <p:nvSpPr>
              <p:cNvPr id="131250" name="Line 178"/>
              <p:cNvSpPr>
                <a:spLocks noChangeShapeType="1"/>
              </p:cNvSpPr>
              <p:nvPr/>
            </p:nvSpPr>
            <p:spPr bwMode="auto">
              <a:xfrm flipH="1">
                <a:off x="2064" y="244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1251" name="Line 179"/>
              <p:cNvSpPr>
                <a:spLocks noChangeShapeType="1"/>
              </p:cNvSpPr>
              <p:nvPr/>
            </p:nvSpPr>
            <p:spPr bwMode="auto">
              <a:xfrm>
                <a:off x="2064" y="2496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1252" name="Line 180"/>
              <p:cNvSpPr>
                <a:spLocks noChangeShapeType="1"/>
              </p:cNvSpPr>
              <p:nvPr/>
            </p:nvSpPr>
            <p:spPr bwMode="auto">
              <a:xfrm flipH="1">
                <a:off x="2064" y="25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1253" name="Line 181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1254" name="Line 182"/>
              <p:cNvSpPr>
                <a:spLocks noChangeShapeType="1"/>
              </p:cNvSpPr>
              <p:nvPr/>
            </p:nvSpPr>
            <p:spPr bwMode="auto">
              <a:xfrm flipH="1">
                <a:off x="2064" y="2640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1255" name="Line 183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1256" name="Line 184"/>
            <p:cNvSpPr>
              <a:spLocks noChangeShapeType="1"/>
            </p:cNvSpPr>
            <p:nvPr/>
          </p:nvSpPr>
          <p:spPr bwMode="auto">
            <a:xfrm flipH="1">
              <a:off x="1968" y="1104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257" name="Line 185"/>
            <p:cNvSpPr>
              <a:spLocks noChangeShapeType="1"/>
            </p:cNvSpPr>
            <p:nvPr/>
          </p:nvSpPr>
          <p:spPr bwMode="auto">
            <a:xfrm flipV="1">
              <a:off x="2256" y="110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258" name="Line 186"/>
            <p:cNvSpPr>
              <a:spLocks noChangeShapeType="1"/>
            </p:cNvSpPr>
            <p:nvPr/>
          </p:nvSpPr>
          <p:spPr bwMode="auto">
            <a:xfrm flipV="1">
              <a:off x="2784" y="110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259" name="Line 187"/>
            <p:cNvSpPr>
              <a:spLocks noChangeShapeType="1"/>
            </p:cNvSpPr>
            <p:nvPr/>
          </p:nvSpPr>
          <p:spPr bwMode="auto">
            <a:xfrm flipV="1">
              <a:off x="3312" y="110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260" name="Line 188"/>
            <p:cNvSpPr>
              <a:spLocks noChangeShapeType="1"/>
            </p:cNvSpPr>
            <p:nvPr/>
          </p:nvSpPr>
          <p:spPr bwMode="auto">
            <a:xfrm flipV="1">
              <a:off x="3840" y="110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31261" name="Text Box 189"/>
          <p:cNvSpPr txBox="1">
            <a:spLocks noChangeArrowheads="1"/>
          </p:cNvSpPr>
          <p:nvPr/>
        </p:nvSpPr>
        <p:spPr bwMode="auto">
          <a:xfrm>
            <a:off x="2362200" y="1524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V</a:t>
            </a:r>
            <a:r>
              <a:rPr lang="en-US" baseline="-250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CC</a:t>
            </a: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1262" name="Rectangle 190"/>
          <p:cNvSpPr>
            <a:spLocks noChangeArrowheads="1"/>
          </p:cNvSpPr>
          <p:nvPr/>
        </p:nvSpPr>
        <p:spPr bwMode="auto">
          <a:xfrm>
            <a:off x="3200400" y="5943600"/>
            <a:ext cx="3200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1263" name="Text Box 191"/>
          <p:cNvSpPr txBox="1">
            <a:spLocks noChangeArrowheads="1"/>
          </p:cNvSpPr>
          <p:nvPr/>
        </p:nvSpPr>
        <p:spPr bwMode="auto">
          <a:xfrm>
            <a:off x="3276600" y="5943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D3</a:t>
            </a:r>
          </a:p>
        </p:txBody>
      </p:sp>
      <p:sp>
        <p:nvSpPr>
          <p:cNvPr id="131264" name="Text Box 192"/>
          <p:cNvSpPr txBox="1">
            <a:spLocks noChangeArrowheads="1"/>
          </p:cNvSpPr>
          <p:nvPr/>
        </p:nvSpPr>
        <p:spPr bwMode="auto">
          <a:xfrm>
            <a:off x="4038600" y="5943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D2</a:t>
            </a:r>
          </a:p>
        </p:txBody>
      </p:sp>
      <p:sp>
        <p:nvSpPr>
          <p:cNvPr id="131265" name="Text Box 193"/>
          <p:cNvSpPr txBox="1">
            <a:spLocks noChangeArrowheads="1"/>
          </p:cNvSpPr>
          <p:nvPr/>
        </p:nvSpPr>
        <p:spPr bwMode="auto">
          <a:xfrm>
            <a:off x="4953000" y="5943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D1</a:t>
            </a:r>
          </a:p>
        </p:txBody>
      </p:sp>
      <p:sp>
        <p:nvSpPr>
          <p:cNvPr id="131266" name="Text Box 194"/>
          <p:cNvSpPr txBox="1">
            <a:spLocks noChangeArrowheads="1"/>
          </p:cNvSpPr>
          <p:nvPr/>
        </p:nvSpPr>
        <p:spPr bwMode="auto">
          <a:xfrm>
            <a:off x="5715000" y="5943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D0</a:t>
            </a:r>
          </a:p>
        </p:txBody>
      </p:sp>
      <p:sp>
        <p:nvSpPr>
          <p:cNvPr id="131267" name="Rectangle 195"/>
          <p:cNvSpPr>
            <a:spLocks noChangeArrowheads="1"/>
          </p:cNvSpPr>
          <p:nvPr/>
        </p:nvSpPr>
        <p:spPr bwMode="auto">
          <a:xfrm>
            <a:off x="1524000" y="2743200"/>
            <a:ext cx="1066800" cy="304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1268" name="Text Box 196"/>
          <p:cNvSpPr txBox="1">
            <a:spLocks noChangeArrowheads="1"/>
          </p:cNvSpPr>
          <p:nvPr/>
        </p:nvSpPr>
        <p:spPr bwMode="auto">
          <a:xfrm>
            <a:off x="1905000" y="2971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D3</a:t>
            </a:r>
          </a:p>
        </p:txBody>
      </p:sp>
      <p:sp>
        <p:nvSpPr>
          <p:cNvPr id="131269" name="Text Box 197"/>
          <p:cNvSpPr txBox="1">
            <a:spLocks noChangeArrowheads="1"/>
          </p:cNvSpPr>
          <p:nvPr/>
        </p:nvSpPr>
        <p:spPr bwMode="auto">
          <a:xfrm>
            <a:off x="1905000" y="38100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D2</a:t>
            </a:r>
          </a:p>
        </p:txBody>
      </p:sp>
      <p:sp>
        <p:nvSpPr>
          <p:cNvPr id="131270" name="Text Box 198"/>
          <p:cNvSpPr txBox="1">
            <a:spLocks noChangeArrowheads="1"/>
          </p:cNvSpPr>
          <p:nvPr/>
        </p:nvSpPr>
        <p:spPr bwMode="auto">
          <a:xfrm>
            <a:off x="1905000" y="4495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D1</a:t>
            </a:r>
          </a:p>
        </p:txBody>
      </p:sp>
      <p:sp>
        <p:nvSpPr>
          <p:cNvPr id="131271" name="Text Box 199"/>
          <p:cNvSpPr txBox="1">
            <a:spLocks noChangeArrowheads="1"/>
          </p:cNvSpPr>
          <p:nvPr/>
        </p:nvSpPr>
        <p:spPr bwMode="auto">
          <a:xfrm>
            <a:off x="1905000" y="5257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D0</a:t>
            </a:r>
          </a:p>
        </p:txBody>
      </p:sp>
      <p:grpSp>
        <p:nvGrpSpPr>
          <p:cNvPr id="131272" name="Group 200"/>
          <p:cNvGrpSpPr>
            <a:grpSpLocks/>
          </p:cNvGrpSpPr>
          <p:nvPr/>
        </p:nvGrpSpPr>
        <p:grpSpPr bwMode="auto">
          <a:xfrm>
            <a:off x="-581025" y="2990850"/>
            <a:ext cx="1460500" cy="3444875"/>
            <a:chOff x="912" y="1248"/>
            <a:chExt cx="1008" cy="2174"/>
          </a:xfrm>
        </p:grpSpPr>
        <p:sp>
          <p:nvSpPr>
            <p:cNvPr id="131273" name="Rectangle 201"/>
            <p:cNvSpPr>
              <a:spLocks noChangeArrowheads="1"/>
            </p:cNvSpPr>
            <p:nvPr/>
          </p:nvSpPr>
          <p:spPr bwMode="auto">
            <a:xfrm>
              <a:off x="1008" y="1248"/>
              <a:ext cx="816" cy="2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274" name="Rectangle 202"/>
            <p:cNvSpPr>
              <a:spLocks noChangeArrowheads="1"/>
            </p:cNvSpPr>
            <p:nvPr/>
          </p:nvSpPr>
          <p:spPr bwMode="auto">
            <a:xfrm>
              <a:off x="912" y="1344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275" name="Rectangle 203"/>
            <p:cNvSpPr>
              <a:spLocks noChangeArrowheads="1"/>
            </p:cNvSpPr>
            <p:nvPr/>
          </p:nvSpPr>
          <p:spPr bwMode="auto">
            <a:xfrm>
              <a:off x="912" y="1440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276" name="Rectangle 204"/>
            <p:cNvSpPr>
              <a:spLocks noChangeArrowheads="1"/>
            </p:cNvSpPr>
            <p:nvPr/>
          </p:nvSpPr>
          <p:spPr bwMode="auto">
            <a:xfrm>
              <a:off x="912" y="1536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277" name="Rectangle 205"/>
            <p:cNvSpPr>
              <a:spLocks noChangeArrowheads="1"/>
            </p:cNvSpPr>
            <p:nvPr/>
          </p:nvSpPr>
          <p:spPr bwMode="auto">
            <a:xfrm>
              <a:off x="912" y="1632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278" name="Rectangle 206"/>
            <p:cNvSpPr>
              <a:spLocks noChangeArrowheads="1"/>
            </p:cNvSpPr>
            <p:nvPr/>
          </p:nvSpPr>
          <p:spPr bwMode="auto">
            <a:xfrm>
              <a:off x="912" y="1728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279" name="Rectangle 207"/>
            <p:cNvSpPr>
              <a:spLocks noChangeArrowheads="1"/>
            </p:cNvSpPr>
            <p:nvPr/>
          </p:nvSpPr>
          <p:spPr bwMode="auto">
            <a:xfrm>
              <a:off x="912" y="1824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280" name="Rectangle 208"/>
            <p:cNvSpPr>
              <a:spLocks noChangeArrowheads="1"/>
            </p:cNvSpPr>
            <p:nvPr/>
          </p:nvSpPr>
          <p:spPr bwMode="auto">
            <a:xfrm>
              <a:off x="912" y="1920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281" name="Rectangle 209"/>
            <p:cNvSpPr>
              <a:spLocks noChangeArrowheads="1"/>
            </p:cNvSpPr>
            <p:nvPr/>
          </p:nvSpPr>
          <p:spPr bwMode="auto">
            <a:xfrm>
              <a:off x="912" y="2016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282" name="Rectangle 210"/>
            <p:cNvSpPr>
              <a:spLocks noChangeArrowheads="1"/>
            </p:cNvSpPr>
            <p:nvPr/>
          </p:nvSpPr>
          <p:spPr bwMode="auto">
            <a:xfrm>
              <a:off x="912" y="2112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283" name="Rectangle 211"/>
            <p:cNvSpPr>
              <a:spLocks noChangeArrowheads="1"/>
            </p:cNvSpPr>
            <p:nvPr/>
          </p:nvSpPr>
          <p:spPr bwMode="auto">
            <a:xfrm>
              <a:off x="912" y="2208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284" name="Rectangle 212"/>
            <p:cNvSpPr>
              <a:spLocks noChangeArrowheads="1"/>
            </p:cNvSpPr>
            <p:nvPr/>
          </p:nvSpPr>
          <p:spPr bwMode="auto">
            <a:xfrm>
              <a:off x="912" y="2304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285" name="Rectangle 213"/>
            <p:cNvSpPr>
              <a:spLocks noChangeArrowheads="1"/>
            </p:cNvSpPr>
            <p:nvPr/>
          </p:nvSpPr>
          <p:spPr bwMode="auto">
            <a:xfrm>
              <a:off x="912" y="2400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286" name="Rectangle 214"/>
            <p:cNvSpPr>
              <a:spLocks noChangeArrowheads="1"/>
            </p:cNvSpPr>
            <p:nvPr/>
          </p:nvSpPr>
          <p:spPr bwMode="auto">
            <a:xfrm>
              <a:off x="912" y="2496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287" name="Rectangle 215"/>
            <p:cNvSpPr>
              <a:spLocks noChangeArrowheads="1"/>
            </p:cNvSpPr>
            <p:nvPr/>
          </p:nvSpPr>
          <p:spPr bwMode="auto">
            <a:xfrm>
              <a:off x="912" y="2592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288" name="Rectangle 216"/>
            <p:cNvSpPr>
              <a:spLocks noChangeArrowheads="1"/>
            </p:cNvSpPr>
            <p:nvPr/>
          </p:nvSpPr>
          <p:spPr bwMode="auto">
            <a:xfrm>
              <a:off x="912" y="2688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289" name="Rectangle 217"/>
            <p:cNvSpPr>
              <a:spLocks noChangeArrowheads="1"/>
            </p:cNvSpPr>
            <p:nvPr/>
          </p:nvSpPr>
          <p:spPr bwMode="auto">
            <a:xfrm>
              <a:off x="912" y="2784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290" name="Rectangle 218"/>
            <p:cNvSpPr>
              <a:spLocks noChangeArrowheads="1"/>
            </p:cNvSpPr>
            <p:nvPr/>
          </p:nvSpPr>
          <p:spPr bwMode="auto">
            <a:xfrm>
              <a:off x="912" y="2880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291" name="Rectangle 219"/>
            <p:cNvSpPr>
              <a:spLocks noChangeArrowheads="1"/>
            </p:cNvSpPr>
            <p:nvPr/>
          </p:nvSpPr>
          <p:spPr bwMode="auto">
            <a:xfrm>
              <a:off x="912" y="2976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292" name="Rectangle 220"/>
            <p:cNvSpPr>
              <a:spLocks noChangeArrowheads="1"/>
            </p:cNvSpPr>
            <p:nvPr/>
          </p:nvSpPr>
          <p:spPr bwMode="auto">
            <a:xfrm>
              <a:off x="912" y="3072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293" name="Rectangle 221"/>
            <p:cNvSpPr>
              <a:spLocks noChangeArrowheads="1"/>
            </p:cNvSpPr>
            <p:nvPr/>
          </p:nvSpPr>
          <p:spPr bwMode="auto">
            <a:xfrm>
              <a:off x="912" y="3168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294" name="Rectangle 222"/>
            <p:cNvSpPr>
              <a:spLocks noChangeArrowheads="1"/>
            </p:cNvSpPr>
            <p:nvPr/>
          </p:nvSpPr>
          <p:spPr bwMode="auto">
            <a:xfrm>
              <a:off x="1824" y="1344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295" name="Rectangle 223"/>
            <p:cNvSpPr>
              <a:spLocks noChangeArrowheads="1"/>
            </p:cNvSpPr>
            <p:nvPr/>
          </p:nvSpPr>
          <p:spPr bwMode="auto">
            <a:xfrm>
              <a:off x="1824" y="1440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296" name="Rectangle 224"/>
            <p:cNvSpPr>
              <a:spLocks noChangeArrowheads="1"/>
            </p:cNvSpPr>
            <p:nvPr/>
          </p:nvSpPr>
          <p:spPr bwMode="auto">
            <a:xfrm>
              <a:off x="1824" y="1536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297" name="Rectangle 225"/>
            <p:cNvSpPr>
              <a:spLocks noChangeArrowheads="1"/>
            </p:cNvSpPr>
            <p:nvPr/>
          </p:nvSpPr>
          <p:spPr bwMode="auto">
            <a:xfrm>
              <a:off x="1824" y="1632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298" name="Rectangle 226"/>
            <p:cNvSpPr>
              <a:spLocks noChangeArrowheads="1"/>
            </p:cNvSpPr>
            <p:nvPr/>
          </p:nvSpPr>
          <p:spPr bwMode="auto">
            <a:xfrm>
              <a:off x="1824" y="1728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299" name="Rectangle 227"/>
            <p:cNvSpPr>
              <a:spLocks noChangeArrowheads="1"/>
            </p:cNvSpPr>
            <p:nvPr/>
          </p:nvSpPr>
          <p:spPr bwMode="auto">
            <a:xfrm>
              <a:off x="1824" y="1824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300" name="Rectangle 228"/>
            <p:cNvSpPr>
              <a:spLocks noChangeArrowheads="1"/>
            </p:cNvSpPr>
            <p:nvPr/>
          </p:nvSpPr>
          <p:spPr bwMode="auto">
            <a:xfrm>
              <a:off x="1824" y="1920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301" name="Rectangle 229"/>
            <p:cNvSpPr>
              <a:spLocks noChangeArrowheads="1"/>
            </p:cNvSpPr>
            <p:nvPr/>
          </p:nvSpPr>
          <p:spPr bwMode="auto">
            <a:xfrm>
              <a:off x="1824" y="2016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302" name="Rectangle 230"/>
            <p:cNvSpPr>
              <a:spLocks noChangeArrowheads="1"/>
            </p:cNvSpPr>
            <p:nvPr/>
          </p:nvSpPr>
          <p:spPr bwMode="auto">
            <a:xfrm>
              <a:off x="1824" y="2112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303" name="Rectangle 231"/>
            <p:cNvSpPr>
              <a:spLocks noChangeArrowheads="1"/>
            </p:cNvSpPr>
            <p:nvPr/>
          </p:nvSpPr>
          <p:spPr bwMode="auto">
            <a:xfrm>
              <a:off x="1824" y="2208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304" name="Rectangle 232"/>
            <p:cNvSpPr>
              <a:spLocks noChangeArrowheads="1"/>
            </p:cNvSpPr>
            <p:nvPr/>
          </p:nvSpPr>
          <p:spPr bwMode="auto">
            <a:xfrm>
              <a:off x="1824" y="2304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305" name="Rectangle 233"/>
            <p:cNvSpPr>
              <a:spLocks noChangeArrowheads="1"/>
            </p:cNvSpPr>
            <p:nvPr/>
          </p:nvSpPr>
          <p:spPr bwMode="auto">
            <a:xfrm>
              <a:off x="1824" y="2400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306" name="Rectangle 234"/>
            <p:cNvSpPr>
              <a:spLocks noChangeArrowheads="1"/>
            </p:cNvSpPr>
            <p:nvPr/>
          </p:nvSpPr>
          <p:spPr bwMode="auto">
            <a:xfrm>
              <a:off x="1824" y="2496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307" name="Rectangle 235"/>
            <p:cNvSpPr>
              <a:spLocks noChangeArrowheads="1"/>
            </p:cNvSpPr>
            <p:nvPr/>
          </p:nvSpPr>
          <p:spPr bwMode="auto">
            <a:xfrm>
              <a:off x="1824" y="2592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308" name="Rectangle 236"/>
            <p:cNvSpPr>
              <a:spLocks noChangeArrowheads="1"/>
            </p:cNvSpPr>
            <p:nvPr/>
          </p:nvSpPr>
          <p:spPr bwMode="auto">
            <a:xfrm>
              <a:off x="1824" y="2688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309" name="Rectangle 237"/>
            <p:cNvSpPr>
              <a:spLocks noChangeArrowheads="1"/>
            </p:cNvSpPr>
            <p:nvPr/>
          </p:nvSpPr>
          <p:spPr bwMode="auto">
            <a:xfrm>
              <a:off x="1824" y="2784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310" name="Rectangle 238"/>
            <p:cNvSpPr>
              <a:spLocks noChangeArrowheads="1"/>
            </p:cNvSpPr>
            <p:nvPr/>
          </p:nvSpPr>
          <p:spPr bwMode="auto">
            <a:xfrm>
              <a:off x="1824" y="2880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311" name="Rectangle 239"/>
            <p:cNvSpPr>
              <a:spLocks noChangeArrowheads="1"/>
            </p:cNvSpPr>
            <p:nvPr/>
          </p:nvSpPr>
          <p:spPr bwMode="auto">
            <a:xfrm>
              <a:off x="1824" y="2976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312" name="Rectangle 240"/>
            <p:cNvSpPr>
              <a:spLocks noChangeArrowheads="1"/>
            </p:cNvSpPr>
            <p:nvPr/>
          </p:nvSpPr>
          <p:spPr bwMode="auto">
            <a:xfrm>
              <a:off x="1824" y="3072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313" name="Rectangle 241"/>
            <p:cNvSpPr>
              <a:spLocks noChangeArrowheads="1"/>
            </p:cNvSpPr>
            <p:nvPr/>
          </p:nvSpPr>
          <p:spPr bwMode="auto">
            <a:xfrm>
              <a:off x="1824" y="3168"/>
              <a:ext cx="96" cy="4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314" name="Text Box 242"/>
            <p:cNvSpPr txBox="1">
              <a:spLocks noChangeArrowheads="1"/>
            </p:cNvSpPr>
            <p:nvPr/>
          </p:nvSpPr>
          <p:spPr bwMode="auto">
            <a:xfrm>
              <a:off x="1488" y="1296"/>
              <a:ext cx="383" cy="2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VCC P0.0 P0.1 P0.2 P0.3 P0.4 P0.5 P0.6 P0.7 VPP ALE PSEN P2.7 P2.6 P2.5 P2.4 P2.3 P2.2 P2.1 P2.0</a:t>
              </a:r>
            </a:p>
            <a:p>
              <a:pPr algn="r" defTabSz="914400" fontAlgn="base">
                <a:spcBef>
                  <a:spcPct val="5000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1315" name="Text Box 243"/>
            <p:cNvSpPr txBox="1">
              <a:spLocks noChangeArrowheads="1"/>
            </p:cNvSpPr>
            <p:nvPr/>
          </p:nvSpPr>
          <p:spPr bwMode="auto">
            <a:xfrm>
              <a:off x="961" y="1296"/>
              <a:ext cx="383" cy="1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P1.0 P1.1 P1.2 P1.3 P1.4 P1.5 P1.6 P1.7 RST P3.0 P3.1 P3.2 P3.3 P3.4 P3.5 P3.6 P3.7 XTal2 XTal1 GND</a:t>
              </a:r>
            </a:p>
          </p:txBody>
        </p:sp>
        <p:sp>
          <p:nvSpPr>
            <p:cNvPr id="131316" name="Text Box 244"/>
            <p:cNvSpPr txBox="1">
              <a:spLocks noChangeArrowheads="1"/>
            </p:cNvSpPr>
            <p:nvPr/>
          </p:nvSpPr>
          <p:spPr bwMode="auto">
            <a:xfrm>
              <a:off x="1153" y="1488"/>
              <a:ext cx="52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AVR</a:t>
              </a:r>
            </a:p>
          </p:txBody>
        </p:sp>
      </p:grpSp>
      <p:sp>
        <p:nvSpPr>
          <p:cNvPr id="131317" name="Line 245"/>
          <p:cNvSpPr>
            <a:spLocks noChangeShapeType="1"/>
          </p:cNvSpPr>
          <p:nvPr/>
        </p:nvSpPr>
        <p:spPr bwMode="auto">
          <a:xfrm flipH="1">
            <a:off x="6092825" y="5972175"/>
            <a:ext cx="12700" cy="885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1318" name="Line 246"/>
          <p:cNvSpPr>
            <a:spLocks noChangeShapeType="1"/>
          </p:cNvSpPr>
          <p:nvPr/>
        </p:nvSpPr>
        <p:spPr bwMode="auto">
          <a:xfrm flipH="1">
            <a:off x="923925" y="6842125"/>
            <a:ext cx="5143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1319" name="Line 247"/>
          <p:cNvSpPr>
            <a:spLocks noChangeShapeType="1"/>
          </p:cNvSpPr>
          <p:nvPr/>
        </p:nvSpPr>
        <p:spPr bwMode="auto">
          <a:xfrm flipV="1">
            <a:off x="895350" y="6042025"/>
            <a:ext cx="3175" cy="815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1320" name="Line 248"/>
          <p:cNvSpPr>
            <a:spLocks noChangeShapeType="1"/>
          </p:cNvSpPr>
          <p:nvPr/>
        </p:nvSpPr>
        <p:spPr bwMode="auto">
          <a:xfrm flipH="1">
            <a:off x="5254625" y="5965825"/>
            <a:ext cx="15875" cy="768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1321" name="Line 249"/>
          <p:cNvSpPr>
            <a:spLocks noChangeShapeType="1"/>
          </p:cNvSpPr>
          <p:nvPr/>
        </p:nvSpPr>
        <p:spPr bwMode="auto">
          <a:xfrm flipH="1" flipV="1">
            <a:off x="1019175" y="6723063"/>
            <a:ext cx="424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1322" name="Line 250"/>
          <p:cNvSpPr>
            <a:spLocks noChangeShapeType="1"/>
          </p:cNvSpPr>
          <p:nvPr/>
        </p:nvSpPr>
        <p:spPr bwMode="auto">
          <a:xfrm flipH="1" flipV="1">
            <a:off x="993775" y="5886450"/>
            <a:ext cx="12700" cy="828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1323" name="Line 251"/>
          <p:cNvSpPr>
            <a:spLocks noChangeShapeType="1"/>
          </p:cNvSpPr>
          <p:nvPr/>
        </p:nvSpPr>
        <p:spPr bwMode="auto">
          <a:xfrm flipH="1">
            <a:off x="4408488" y="5943600"/>
            <a:ext cx="12700" cy="71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1324" name="Line 252"/>
          <p:cNvSpPr>
            <a:spLocks noChangeShapeType="1"/>
          </p:cNvSpPr>
          <p:nvPr/>
        </p:nvSpPr>
        <p:spPr bwMode="auto">
          <a:xfrm flipH="1" flipV="1">
            <a:off x="1109663" y="6643688"/>
            <a:ext cx="3303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1325" name="Line 253"/>
          <p:cNvSpPr>
            <a:spLocks noChangeShapeType="1"/>
          </p:cNvSpPr>
          <p:nvPr/>
        </p:nvSpPr>
        <p:spPr bwMode="auto">
          <a:xfrm flipV="1">
            <a:off x="1100138" y="5730875"/>
            <a:ext cx="4762" cy="904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1326" name="Line 254"/>
          <p:cNvSpPr>
            <a:spLocks noChangeShapeType="1"/>
          </p:cNvSpPr>
          <p:nvPr/>
        </p:nvSpPr>
        <p:spPr bwMode="auto">
          <a:xfrm flipH="1">
            <a:off x="3582988" y="5969000"/>
            <a:ext cx="9525" cy="581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1327" name="Line 255"/>
          <p:cNvSpPr>
            <a:spLocks noChangeShapeType="1"/>
          </p:cNvSpPr>
          <p:nvPr/>
        </p:nvSpPr>
        <p:spPr bwMode="auto">
          <a:xfrm flipH="1" flipV="1">
            <a:off x="1249363" y="6540500"/>
            <a:ext cx="2338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1328" name="Line 256"/>
          <p:cNvSpPr>
            <a:spLocks noChangeShapeType="1"/>
          </p:cNvSpPr>
          <p:nvPr/>
        </p:nvSpPr>
        <p:spPr bwMode="auto">
          <a:xfrm flipV="1">
            <a:off x="1243013" y="5616575"/>
            <a:ext cx="12700" cy="919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1329" name="Line 257"/>
          <p:cNvSpPr>
            <a:spLocks noChangeShapeType="1"/>
          </p:cNvSpPr>
          <p:nvPr/>
        </p:nvSpPr>
        <p:spPr bwMode="auto">
          <a:xfrm flipH="1" flipV="1">
            <a:off x="876300" y="5481638"/>
            <a:ext cx="1728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1330" name="Line 258"/>
          <p:cNvSpPr>
            <a:spLocks noChangeShapeType="1"/>
          </p:cNvSpPr>
          <p:nvPr/>
        </p:nvSpPr>
        <p:spPr bwMode="auto">
          <a:xfrm flipH="1">
            <a:off x="865188" y="5603875"/>
            <a:ext cx="395287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1331" name="Line 259"/>
          <p:cNvSpPr>
            <a:spLocks noChangeShapeType="1"/>
          </p:cNvSpPr>
          <p:nvPr/>
        </p:nvSpPr>
        <p:spPr bwMode="auto">
          <a:xfrm flipH="1">
            <a:off x="863600" y="5745163"/>
            <a:ext cx="2143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1332" name="Line 260"/>
          <p:cNvSpPr>
            <a:spLocks noChangeShapeType="1"/>
          </p:cNvSpPr>
          <p:nvPr/>
        </p:nvSpPr>
        <p:spPr bwMode="auto">
          <a:xfrm flipH="1" flipV="1">
            <a:off x="863600" y="5897563"/>
            <a:ext cx="128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1333" name="Line 261"/>
          <p:cNvSpPr>
            <a:spLocks noChangeShapeType="1"/>
          </p:cNvSpPr>
          <p:nvPr/>
        </p:nvSpPr>
        <p:spPr bwMode="auto">
          <a:xfrm flipH="1">
            <a:off x="893763" y="4727575"/>
            <a:ext cx="1709737" cy="590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1334" name="Line 262"/>
          <p:cNvSpPr>
            <a:spLocks noChangeShapeType="1"/>
          </p:cNvSpPr>
          <p:nvPr/>
        </p:nvSpPr>
        <p:spPr bwMode="auto">
          <a:xfrm flipH="1">
            <a:off x="874713" y="3946525"/>
            <a:ext cx="1747837" cy="1238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1335" name="Line 263"/>
          <p:cNvSpPr>
            <a:spLocks noChangeShapeType="1"/>
          </p:cNvSpPr>
          <p:nvPr/>
        </p:nvSpPr>
        <p:spPr bwMode="auto">
          <a:xfrm flipH="1">
            <a:off x="884238" y="3194050"/>
            <a:ext cx="1709737" cy="1809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07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/>
              <a:t>Keyboard Programming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023938"/>
            <a:ext cx="8312150" cy="5211762"/>
          </a:xfrm>
        </p:spPr>
        <p:txBody>
          <a:bodyPr/>
          <a:lstStyle/>
          <a:p>
            <a:r>
              <a:rPr lang="en-US"/>
              <a:t>Writing programs for Matrix Keyboard</a:t>
            </a:r>
          </a:p>
          <a:p>
            <a:pPr lvl="1"/>
            <a:r>
              <a:rPr lang="en-US">
                <a:hlinkClick r:id="" action="ppaction://hlinkshowjump?jump=nextslide"/>
              </a:rPr>
              <a:t>Key press detection</a:t>
            </a:r>
            <a:r>
              <a:rPr lang="en-US"/>
              <a:t>  </a:t>
            </a:r>
          </a:p>
          <a:p>
            <a:pPr lvl="2"/>
            <a:r>
              <a:rPr lang="en-US"/>
              <a:t>Aim: detecting if any of the keys is pressed</a:t>
            </a:r>
          </a:p>
          <a:p>
            <a:pPr lvl="1"/>
            <a:r>
              <a:rPr lang="en-US">
                <a:hlinkClick r:id="" action="ppaction://noaction"/>
              </a:rPr>
              <a:t>Key identification (scanning the keyboard)</a:t>
            </a:r>
            <a:endParaRPr lang="en-US"/>
          </a:p>
          <a:p>
            <a:pPr lvl="2"/>
            <a:r>
              <a:rPr lang="en-US"/>
              <a:t>Aim: identifying that which of the keys is pressed</a:t>
            </a:r>
          </a:p>
          <a:p>
            <a:pPr lvl="1">
              <a:buFont typeface="Wingdings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2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2650"/>
          </a:xfrm>
        </p:spPr>
        <p:txBody>
          <a:bodyPr/>
          <a:lstStyle/>
          <a:p>
            <a:r>
              <a:rPr lang="en-US"/>
              <a:t>Press detection </a:t>
            </a:r>
            <a:r>
              <a:rPr lang="en-US" sz="2800"/>
              <a:t>(is any of the keys pressed)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>
            <a:off x="3505200" y="28194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 flipH="1">
            <a:off x="3200400" y="3048000"/>
            <a:ext cx="152400" cy="1524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125" name="Oval 5"/>
          <p:cNvSpPr>
            <a:spLocks noChangeArrowheads="1"/>
          </p:cNvSpPr>
          <p:nvPr/>
        </p:nvSpPr>
        <p:spPr bwMode="auto">
          <a:xfrm flipH="1">
            <a:off x="3429000" y="28956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126" name="Oval 6"/>
          <p:cNvSpPr>
            <a:spLocks noChangeArrowheads="1"/>
          </p:cNvSpPr>
          <p:nvPr/>
        </p:nvSpPr>
        <p:spPr bwMode="auto">
          <a:xfrm flipH="1">
            <a:off x="3276600" y="304800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66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33127" name="Group 7"/>
          <p:cNvGrpSpPr>
            <a:grpSpLocks/>
          </p:cNvGrpSpPr>
          <p:nvPr/>
        </p:nvGrpSpPr>
        <p:grpSpPr bwMode="auto">
          <a:xfrm>
            <a:off x="3200400" y="2819400"/>
            <a:ext cx="152400" cy="152400"/>
            <a:chOff x="4032" y="3552"/>
            <a:chExt cx="96" cy="96"/>
          </a:xfrm>
        </p:grpSpPr>
        <p:sp>
          <p:nvSpPr>
            <p:cNvPr id="133128" name="Line 8"/>
            <p:cNvSpPr>
              <a:spLocks noChangeShapeType="1"/>
            </p:cNvSpPr>
            <p:nvPr/>
          </p:nvSpPr>
          <p:spPr bwMode="auto">
            <a:xfrm flipH="1">
              <a:off x="4032" y="3552"/>
              <a:ext cx="96" cy="9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3129" name="Line 9"/>
            <p:cNvSpPr>
              <a:spLocks noChangeShapeType="1"/>
            </p:cNvSpPr>
            <p:nvPr/>
          </p:nvSpPr>
          <p:spPr bwMode="auto">
            <a:xfrm flipH="1" flipV="1">
              <a:off x="4032" y="3552"/>
              <a:ext cx="48" cy="48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581400" y="2362200"/>
            <a:ext cx="0" cy="3581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131" name="Line 11"/>
          <p:cNvSpPr>
            <a:spLocks noChangeShapeType="1"/>
          </p:cNvSpPr>
          <p:nvPr/>
        </p:nvSpPr>
        <p:spPr bwMode="auto">
          <a:xfrm>
            <a:off x="4419600" y="2362200"/>
            <a:ext cx="0" cy="3581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132" name="Line 12"/>
          <p:cNvSpPr>
            <a:spLocks noChangeShapeType="1"/>
          </p:cNvSpPr>
          <p:nvPr/>
        </p:nvSpPr>
        <p:spPr bwMode="auto">
          <a:xfrm>
            <a:off x="2590800" y="3200400"/>
            <a:ext cx="3124200" cy="0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133" name="Line 13"/>
          <p:cNvSpPr>
            <a:spLocks noChangeShapeType="1"/>
          </p:cNvSpPr>
          <p:nvPr/>
        </p:nvSpPr>
        <p:spPr bwMode="auto">
          <a:xfrm>
            <a:off x="2590800" y="3962400"/>
            <a:ext cx="3124200" cy="0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134" name="Line 14"/>
          <p:cNvSpPr>
            <a:spLocks noChangeShapeType="1"/>
          </p:cNvSpPr>
          <p:nvPr/>
        </p:nvSpPr>
        <p:spPr bwMode="auto">
          <a:xfrm>
            <a:off x="2590800" y="4724400"/>
            <a:ext cx="3124200" cy="0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135" name="Line 15"/>
          <p:cNvSpPr>
            <a:spLocks noChangeShapeType="1"/>
          </p:cNvSpPr>
          <p:nvPr/>
        </p:nvSpPr>
        <p:spPr bwMode="auto">
          <a:xfrm>
            <a:off x="2590800" y="5486400"/>
            <a:ext cx="3124200" cy="0"/>
          </a:xfrm>
          <a:prstGeom prst="line">
            <a:avLst/>
          </a:prstGeom>
          <a:noFill/>
          <a:ln w="57150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136" name="Line 16"/>
          <p:cNvSpPr>
            <a:spLocks noChangeShapeType="1"/>
          </p:cNvSpPr>
          <p:nvPr/>
        </p:nvSpPr>
        <p:spPr bwMode="auto">
          <a:xfrm>
            <a:off x="5257800" y="2362200"/>
            <a:ext cx="0" cy="3581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137" name="Line 17"/>
          <p:cNvSpPr>
            <a:spLocks noChangeShapeType="1"/>
          </p:cNvSpPr>
          <p:nvPr/>
        </p:nvSpPr>
        <p:spPr bwMode="auto">
          <a:xfrm>
            <a:off x="6096000" y="2362200"/>
            <a:ext cx="0" cy="3581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33138" name="Group 18"/>
          <p:cNvGrpSpPr>
            <a:grpSpLocks/>
          </p:cNvGrpSpPr>
          <p:nvPr/>
        </p:nvGrpSpPr>
        <p:grpSpPr bwMode="auto">
          <a:xfrm>
            <a:off x="5715000" y="4343400"/>
            <a:ext cx="381000" cy="381000"/>
            <a:chOff x="4032" y="3552"/>
            <a:chExt cx="240" cy="240"/>
          </a:xfrm>
        </p:grpSpPr>
        <p:grpSp>
          <p:nvGrpSpPr>
            <p:cNvPr id="133139" name="Group 19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3140" name="Line 20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141" name="Line 21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142" name="Oval 22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143" name="Oval 23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3144" name="Group 24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3145" name="Line 25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146" name="Line 26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3147" name="Group 27"/>
          <p:cNvGrpSpPr>
            <a:grpSpLocks/>
          </p:cNvGrpSpPr>
          <p:nvPr/>
        </p:nvGrpSpPr>
        <p:grpSpPr bwMode="auto">
          <a:xfrm>
            <a:off x="4876800" y="4343400"/>
            <a:ext cx="381000" cy="381000"/>
            <a:chOff x="4032" y="3552"/>
            <a:chExt cx="240" cy="240"/>
          </a:xfrm>
        </p:grpSpPr>
        <p:grpSp>
          <p:nvGrpSpPr>
            <p:cNvPr id="133148" name="Group 28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3149" name="Line 29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150" name="Line 30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151" name="Oval 31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152" name="Oval 32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3153" name="Group 33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3154" name="Line 34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155" name="Line 35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3156" name="Group 36"/>
          <p:cNvGrpSpPr>
            <a:grpSpLocks/>
          </p:cNvGrpSpPr>
          <p:nvPr/>
        </p:nvGrpSpPr>
        <p:grpSpPr bwMode="auto">
          <a:xfrm>
            <a:off x="4038600" y="4343400"/>
            <a:ext cx="381000" cy="381000"/>
            <a:chOff x="4032" y="3552"/>
            <a:chExt cx="240" cy="240"/>
          </a:xfrm>
        </p:grpSpPr>
        <p:grpSp>
          <p:nvGrpSpPr>
            <p:cNvPr id="133157" name="Group 37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3158" name="Line 38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159" name="Line 39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160" name="Oval 40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161" name="Oval 41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3162" name="Group 42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3163" name="Line 43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164" name="Line 44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3165" name="Group 45"/>
          <p:cNvGrpSpPr>
            <a:grpSpLocks/>
          </p:cNvGrpSpPr>
          <p:nvPr/>
        </p:nvGrpSpPr>
        <p:grpSpPr bwMode="auto">
          <a:xfrm>
            <a:off x="3200400" y="4343400"/>
            <a:ext cx="381000" cy="381000"/>
            <a:chOff x="4032" y="3552"/>
            <a:chExt cx="240" cy="240"/>
          </a:xfrm>
        </p:grpSpPr>
        <p:grpSp>
          <p:nvGrpSpPr>
            <p:cNvPr id="133166" name="Group 46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3167" name="Line 47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168" name="Line 48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169" name="Oval 49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170" name="Oval 50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3171" name="Group 51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3172" name="Line 52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173" name="Line 53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3174" name="Group 54"/>
          <p:cNvGrpSpPr>
            <a:grpSpLocks/>
          </p:cNvGrpSpPr>
          <p:nvPr/>
        </p:nvGrpSpPr>
        <p:grpSpPr bwMode="auto">
          <a:xfrm>
            <a:off x="5715000" y="5105400"/>
            <a:ext cx="381000" cy="381000"/>
            <a:chOff x="4032" y="3552"/>
            <a:chExt cx="240" cy="240"/>
          </a:xfrm>
        </p:grpSpPr>
        <p:grpSp>
          <p:nvGrpSpPr>
            <p:cNvPr id="133175" name="Group 55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3176" name="Line 56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177" name="Line 57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178" name="Oval 58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179" name="Oval 59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3180" name="Group 60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3181" name="Line 61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182" name="Line 62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3183" name="Group 63"/>
          <p:cNvGrpSpPr>
            <a:grpSpLocks/>
          </p:cNvGrpSpPr>
          <p:nvPr/>
        </p:nvGrpSpPr>
        <p:grpSpPr bwMode="auto">
          <a:xfrm>
            <a:off x="4876800" y="5105400"/>
            <a:ext cx="381000" cy="381000"/>
            <a:chOff x="4032" y="3552"/>
            <a:chExt cx="240" cy="240"/>
          </a:xfrm>
        </p:grpSpPr>
        <p:grpSp>
          <p:nvGrpSpPr>
            <p:cNvPr id="133184" name="Group 64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3185" name="Line 65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186" name="Line 66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187" name="Oval 67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188" name="Oval 68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3189" name="Group 69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3190" name="Line 70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191" name="Line 71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3192" name="Group 72"/>
          <p:cNvGrpSpPr>
            <a:grpSpLocks/>
          </p:cNvGrpSpPr>
          <p:nvPr/>
        </p:nvGrpSpPr>
        <p:grpSpPr bwMode="auto">
          <a:xfrm>
            <a:off x="4038600" y="5105400"/>
            <a:ext cx="381000" cy="381000"/>
            <a:chOff x="4032" y="3552"/>
            <a:chExt cx="240" cy="240"/>
          </a:xfrm>
        </p:grpSpPr>
        <p:grpSp>
          <p:nvGrpSpPr>
            <p:cNvPr id="133193" name="Group 73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3194" name="Line 74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195" name="Line 75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196" name="Oval 76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197" name="Oval 77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3198" name="Group 78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3199" name="Line 79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00" name="Line 80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3201" name="Group 81"/>
          <p:cNvGrpSpPr>
            <a:grpSpLocks/>
          </p:cNvGrpSpPr>
          <p:nvPr/>
        </p:nvGrpSpPr>
        <p:grpSpPr bwMode="auto">
          <a:xfrm>
            <a:off x="3200400" y="5105400"/>
            <a:ext cx="381000" cy="381000"/>
            <a:chOff x="4032" y="3552"/>
            <a:chExt cx="240" cy="240"/>
          </a:xfrm>
        </p:grpSpPr>
        <p:grpSp>
          <p:nvGrpSpPr>
            <p:cNvPr id="133202" name="Group 82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3203" name="Line 83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04" name="Line 84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05" name="Oval 85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06" name="Oval 86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3207" name="Group 87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3208" name="Line 88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09" name="Line 89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3210" name="Group 90"/>
          <p:cNvGrpSpPr>
            <a:grpSpLocks/>
          </p:cNvGrpSpPr>
          <p:nvPr/>
        </p:nvGrpSpPr>
        <p:grpSpPr bwMode="auto">
          <a:xfrm>
            <a:off x="5715000" y="2819400"/>
            <a:ext cx="381000" cy="381000"/>
            <a:chOff x="4032" y="3552"/>
            <a:chExt cx="240" cy="240"/>
          </a:xfrm>
        </p:grpSpPr>
        <p:grpSp>
          <p:nvGrpSpPr>
            <p:cNvPr id="133211" name="Group 91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3212" name="Line 92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13" name="Line 93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14" name="Oval 94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15" name="Oval 95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3216" name="Group 96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3217" name="Line 97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18" name="Line 98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3219" name="Group 99"/>
          <p:cNvGrpSpPr>
            <a:grpSpLocks/>
          </p:cNvGrpSpPr>
          <p:nvPr/>
        </p:nvGrpSpPr>
        <p:grpSpPr bwMode="auto">
          <a:xfrm>
            <a:off x="4876800" y="2819400"/>
            <a:ext cx="381000" cy="381000"/>
            <a:chOff x="4032" y="3552"/>
            <a:chExt cx="240" cy="240"/>
          </a:xfrm>
        </p:grpSpPr>
        <p:grpSp>
          <p:nvGrpSpPr>
            <p:cNvPr id="133220" name="Group 100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3221" name="Line 101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22" name="Line 102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23" name="Oval 103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24" name="Oval 104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3225" name="Group 105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3226" name="Line 106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27" name="Line 107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3228" name="Group 108"/>
          <p:cNvGrpSpPr>
            <a:grpSpLocks/>
          </p:cNvGrpSpPr>
          <p:nvPr/>
        </p:nvGrpSpPr>
        <p:grpSpPr bwMode="auto">
          <a:xfrm>
            <a:off x="4038600" y="2819400"/>
            <a:ext cx="381000" cy="381000"/>
            <a:chOff x="4032" y="3552"/>
            <a:chExt cx="240" cy="240"/>
          </a:xfrm>
        </p:grpSpPr>
        <p:grpSp>
          <p:nvGrpSpPr>
            <p:cNvPr id="133229" name="Group 109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3230" name="Line 110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31" name="Line 111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32" name="Oval 112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33" name="Oval 113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3234" name="Group 114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3235" name="Line 115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36" name="Line 116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3237" name="Group 117"/>
          <p:cNvGrpSpPr>
            <a:grpSpLocks/>
          </p:cNvGrpSpPr>
          <p:nvPr/>
        </p:nvGrpSpPr>
        <p:grpSpPr bwMode="auto">
          <a:xfrm>
            <a:off x="5715000" y="3581400"/>
            <a:ext cx="381000" cy="381000"/>
            <a:chOff x="4032" y="3552"/>
            <a:chExt cx="240" cy="240"/>
          </a:xfrm>
        </p:grpSpPr>
        <p:grpSp>
          <p:nvGrpSpPr>
            <p:cNvPr id="133238" name="Group 118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3239" name="Line 119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40" name="Line 120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41" name="Oval 121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42" name="Oval 122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3243" name="Group 123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3244" name="Line 124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45" name="Line 125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3246" name="Group 126"/>
          <p:cNvGrpSpPr>
            <a:grpSpLocks/>
          </p:cNvGrpSpPr>
          <p:nvPr/>
        </p:nvGrpSpPr>
        <p:grpSpPr bwMode="auto">
          <a:xfrm>
            <a:off x="4876800" y="3581400"/>
            <a:ext cx="381000" cy="381000"/>
            <a:chOff x="4032" y="3552"/>
            <a:chExt cx="240" cy="240"/>
          </a:xfrm>
        </p:grpSpPr>
        <p:grpSp>
          <p:nvGrpSpPr>
            <p:cNvPr id="133247" name="Group 127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3248" name="Line 128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49" name="Line 129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50" name="Oval 130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51" name="Oval 131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3252" name="Group 132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3253" name="Line 133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54" name="Line 134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3255" name="Group 135"/>
          <p:cNvGrpSpPr>
            <a:grpSpLocks/>
          </p:cNvGrpSpPr>
          <p:nvPr/>
        </p:nvGrpSpPr>
        <p:grpSpPr bwMode="auto">
          <a:xfrm>
            <a:off x="4038600" y="3581400"/>
            <a:ext cx="381000" cy="381000"/>
            <a:chOff x="4032" y="3552"/>
            <a:chExt cx="240" cy="240"/>
          </a:xfrm>
        </p:grpSpPr>
        <p:grpSp>
          <p:nvGrpSpPr>
            <p:cNvPr id="133256" name="Group 136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3257" name="Line 137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58" name="Line 138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59" name="Oval 139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60" name="Oval 140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3261" name="Group 141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3262" name="Line 142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63" name="Line 143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33264" name="Group 144"/>
          <p:cNvGrpSpPr>
            <a:grpSpLocks/>
          </p:cNvGrpSpPr>
          <p:nvPr/>
        </p:nvGrpSpPr>
        <p:grpSpPr bwMode="auto">
          <a:xfrm>
            <a:off x="3200400" y="3581400"/>
            <a:ext cx="381000" cy="381000"/>
            <a:chOff x="4032" y="3552"/>
            <a:chExt cx="240" cy="240"/>
          </a:xfrm>
        </p:grpSpPr>
        <p:grpSp>
          <p:nvGrpSpPr>
            <p:cNvPr id="133265" name="Group 145"/>
            <p:cNvGrpSpPr>
              <a:grpSpLocks/>
            </p:cNvGrpSpPr>
            <p:nvPr/>
          </p:nvGrpSpPr>
          <p:grpSpPr bwMode="auto">
            <a:xfrm>
              <a:off x="4032" y="3552"/>
              <a:ext cx="240" cy="240"/>
              <a:chOff x="672" y="3744"/>
              <a:chExt cx="240" cy="240"/>
            </a:xfrm>
          </p:grpSpPr>
          <p:sp>
            <p:nvSpPr>
              <p:cNvPr id="133266" name="Line 146"/>
              <p:cNvSpPr>
                <a:spLocks noChangeShapeType="1"/>
              </p:cNvSpPr>
              <p:nvPr/>
            </p:nvSpPr>
            <p:spPr bwMode="auto">
              <a:xfrm flipH="1">
                <a:off x="864" y="374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67" name="Line 147"/>
              <p:cNvSpPr>
                <a:spLocks noChangeShapeType="1"/>
              </p:cNvSpPr>
              <p:nvPr/>
            </p:nvSpPr>
            <p:spPr bwMode="auto">
              <a:xfrm flipH="1">
                <a:off x="672" y="38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68" name="Oval 148"/>
              <p:cNvSpPr>
                <a:spLocks noChangeArrowheads="1"/>
              </p:cNvSpPr>
              <p:nvPr/>
            </p:nvSpPr>
            <p:spPr bwMode="auto">
              <a:xfrm flipH="1">
                <a:off x="816" y="37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69" name="Oval 149"/>
              <p:cNvSpPr>
                <a:spLocks noChangeArrowheads="1"/>
              </p:cNvSpPr>
              <p:nvPr/>
            </p:nvSpPr>
            <p:spPr bwMode="auto">
              <a:xfrm flipH="1">
                <a:off x="720" y="38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3270" name="Group 150"/>
            <p:cNvGrpSpPr>
              <a:grpSpLocks/>
            </p:cNvGrpSpPr>
            <p:nvPr/>
          </p:nvGrpSpPr>
          <p:grpSpPr bwMode="auto">
            <a:xfrm>
              <a:off x="4032" y="3552"/>
              <a:ext cx="96" cy="96"/>
              <a:chOff x="4032" y="3552"/>
              <a:chExt cx="96" cy="96"/>
            </a:xfrm>
          </p:grpSpPr>
          <p:sp>
            <p:nvSpPr>
              <p:cNvPr id="133271" name="Line 151"/>
              <p:cNvSpPr>
                <a:spLocks noChangeShapeType="1"/>
              </p:cNvSpPr>
              <p:nvPr/>
            </p:nvSpPr>
            <p:spPr bwMode="auto">
              <a:xfrm flipH="1">
                <a:off x="4032" y="35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72" name="Line 152"/>
              <p:cNvSpPr>
                <a:spLocks noChangeShapeType="1"/>
              </p:cNvSpPr>
              <p:nvPr/>
            </p:nvSpPr>
            <p:spPr bwMode="auto">
              <a:xfrm flipH="1" flipV="1">
                <a:off x="403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sp>
        <p:nvSpPr>
          <p:cNvPr id="133273" name="Line 153"/>
          <p:cNvSpPr>
            <a:spLocks noChangeShapeType="1"/>
          </p:cNvSpPr>
          <p:nvPr/>
        </p:nvSpPr>
        <p:spPr bwMode="auto">
          <a:xfrm flipH="1">
            <a:off x="3505200" y="19050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274" name="Line 154"/>
          <p:cNvSpPr>
            <a:spLocks noChangeShapeType="1"/>
          </p:cNvSpPr>
          <p:nvPr/>
        </p:nvSpPr>
        <p:spPr bwMode="auto">
          <a:xfrm>
            <a:off x="3505200" y="19812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275" name="Line 155"/>
          <p:cNvSpPr>
            <a:spLocks noChangeShapeType="1"/>
          </p:cNvSpPr>
          <p:nvPr/>
        </p:nvSpPr>
        <p:spPr bwMode="auto">
          <a:xfrm flipH="1">
            <a:off x="3505200" y="20574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276" name="Line 156"/>
          <p:cNvSpPr>
            <a:spLocks noChangeShapeType="1"/>
          </p:cNvSpPr>
          <p:nvPr/>
        </p:nvSpPr>
        <p:spPr bwMode="auto">
          <a:xfrm>
            <a:off x="3505200" y="21336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277" name="Line 157"/>
          <p:cNvSpPr>
            <a:spLocks noChangeShapeType="1"/>
          </p:cNvSpPr>
          <p:nvPr/>
        </p:nvSpPr>
        <p:spPr bwMode="auto">
          <a:xfrm flipH="1">
            <a:off x="3505200" y="22098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278" name="Line 158"/>
          <p:cNvSpPr>
            <a:spLocks noChangeShapeType="1"/>
          </p:cNvSpPr>
          <p:nvPr/>
        </p:nvSpPr>
        <p:spPr bwMode="auto">
          <a:xfrm>
            <a:off x="3505200" y="2286000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279" name="Line 159"/>
          <p:cNvSpPr>
            <a:spLocks noChangeShapeType="1"/>
          </p:cNvSpPr>
          <p:nvPr/>
        </p:nvSpPr>
        <p:spPr bwMode="auto">
          <a:xfrm flipH="1">
            <a:off x="3124200" y="1752600"/>
            <a:ext cx="2971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280" name="Line 160"/>
          <p:cNvSpPr>
            <a:spLocks noChangeShapeType="1"/>
          </p:cNvSpPr>
          <p:nvPr/>
        </p:nvSpPr>
        <p:spPr bwMode="auto">
          <a:xfrm flipV="1">
            <a:off x="3581400" y="1752600"/>
            <a:ext cx="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281" name="Line 161"/>
          <p:cNvSpPr>
            <a:spLocks noChangeShapeType="1"/>
          </p:cNvSpPr>
          <p:nvPr/>
        </p:nvSpPr>
        <p:spPr bwMode="auto">
          <a:xfrm flipV="1">
            <a:off x="4419600" y="1752600"/>
            <a:ext cx="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282" name="Line 162"/>
          <p:cNvSpPr>
            <a:spLocks noChangeShapeType="1"/>
          </p:cNvSpPr>
          <p:nvPr/>
        </p:nvSpPr>
        <p:spPr bwMode="auto">
          <a:xfrm flipV="1">
            <a:off x="5257800" y="1752600"/>
            <a:ext cx="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283" name="Line 163"/>
          <p:cNvSpPr>
            <a:spLocks noChangeShapeType="1"/>
          </p:cNvSpPr>
          <p:nvPr/>
        </p:nvSpPr>
        <p:spPr bwMode="auto">
          <a:xfrm flipV="1">
            <a:off x="6096000" y="1752600"/>
            <a:ext cx="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284" name="Text Box 164"/>
          <p:cNvSpPr txBox="1">
            <a:spLocks noChangeArrowheads="1"/>
          </p:cNvSpPr>
          <p:nvPr/>
        </p:nvSpPr>
        <p:spPr bwMode="auto">
          <a:xfrm>
            <a:off x="2362200" y="1524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  <a:cs typeface="Arial" charset="0"/>
              </a:rPr>
              <a:t>V</a:t>
            </a:r>
            <a:r>
              <a:rPr lang="en-US" baseline="-25000">
                <a:solidFill>
                  <a:srgbClr val="FF0000"/>
                </a:solidFill>
                <a:latin typeface="Times New Roman" charset="0"/>
                <a:ea typeface="ＭＳ Ｐゴシック" charset="0"/>
                <a:cs typeface="Arial" charset="0"/>
              </a:rPr>
              <a:t>CC</a:t>
            </a:r>
            <a:endParaRPr lang="en-US">
              <a:solidFill>
                <a:srgbClr val="FF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285" name="Rectangle 165"/>
          <p:cNvSpPr>
            <a:spLocks noChangeArrowheads="1"/>
          </p:cNvSpPr>
          <p:nvPr/>
        </p:nvSpPr>
        <p:spPr bwMode="auto">
          <a:xfrm>
            <a:off x="3200400" y="5943600"/>
            <a:ext cx="3200400" cy="742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286" name="Text Box 166"/>
          <p:cNvSpPr txBox="1">
            <a:spLocks noChangeArrowheads="1"/>
          </p:cNvSpPr>
          <p:nvPr/>
        </p:nvSpPr>
        <p:spPr bwMode="auto">
          <a:xfrm>
            <a:off x="3276600" y="5943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D3</a:t>
            </a:r>
          </a:p>
        </p:txBody>
      </p:sp>
      <p:sp>
        <p:nvSpPr>
          <p:cNvPr id="133287" name="Text Box 167"/>
          <p:cNvSpPr txBox="1">
            <a:spLocks noChangeArrowheads="1"/>
          </p:cNvSpPr>
          <p:nvPr/>
        </p:nvSpPr>
        <p:spPr bwMode="auto">
          <a:xfrm>
            <a:off x="4038600" y="5943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D2</a:t>
            </a:r>
          </a:p>
        </p:txBody>
      </p:sp>
      <p:sp>
        <p:nvSpPr>
          <p:cNvPr id="133288" name="Text Box 168"/>
          <p:cNvSpPr txBox="1">
            <a:spLocks noChangeArrowheads="1"/>
          </p:cNvSpPr>
          <p:nvPr/>
        </p:nvSpPr>
        <p:spPr bwMode="auto">
          <a:xfrm>
            <a:off x="4953000" y="5943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D1</a:t>
            </a:r>
          </a:p>
        </p:txBody>
      </p:sp>
      <p:sp>
        <p:nvSpPr>
          <p:cNvPr id="133289" name="Text Box 169"/>
          <p:cNvSpPr txBox="1">
            <a:spLocks noChangeArrowheads="1"/>
          </p:cNvSpPr>
          <p:nvPr/>
        </p:nvSpPr>
        <p:spPr bwMode="auto">
          <a:xfrm>
            <a:off x="5715000" y="5943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D0</a:t>
            </a:r>
          </a:p>
        </p:txBody>
      </p:sp>
      <p:sp>
        <p:nvSpPr>
          <p:cNvPr id="133290" name="Rectangle 170"/>
          <p:cNvSpPr>
            <a:spLocks noChangeArrowheads="1"/>
          </p:cNvSpPr>
          <p:nvPr/>
        </p:nvSpPr>
        <p:spPr bwMode="auto">
          <a:xfrm>
            <a:off x="1524000" y="2728913"/>
            <a:ext cx="1066800" cy="3440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291" name="Text Box 171"/>
          <p:cNvSpPr txBox="1">
            <a:spLocks noChangeArrowheads="1"/>
          </p:cNvSpPr>
          <p:nvPr/>
        </p:nvSpPr>
        <p:spPr bwMode="auto">
          <a:xfrm>
            <a:off x="1905000" y="2971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D3</a:t>
            </a:r>
          </a:p>
        </p:txBody>
      </p:sp>
      <p:sp>
        <p:nvSpPr>
          <p:cNvPr id="133292" name="Text Box 172"/>
          <p:cNvSpPr txBox="1">
            <a:spLocks noChangeArrowheads="1"/>
          </p:cNvSpPr>
          <p:nvPr/>
        </p:nvSpPr>
        <p:spPr bwMode="auto">
          <a:xfrm>
            <a:off x="1905000" y="38100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D2</a:t>
            </a:r>
          </a:p>
        </p:txBody>
      </p:sp>
      <p:sp>
        <p:nvSpPr>
          <p:cNvPr id="133293" name="Text Box 173"/>
          <p:cNvSpPr txBox="1">
            <a:spLocks noChangeArrowheads="1"/>
          </p:cNvSpPr>
          <p:nvPr/>
        </p:nvSpPr>
        <p:spPr bwMode="auto">
          <a:xfrm>
            <a:off x="1905000" y="4495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D1</a:t>
            </a:r>
          </a:p>
        </p:txBody>
      </p:sp>
      <p:sp>
        <p:nvSpPr>
          <p:cNvPr id="133294" name="Text Box 174"/>
          <p:cNvSpPr txBox="1">
            <a:spLocks noChangeArrowheads="1"/>
          </p:cNvSpPr>
          <p:nvPr/>
        </p:nvSpPr>
        <p:spPr bwMode="auto">
          <a:xfrm>
            <a:off x="1905000" y="5257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D0</a:t>
            </a:r>
          </a:p>
        </p:txBody>
      </p:sp>
      <p:grpSp>
        <p:nvGrpSpPr>
          <p:cNvPr id="133295" name="Group 175"/>
          <p:cNvGrpSpPr>
            <a:grpSpLocks/>
          </p:cNvGrpSpPr>
          <p:nvPr/>
        </p:nvGrpSpPr>
        <p:grpSpPr bwMode="auto">
          <a:xfrm>
            <a:off x="2346325" y="3206750"/>
            <a:ext cx="571500" cy="457200"/>
            <a:chOff x="408" y="3456"/>
            <a:chExt cx="360" cy="288"/>
          </a:xfrm>
        </p:grpSpPr>
        <p:sp>
          <p:nvSpPr>
            <p:cNvPr id="133296" name="Line 176"/>
            <p:cNvSpPr>
              <a:spLocks noChangeShapeType="1"/>
            </p:cNvSpPr>
            <p:nvPr/>
          </p:nvSpPr>
          <p:spPr bwMode="auto">
            <a:xfrm>
              <a:off x="528" y="3456"/>
              <a:ext cx="240" cy="0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3297" name="Group 177"/>
            <p:cNvGrpSpPr>
              <a:grpSpLocks/>
            </p:cNvGrpSpPr>
            <p:nvPr/>
          </p:nvGrpSpPr>
          <p:grpSpPr bwMode="auto">
            <a:xfrm>
              <a:off x="408" y="3648"/>
              <a:ext cx="240" cy="96"/>
              <a:chOff x="2112" y="3552"/>
              <a:chExt cx="240" cy="96"/>
            </a:xfrm>
          </p:grpSpPr>
          <p:sp>
            <p:nvSpPr>
              <p:cNvPr id="133298" name="Line 178"/>
              <p:cNvSpPr>
                <a:spLocks noChangeShapeType="1"/>
              </p:cNvSpPr>
              <p:nvPr/>
            </p:nvSpPr>
            <p:spPr bwMode="auto">
              <a:xfrm>
                <a:off x="2112" y="355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299" name="Line 179"/>
              <p:cNvSpPr>
                <a:spLocks noChangeShapeType="1"/>
              </p:cNvSpPr>
              <p:nvPr/>
            </p:nvSpPr>
            <p:spPr bwMode="auto">
              <a:xfrm>
                <a:off x="2160" y="3600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300" name="Line 180"/>
              <p:cNvSpPr>
                <a:spLocks noChangeShapeType="1"/>
              </p:cNvSpPr>
              <p:nvPr/>
            </p:nvSpPr>
            <p:spPr bwMode="auto">
              <a:xfrm flipH="1">
                <a:off x="2208" y="3648"/>
                <a:ext cx="48" cy="0"/>
              </a:xfrm>
              <a:prstGeom prst="line">
                <a:avLst/>
              </a:prstGeom>
              <a:noFill/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3301" name="Line 181"/>
            <p:cNvSpPr>
              <a:spLocks noChangeShapeType="1"/>
            </p:cNvSpPr>
            <p:nvPr/>
          </p:nvSpPr>
          <p:spPr bwMode="auto">
            <a:xfrm flipV="1">
              <a:off x="528" y="3456"/>
              <a:ext cx="0" cy="192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3302" name="Group 182"/>
          <p:cNvGrpSpPr>
            <a:grpSpLocks/>
          </p:cNvGrpSpPr>
          <p:nvPr/>
        </p:nvGrpSpPr>
        <p:grpSpPr bwMode="auto">
          <a:xfrm>
            <a:off x="2346325" y="3948113"/>
            <a:ext cx="571500" cy="457200"/>
            <a:chOff x="408" y="3456"/>
            <a:chExt cx="360" cy="288"/>
          </a:xfrm>
        </p:grpSpPr>
        <p:sp>
          <p:nvSpPr>
            <p:cNvPr id="133303" name="Line 183"/>
            <p:cNvSpPr>
              <a:spLocks noChangeShapeType="1"/>
            </p:cNvSpPr>
            <p:nvPr/>
          </p:nvSpPr>
          <p:spPr bwMode="auto">
            <a:xfrm>
              <a:off x="528" y="3456"/>
              <a:ext cx="240" cy="0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3304" name="Group 184"/>
            <p:cNvGrpSpPr>
              <a:grpSpLocks/>
            </p:cNvGrpSpPr>
            <p:nvPr/>
          </p:nvGrpSpPr>
          <p:grpSpPr bwMode="auto">
            <a:xfrm>
              <a:off x="408" y="3648"/>
              <a:ext cx="240" cy="96"/>
              <a:chOff x="2112" y="3552"/>
              <a:chExt cx="240" cy="96"/>
            </a:xfrm>
          </p:grpSpPr>
          <p:sp>
            <p:nvSpPr>
              <p:cNvPr id="133305" name="Line 185"/>
              <p:cNvSpPr>
                <a:spLocks noChangeShapeType="1"/>
              </p:cNvSpPr>
              <p:nvPr/>
            </p:nvSpPr>
            <p:spPr bwMode="auto">
              <a:xfrm>
                <a:off x="2112" y="355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306" name="Line 186"/>
              <p:cNvSpPr>
                <a:spLocks noChangeShapeType="1"/>
              </p:cNvSpPr>
              <p:nvPr/>
            </p:nvSpPr>
            <p:spPr bwMode="auto">
              <a:xfrm>
                <a:off x="2160" y="3600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307" name="Line 187"/>
              <p:cNvSpPr>
                <a:spLocks noChangeShapeType="1"/>
              </p:cNvSpPr>
              <p:nvPr/>
            </p:nvSpPr>
            <p:spPr bwMode="auto">
              <a:xfrm flipH="1">
                <a:off x="2208" y="3648"/>
                <a:ext cx="48" cy="0"/>
              </a:xfrm>
              <a:prstGeom prst="line">
                <a:avLst/>
              </a:prstGeom>
              <a:noFill/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3308" name="Line 188"/>
            <p:cNvSpPr>
              <a:spLocks noChangeShapeType="1"/>
            </p:cNvSpPr>
            <p:nvPr/>
          </p:nvSpPr>
          <p:spPr bwMode="auto">
            <a:xfrm flipV="1">
              <a:off x="528" y="3456"/>
              <a:ext cx="0" cy="192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3309" name="Group 189"/>
          <p:cNvGrpSpPr>
            <a:grpSpLocks/>
          </p:cNvGrpSpPr>
          <p:nvPr/>
        </p:nvGrpSpPr>
        <p:grpSpPr bwMode="auto">
          <a:xfrm>
            <a:off x="2359025" y="4730750"/>
            <a:ext cx="571500" cy="457200"/>
            <a:chOff x="408" y="3456"/>
            <a:chExt cx="360" cy="288"/>
          </a:xfrm>
        </p:grpSpPr>
        <p:sp>
          <p:nvSpPr>
            <p:cNvPr id="133310" name="Line 190"/>
            <p:cNvSpPr>
              <a:spLocks noChangeShapeType="1"/>
            </p:cNvSpPr>
            <p:nvPr/>
          </p:nvSpPr>
          <p:spPr bwMode="auto">
            <a:xfrm>
              <a:off x="528" y="3456"/>
              <a:ext cx="240" cy="0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3311" name="Group 191"/>
            <p:cNvGrpSpPr>
              <a:grpSpLocks/>
            </p:cNvGrpSpPr>
            <p:nvPr/>
          </p:nvGrpSpPr>
          <p:grpSpPr bwMode="auto">
            <a:xfrm>
              <a:off x="408" y="3648"/>
              <a:ext cx="240" cy="96"/>
              <a:chOff x="2112" y="3552"/>
              <a:chExt cx="240" cy="96"/>
            </a:xfrm>
          </p:grpSpPr>
          <p:sp>
            <p:nvSpPr>
              <p:cNvPr id="133312" name="Line 192"/>
              <p:cNvSpPr>
                <a:spLocks noChangeShapeType="1"/>
              </p:cNvSpPr>
              <p:nvPr/>
            </p:nvSpPr>
            <p:spPr bwMode="auto">
              <a:xfrm>
                <a:off x="2112" y="355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313" name="Line 193"/>
              <p:cNvSpPr>
                <a:spLocks noChangeShapeType="1"/>
              </p:cNvSpPr>
              <p:nvPr/>
            </p:nvSpPr>
            <p:spPr bwMode="auto">
              <a:xfrm>
                <a:off x="2160" y="3600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314" name="Line 194"/>
              <p:cNvSpPr>
                <a:spLocks noChangeShapeType="1"/>
              </p:cNvSpPr>
              <p:nvPr/>
            </p:nvSpPr>
            <p:spPr bwMode="auto">
              <a:xfrm flipH="1">
                <a:off x="2208" y="3648"/>
                <a:ext cx="48" cy="0"/>
              </a:xfrm>
              <a:prstGeom prst="line">
                <a:avLst/>
              </a:prstGeom>
              <a:noFill/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3315" name="Line 195"/>
            <p:cNvSpPr>
              <a:spLocks noChangeShapeType="1"/>
            </p:cNvSpPr>
            <p:nvPr/>
          </p:nvSpPr>
          <p:spPr bwMode="auto">
            <a:xfrm flipV="1">
              <a:off x="528" y="3456"/>
              <a:ext cx="0" cy="192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3316" name="Group 196"/>
          <p:cNvGrpSpPr>
            <a:grpSpLocks/>
          </p:cNvGrpSpPr>
          <p:nvPr/>
        </p:nvGrpSpPr>
        <p:grpSpPr bwMode="auto">
          <a:xfrm>
            <a:off x="2365375" y="5476875"/>
            <a:ext cx="571500" cy="457200"/>
            <a:chOff x="408" y="3456"/>
            <a:chExt cx="360" cy="288"/>
          </a:xfrm>
        </p:grpSpPr>
        <p:sp>
          <p:nvSpPr>
            <p:cNvPr id="133317" name="Line 197"/>
            <p:cNvSpPr>
              <a:spLocks noChangeShapeType="1"/>
            </p:cNvSpPr>
            <p:nvPr/>
          </p:nvSpPr>
          <p:spPr bwMode="auto">
            <a:xfrm>
              <a:off x="528" y="3456"/>
              <a:ext cx="240" cy="0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3318" name="Group 198"/>
            <p:cNvGrpSpPr>
              <a:grpSpLocks/>
            </p:cNvGrpSpPr>
            <p:nvPr/>
          </p:nvGrpSpPr>
          <p:grpSpPr bwMode="auto">
            <a:xfrm>
              <a:off x="408" y="3648"/>
              <a:ext cx="240" cy="96"/>
              <a:chOff x="2112" y="3552"/>
              <a:chExt cx="240" cy="96"/>
            </a:xfrm>
          </p:grpSpPr>
          <p:sp>
            <p:nvSpPr>
              <p:cNvPr id="133319" name="Line 199"/>
              <p:cNvSpPr>
                <a:spLocks noChangeShapeType="1"/>
              </p:cNvSpPr>
              <p:nvPr/>
            </p:nvSpPr>
            <p:spPr bwMode="auto">
              <a:xfrm>
                <a:off x="2112" y="355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320" name="Line 200"/>
              <p:cNvSpPr>
                <a:spLocks noChangeShapeType="1"/>
              </p:cNvSpPr>
              <p:nvPr/>
            </p:nvSpPr>
            <p:spPr bwMode="auto">
              <a:xfrm>
                <a:off x="2160" y="3600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3321" name="Line 201"/>
              <p:cNvSpPr>
                <a:spLocks noChangeShapeType="1"/>
              </p:cNvSpPr>
              <p:nvPr/>
            </p:nvSpPr>
            <p:spPr bwMode="auto">
              <a:xfrm flipH="1">
                <a:off x="2208" y="3648"/>
                <a:ext cx="48" cy="0"/>
              </a:xfrm>
              <a:prstGeom prst="line">
                <a:avLst/>
              </a:prstGeom>
              <a:noFill/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1C1C1C"/>
                  </a:buClr>
                  <a:buSzPct val="70000"/>
                  <a:buFont typeface="Wingdings" charset="0"/>
                  <a:buChar char="o"/>
                </a:pPr>
                <a:endParaRPr lang="en-US" sz="8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3322" name="Line 202"/>
            <p:cNvSpPr>
              <a:spLocks noChangeShapeType="1"/>
            </p:cNvSpPr>
            <p:nvPr/>
          </p:nvSpPr>
          <p:spPr bwMode="auto">
            <a:xfrm flipV="1">
              <a:off x="528" y="3456"/>
              <a:ext cx="0" cy="192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charset="0"/>
                <a:buChar char="o"/>
              </a:pPr>
              <a:endParaRPr lang="en-US" sz="8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33323" name="Line 203"/>
          <p:cNvSpPr>
            <a:spLocks noChangeShapeType="1"/>
          </p:cNvSpPr>
          <p:nvPr/>
        </p:nvSpPr>
        <p:spPr bwMode="auto">
          <a:xfrm flipH="1">
            <a:off x="4357688" y="1919288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324" name="Line 204"/>
          <p:cNvSpPr>
            <a:spLocks noChangeShapeType="1"/>
          </p:cNvSpPr>
          <p:nvPr/>
        </p:nvSpPr>
        <p:spPr bwMode="auto">
          <a:xfrm>
            <a:off x="4357688" y="1995488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325" name="Line 205"/>
          <p:cNvSpPr>
            <a:spLocks noChangeShapeType="1"/>
          </p:cNvSpPr>
          <p:nvPr/>
        </p:nvSpPr>
        <p:spPr bwMode="auto">
          <a:xfrm flipH="1">
            <a:off x="4357688" y="2071688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326" name="Line 206"/>
          <p:cNvSpPr>
            <a:spLocks noChangeShapeType="1"/>
          </p:cNvSpPr>
          <p:nvPr/>
        </p:nvSpPr>
        <p:spPr bwMode="auto">
          <a:xfrm>
            <a:off x="4357688" y="2147888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327" name="Line 207"/>
          <p:cNvSpPr>
            <a:spLocks noChangeShapeType="1"/>
          </p:cNvSpPr>
          <p:nvPr/>
        </p:nvSpPr>
        <p:spPr bwMode="auto">
          <a:xfrm flipH="1">
            <a:off x="4357688" y="2224088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328" name="Line 208"/>
          <p:cNvSpPr>
            <a:spLocks noChangeShapeType="1"/>
          </p:cNvSpPr>
          <p:nvPr/>
        </p:nvSpPr>
        <p:spPr bwMode="auto">
          <a:xfrm>
            <a:off x="4357688" y="2300288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329" name="Line 209"/>
          <p:cNvSpPr>
            <a:spLocks noChangeShapeType="1"/>
          </p:cNvSpPr>
          <p:nvPr/>
        </p:nvSpPr>
        <p:spPr bwMode="auto">
          <a:xfrm flipH="1">
            <a:off x="5181600" y="1908175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330" name="Line 210"/>
          <p:cNvSpPr>
            <a:spLocks noChangeShapeType="1"/>
          </p:cNvSpPr>
          <p:nvPr/>
        </p:nvSpPr>
        <p:spPr bwMode="auto">
          <a:xfrm>
            <a:off x="5181600" y="1984375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331" name="Line 211"/>
          <p:cNvSpPr>
            <a:spLocks noChangeShapeType="1"/>
          </p:cNvSpPr>
          <p:nvPr/>
        </p:nvSpPr>
        <p:spPr bwMode="auto">
          <a:xfrm flipH="1">
            <a:off x="5181600" y="2060575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332" name="Line 212"/>
          <p:cNvSpPr>
            <a:spLocks noChangeShapeType="1"/>
          </p:cNvSpPr>
          <p:nvPr/>
        </p:nvSpPr>
        <p:spPr bwMode="auto">
          <a:xfrm>
            <a:off x="5181600" y="2136775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333" name="Line 213"/>
          <p:cNvSpPr>
            <a:spLocks noChangeShapeType="1"/>
          </p:cNvSpPr>
          <p:nvPr/>
        </p:nvSpPr>
        <p:spPr bwMode="auto">
          <a:xfrm flipH="1">
            <a:off x="5181600" y="2212975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334" name="Line 214"/>
          <p:cNvSpPr>
            <a:spLocks noChangeShapeType="1"/>
          </p:cNvSpPr>
          <p:nvPr/>
        </p:nvSpPr>
        <p:spPr bwMode="auto">
          <a:xfrm>
            <a:off x="5181600" y="2289175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335" name="Line 215"/>
          <p:cNvSpPr>
            <a:spLocks noChangeShapeType="1"/>
          </p:cNvSpPr>
          <p:nvPr/>
        </p:nvSpPr>
        <p:spPr bwMode="auto">
          <a:xfrm flipH="1">
            <a:off x="6022975" y="1901825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336" name="Line 216"/>
          <p:cNvSpPr>
            <a:spLocks noChangeShapeType="1"/>
          </p:cNvSpPr>
          <p:nvPr/>
        </p:nvSpPr>
        <p:spPr bwMode="auto">
          <a:xfrm>
            <a:off x="6022975" y="1978025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337" name="Line 217"/>
          <p:cNvSpPr>
            <a:spLocks noChangeShapeType="1"/>
          </p:cNvSpPr>
          <p:nvPr/>
        </p:nvSpPr>
        <p:spPr bwMode="auto">
          <a:xfrm flipH="1">
            <a:off x="6022975" y="2054225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338" name="Line 218"/>
          <p:cNvSpPr>
            <a:spLocks noChangeShapeType="1"/>
          </p:cNvSpPr>
          <p:nvPr/>
        </p:nvSpPr>
        <p:spPr bwMode="auto">
          <a:xfrm>
            <a:off x="6022975" y="2130425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339" name="Line 219"/>
          <p:cNvSpPr>
            <a:spLocks noChangeShapeType="1"/>
          </p:cNvSpPr>
          <p:nvPr/>
        </p:nvSpPr>
        <p:spPr bwMode="auto">
          <a:xfrm flipH="1">
            <a:off x="6022975" y="2206625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340" name="Line 220"/>
          <p:cNvSpPr>
            <a:spLocks noChangeShapeType="1"/>
          </p:cNvSpPr>
          <p:nvPr/>
        </p:nvSpPr>
        <p:spPr bwMode="auto">
          <a:xfrm>
            <a:off x="6022975" y="2282825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charset="0"/>
              <a:buChar char="o"/>
            </a:pPr>
            <a:endParaRPr lang="en-US" sz="800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33341" name="Text Box 221"/>
          <p:cNvSpPr txBox="1">
            <a:spLocks noChangeArrowheads="1"/>
          </p:cNvSpPr>
          <p:nvPr/>
        </p:nvSpPr>
        <p:spPr bwMode="auto">
          <a:xfrm rot="16200000">
            <a:off x="1388269" y="3994944"/>
            <a:ext cx="1227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PORTA</a:t>
            </a:r>
          </a:p>
        </p:txBody>
      </p:sp>
      <p:sp>
        <p:nvSpPr>
          <p:cNvPr id="133342" name="Text Box 222"/>
          <p:cNvSpPr txBox="1">
            <a:spLocks noChangeArrowheads="1"/>
          </p:cNvSpPr>
          <p:nvPr/>
        </p:nvSpPr>
        <p:spPr bwMode="auto">
          <a:xfrm>
            <a:off x="4338638" y="6192838"/>
            <a:ext cx="1227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rPr>
              <a:t>PORTB</a:t>
            </a:r>
          </a:p>
        </p:txBody>
      </p:sp>
    </p:spTree>
    <p:extLst>
      <p:ext uri="{BB962C8B-B14F-4D97-AF65-F5344CB8AC3E}">
        <p14:creationId xmlns:p14="http://schemas.microsoft.com/office/powerpoint/2010/main" val="223902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1332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332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1332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1332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1332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1332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1332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1332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1332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1332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1000" fill="hold"/>
                                        <p:tgtEl>
                                          <p:spTgt spid="1332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1332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1333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1333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1000" fill="hold"/>
                                        <p:tgtEl>
                                          <p:spTgt spid="1333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1333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1333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333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1333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1333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1333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1333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1000" fill="hold"/>
                                        <p:tgtEl>
                                          <p:spTgt spid="1333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1333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1333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1333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00" fill="hold"/>
                                        <p:tgtEl>
                                          <p:spTgt spid="1333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1333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1333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1333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1000" fill="hold"/>
                                        <p:tgtEl>
                                          <p:spTgt spid="1333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1333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00" fill="hold"/>
                                        <p:tgtEl>
                                          <p:spTgt spid="1333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1333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00" fill="hold"/>
                                        <p:tgtEl>
                                          <p:spTgt spid="1333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1333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1333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1333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00" fill="hold"/>
                                        <p:tgtEl>
                                          <p:spTgt spid="1333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1333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00" fill="hold"/>
                                        <p:tgtEl>
                                          <p:spTgt spid="1333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1333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1333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333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1333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1333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000" fill="hold"/>
                                        <p:tgtEl>
                                          <p:spTgt spid="1333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1333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49" presetClass="path" presetSubtype="0" accel="50000" decel="5000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77778E-6 -1.48148E-6 L 0.00903 0.01204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6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10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111" dur="10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1000" fill="hold"/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1000" fill="hold"/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7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000066"/>
      </a:hlink>
      <a:folHlink>
        <a:srgbClr val="3333CC"/>
      </a:folHlink>
    </a:clrScheme>
    <a:fontScheme name="Blends">
      <a:majorFont>
        <a:latin typeface="Tahoma"/>
        <a:ea typeface="ＭＳ Ｐゴシック"/>
        <a:cs typeface="Arial"/>
      </a:majorFont>
      <a:minorFont>
        <a:latin typeface="Tahoma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charset="0"/>
          <a:buChar char="o"/>
          <a:tabLst/>
          <a:defRPr kumimoji="0" lang="en-US" sz="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charset="0"/>
          <a:buChar char="o"/>
          <a:tabLst/>
          <a:defRPr kumimoji="0" lang="en-US" sz="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66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279</Words>
  <Application>Microsoft Macintosh PowerPoint</Application>
  <PresentationFormat>On-screen Show (4:3)</PresentationFormat>
  <Paragraphs>158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ＭＳ Ｐゴシック</vt:lpstr>
      <vt:lpstr>Arial</vt:lpstr>
      <vt:lpstr>Courier</vt:lpstr>
      <vt:lpstr>Tahoma</vt:lpstr>
      <vt:lpstr>Times</vt:lpstr>
      <vt:lpstr>Times New Roman</vt:lpstr>
      <vt:lpstr>Wingdings</vt:lpstr>
      <vt:lpstr>Blends</vt:lpstr>
      <vt:lpstr>Keyboard</vt:lpstr>
      <vt:lpstr>Bounce</vt:lpstr>
      <vt:lpstr>Debouncing (The correct way of reading keys) </vt:lpstr>
      <vt:lpstr>Using Keyboard</vt:lpstr>
      <vt:lpstr>Keyboard</vt:lpstr>
      <vt:lpstr>Creating a Matrix keyboard</vt:lpstr>
      <vt:lpstr>Connecting to AVR</vt:lpstr>
      <vt:lpstr>Keyboard Programming</vt:lpstr>
      <vt:lpstr>Press detection (is any of the keys pressed)</vt:lpstr>
      <vt:lpstr>Key identification</vt:lpstr>
      <vt:lpstr>Key identification</vt:lpstr>
      <vt:lpstr>Key identification</vt:lpstr>
      <vt:lpstr>Key identification</vt:lpstr>
    </vt:vector>
  </TitlesOfParts>
  <Company>ITB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Keyboard</dc:title>
  <dc:creator>Benjamin Toland</dc:creator>
  <cp:lastModifiedBy>Toland, Benjamin</cp:lastModifiedBy>
  <cp:revision>1</cp:revision>
  <dcterms:created xsi:type="dcterms:W3CDTF">2015-02-15T23:35:03Z</dcterms:created>
  <dcterms:modified xsi:type="dcterms:W3CDTF">2018-10-23T13:01:51Z</dcterms:modified>
</cp:coreProperties>
</file>