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1" r:id="rId4"/>
    <p:sldId id="262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990A5-47B7-49F6-968E-E68BA1CD9EBA}">
          <p14:sldIdLst>
            <p14:sldId id="256"/>
            <p14:sldId id="265"/>
          </p14:sldIdLst>
        </p14:section>
        <p14:section name="Untitled Section" id="{D49CACE1-9C23-46FA-A0B2-1E1F21946CEA}">
          <p14:sldIdLst>
            <p14:sldId id="261"/>
            <p14:sldId id="26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AA9B-5CC2-471D-8F59-395B6CBB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5CF3-7531-49DB-8A37-54584AFB5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4DD9-74D3-4D69-A357-97187218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E87F1-5156-4287-A08E-683FA22F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146D-5A75-44C3-BE35-645729E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75099-35CC-457A-B598-AE4A0633A4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0157"/>
            <a:ext cx="1419841" cy="71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3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371F-A9B7-4BA2-B6CF-5BCC2F74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3B068-F4FD-4E80-A13F-9A14C1DF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717C-A98A-4CA8-94D6-39FE7D43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86B-B53A-4A97-827B-7BF9E6FB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FF2D-2310-459E-AE04-2F7C8AA1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8A30F-A2D3-43BD-8629-853C19CDB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2140-D2CD-4470-A878-ACF66A1F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AABA-0AE3-4801-AAE7-D17E7B63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9B22-F613-4E3B-A588-1B76F37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7E70-51E3-4E2F-A2CA-4BA81B0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11BD-D9CB-4E76-9BCE-36A8A848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4DB8-EE0B-4B95-972B-E707F77C1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3CB7B-DA36-4FFE-8198-A3EBBFC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6E867-DE9A-4680-8057-EBABA6AA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259A-EDFE-4259-8A37-CF533755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6A29-E6C1-4D3F-8A96-E55634EA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820E-A661-4D96-A45D-9D7FC3CFA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3B55-919D-4A1B-B0E6-ED9671E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B554-4F42-4258-B9D3-A781D756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71BD-5AD4-4D8B-B41D-F1EE787C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64D3-FE0F-4E8C-A292-8EC1B419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EFA2-B754-44CE-ADF4-93796073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D2D8-50D1-4E96-9B1B-0D08C3AF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E1ECB-9C12-46DA-BFBE-BD68D8F0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F9C3A-F253-46F4-9C71-1962DC62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05411-8E31-4711-9FC0-971E2046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E10A-4F65-4A7E-911F-CE00FEDF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61AA7-7BBA-4A1D-9605-AD9F9EF1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5F27E-22C4-46B7-9554-E8ADB467C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AF63E-A3C7-47C3-A441-332ED455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AF76-B2DE-4CC3-A4C8-735014F34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ACCA-0467-432B-9AC5-4DBC73E1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6838C-4DF5-4E9E-8350-DE164D54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9C7DE-042D-44A8-B84C-3E3EF128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DA3-A466-48EC-88FE-06E8C458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3861-4D18-4712-BF9A-076FF9F4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C79D3-EAFC-4B02-AA1F-71051A8B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CBC89-5A01-4691-B485-CF6E667C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C386D-2CAC-4BD1-8370-84FA67E2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0C9ED-388B-467E-9A41-F7F0BED6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A1253-3093-407C-A697-FCAE42DD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2C99-DF30-4879-B1FD-20C92A25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4785-16CB-41DA-96E9-95096FD5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5479-A024-4F34-B89D-B216563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E229-8BAD-4721-807C-D93B91B9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008A2-940B-4C53-B3A2-0B4B19AA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18FDB-CB4E-4B3B-AD29-908C83D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4178-0BF2-4EF4-A553-90D26466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D016E-E1C8-4A22-BB77-0A6B5782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E6EFF-8DD9-4334-A24A-08407D1B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C72C-1976-42ED-8280-8E2BF5E7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B1747-0807-4C0F-A073-220B0E61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6820-634E-42A0-8F08-805155E7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3A27-9086-4250-BAF5-FA986D0F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25905-C774-4583-BDA6-18848DE4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1E63-BC12-424D-9A2F-18E871FBF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6B56-0F2F-481D-B61F-CB93997D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6DE8-9A6F-45E6-9CA8-655DCA671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76200"/>
            <a:ext cx="6781800" cy="2209800"/>
          </a:xfrm>
        </p:spPr>
        <p:txBody>
          <a:bodyPr>
            <a:normAutofit/>
          </a:bodyPr>
          <a:lstStyle/>
          <a:p>
            <a:r>
              <a:rPr lang="en-GB" sz="2800" dirty="0"/>
              <a:t>Topic: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Electrical Energy Management </a:t>
            </a:r>
            <a:br>
              <a:rPr lang="en-GB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with Internet of Things Technologies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79353D-4170-4B02-9F22-E5865D9A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0" y="4209068"/>
            <a:ext cx="4572000" cy="2133600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Presented by:</a:t>
            </a:r>
          </a:p>
          <a:p>
            <a:pPr algn="l"/>
            <a:r>
              <a:rPr lang="en-GB" dirty="0"/>
              <a:t>Vimal Jaswal - B00122875</a:t>
            </a:r>
          </a:p>
          <a:p>
            <a:pPr algn="l"/>
            <a:r>
              <a:rPr lang="en-GB" dirty="0"/>
              <a:t>Masters of Engineering in Internet of things technologies</a:t>
            </a:r>
          </a:p>
          <a:p>
            <a:pPr algn="l"/>
            <a:r>
              <a:rPr lang="en-GB" dirty="0"/>
              <a:t>Institute of Technology Blanchardstown, Dublin, Ireland.</a:t>
            </a:r>
          </a:p>
        </p:txBody>
      </p:sp>
    </p:spTree>
    <p:extLst>
      <p:ext uri="{BB962C8B-B14F-4D97-AF65-F5344CB8AC3E}">
        <p14:creationId xmlns:p14="http://schemas.microsoft.com/office/powerpoint/2010/main" val="206086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1402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700" dirty="0">
                <a:solidFill>
                  <a:schemeClr val="accent6">
                    <a:lumMod val="75000"/>
                  </a:schemeClr>
                </a:solidFill>
              </a:rPr>
              <a:t>Electrical Energy Management and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IOT Applications </a:t>
            </a:r>
            <a:r>
              <a:rPr lang="en-GB" sz="2400" dirty="0"/>
              <a:t>– smart devices, smart buildings, smart services, smart cities, smart health, smart transportation, smart farming, smart grids etc.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/>
            <a:r>
              <a:rPr lang="en-GB" sz="2400" dirty="0"/>
              <a:t>New information and communication technology (ICT): Internet of things, big data and cloud computing.</a:t>
            </a:r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Major Dependencies: Data Centers and Electrical Energy Demand.</a:t>
            </a:r>
          </a:p>
          <a:p>
            <a:pPr algn="just"/>
            <a:r>
              <a:rPr lang="en-GB" sz="2400" dirty="0"/>
              <a:t>“computing practice has moved away from hardware-specific computing toward --the network is the device “</a:t>
            </a:r>
          </a:p>
          <a:p>
            <a:pPr algn="just"/>
            <a:endParaRPr lang="en-GB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What would be the effect on Data Centers and Electric Energy Sources?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b="1" dirty="0"/>
              <a:t>Future Necessities: </a:t>
            </a:r>
            <a:r>
              <a:rPr lang="en-GB" sz="2400" dirty="0"/>
              <a:t>Uninterrupted Continuous energy Availability, Energy Resilience, Stability, Outage Management. </a:t>
            </a:r>
            <a:r>
              <a:rPr lang="en-GB" dirty="0"/>
              <a:t>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r>
              <a:rPr lang="en-GB" sz="1300" dirty="0">
                <a:solidFill>
                  <a:srgbClr val="FF0000"/>
                </a:solidFill>
              </a:rPr>
              <a:t>References: </a:t>
            </a:r>
          </a:p>
          <a:p>
            <a:pPr algn="just"/>
            <a:r>
              <a:rPr lang="en-GB" sz="1300" dirty="0" err="1"/>
              <a:t>MacNamara</a:t>
            </a:r>
            <a:r>
              <a:rPr lang="en-GB" sz="1300" dirty="0"/>
              <a:t>, C., Browne, J.J., </a:t>
            </a:r>
            <a:r>
              <a:rPr lang="en-GB" sz="1300" dirty="0" err="1"/>
              <a:t>Bowhill</a:t>
            </a:r>
            <a:r>
              <a:rPr lang="en-GB" sz="1300" dirty="0"/>
              <a:t>, W.J., Nolan, C., </a:t>
            </a:r>
            <a:r>
              <a:rPr lang="en-GB" sz="1300" dirty="0" err="1"/>
              <a:t>Marjanovic</a:t>
            </a:r>
            <a:r>
              <a:rPr lang="en-GB" sz="1300" dirty="0"/>
              <a:t>, N., Sexton, R., Agnew, P. and </a:t>
            </a:r>
            <a:r>
              <a:rPr lang="en-GB" sz="1300" dirty="0" err="1"/>
              <a:t>Hanily</a:t>
            </a:r>
            <a:r>
              <a:rPr lang="en-GB" sz="1300" dirty="0"/>
              <a:t>, C., Intel Corp, 2018. </a:t>
            </a:r>
            <a:r>
              <a:rPr lang="en-GB" sz="1300" i="1" dirty="0"/>
              <a:t>Data Center Power Management</a:t>
            </a:r>
            <a:r>
              <a:rPr lang="en-GB" sz="1300" dirty="0"/>
              <a:t>. U.S. Patent Application 15/601,296</a:t>
            </a:r>
            <a:r>
              <a:rPr lang="en-GB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5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51402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Problem statement/objectives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9C2C11-E5DA-44D7-90C5-F69B528A4B02}"/>
              </a:ext>
            </a:extLst>
          </p:cNvPr>
          <p:cNvSpPr txBox="1">
            <a:spLocks/>
          </p:cNvSpPr>
          <p:nvPr/>
        </p:nvSpPr>
        <p:spPr>
          <a:xfrm>
            <a:off x="380999" y="697584"/>
            <a:ext cx="8415779" cy="600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Probably the demand for electric energy in data centers and other industrial internet and software organisations will boom in future with IOT.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	</a:t>
            </a:r>
            <a:r>
              <a:rPr lang="en-GB" b="1" dirty="0"/>
              <a:t>Proposed Solution and Objective: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develop Electrical energy management software that can be connected with every IOT application field.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Dividing every big unit (data center/buildings) in small sub-energy units.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Collaborating and then analysing and managing these isolated energy units through one API.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To ensure efficient uninterrupted availability of energy supply for smart services and outages alternatives.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algn="just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827DE-390B-404B-BED0-DB5C2733B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790" y="1219200"/>
            <a:ext cx="4579620" cy="28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3121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Research Methodologies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54CE-6ADA-44C3-B4DE-F7FB980A8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222" y="990600"/>
            <a:ext cx="8415779" cy="51816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Survey: </a:t>
            </a:r>
            <a:r>
              <a:rPr lang="en-GB" dirty="0"/>
              <a:t>Prediction of  upcoming IOT application services and growth of electric energy demand in future. 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Design of Experiment: </a:t>
            </a:r>
            <a:r>
              <a:rPr lang="en-GB" dirty="0"/>
              <a:t>Designing software models for Electric Energy Management utilising current internet of things resources.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Testing and Refining design models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Data Analysis/Regression Analysis: </a:t>
            </a:r>
            <a:r>
              <a:rPr lang="en-GB" dirty="0"/>
              <a:t>Calculation of Significance of experimental observations obtained by above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Analysing Impact: </a:t>
            </a:r>
            <a:r>
              <a:rPr lang="en-GB" dirty="0"/>
              <a:t>forecasting</a:t>
            </a:r>
            <a:r>
              <a:rPr lang="en-GB" b="1" dirty="0"/>
              <a:t> </a:t>
            </a:r>
            <a:r>
              <a:rPr lang="en-GB" dirty="0"/>
              <a:t>issues and future research impacts in this context.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7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23121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Workplan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B80768-02B4-45FB-A21E-616CBDF8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7187"/>
              </p:ext>
            </p:extLst>
          </p:nvPr>
        </p:nvGraphicFramePr>
        <p:xfrm>
          <a:off x="762000" y="762000"/>
          <a:ext cx="7848599" cy="5562597"/>
        </p:xfrm>
        <a:graphic>
          <a:graphicData uri="http://schemas.openxmlformats.org/drawingml/2006/table">
            <a:tbl>
              <a:tblPr firstRow="1" firstCol="1" bandRow="1"/>
              <a:tblGrid>
                <a:gridCol w="1774055">
                  <a:extLst>
                    <a:ext uri="{9D8B030D-6E8A-4147-A177-3AD203B41FA5}">
                      <a16:colId xmlns:a16="http://schemas.microsoft.com/office/drawing/2014/main" val="2300309429"/>
                    </a:ext>
                  </a:extLst>
                </a:gridCol>
                <a:gridCol w="1500230">
                  <a:extLst>
                    <a:ext uri="{9D8B030D-6E8A-4147-A177-3AD203B41FA5}">
                      <a16:colId xmlns:a16="http://schemas.microsoft.com/office/drawing/2014/main" val="76717086"/>
                    </a:ext>
                  </a:extLst>
                </a:gridCol>
                <a:gridCol w="1170218">
                  <a:extLst>
                    <a:ext uri="{9D8B030D-6E8A-4147-A177-3AD203B41FA5}">
                      <a16:colId xmlns:a16="http://schemas.microsoft.com/office/drawing/2014/main" val="1510751203"/>
                    </a:ext>
                  </a:extLst>
                </a:gridCol>
                <a:gridCol w="1464711">
                  <a:extLst>
                    <a:ext uri="{9D8B030D-6E8A-4147-A177-3AD203B41FA5}">
                      <a16:colId xmlns:a16="http://schemas.microsoft.com/office/drawing/2014/main" val="3861874580"/>
                    </a:ext>
                  </a:extLst>
                </a:gridCol>
                <a:gridCol w="1939385">
                  <a:extLst>
                    <a:ext uri="{9D8B030D-6E8A-4147-A177-3AD203B41FA5}">
                      <a16:colId xmlns:a16="http://schemas.microsoft.com/office/drawing/2014/main" val="1139370532"/>
                    </a:ext>
                  </a:extLst>
                </a:gridCol>
              </a:tblGrid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1: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9904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610184"/>
                  </a:ext>
                </a:extLst>
              </a:tr>
              <a:tr h="6013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 upcoming IOT application services and growth of electric energy demand in future.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Dec-Jan 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209551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2: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43384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8408"/>
                  </a:ext>
                </a:extLst>
              </a:tr>
              <a:tr h="9020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 software models for Electric Energy Management utilising current internet of things resources.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445238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3: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10393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37173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Refining design models.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26717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4: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78726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202203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Analysis/Regression Analysis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46331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5: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7498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53442"/>
                  </a:ext>
                </a:extLst>
              </a:tr>
              <a:tr h="1503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Research Impact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935672"/>
                  </a:ext>
                </a:extLst>
              </a:tr>
              <a:tr h="15034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 5: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72329"/>
                  </a:ext>
                </a:extLst>
              </a:tr>
              <a:tr h="3006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Action Steps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Timeline (2018-2019)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Observations/Reports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Evaluation/Review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638444"/>
                  </a:ext>
                </a:extLst>
              </a:tr>
              <a:tr h="4510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Thesis/dissertation, Research paper, Project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June-July-August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111" marR="48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47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81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92F3-0FF3-4508-AADA-9A14D7EE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438400"/>
            <a:ext cx="6858000" cy="477837"/>
          </a:xfrm>
        </p:spPr>
        <p:txBody>
          <a:bodyPr>
            <a:normAutofit fontScale="90000"/>
          </a:bodyPr>
          <a:lstStyle/>
          <a:p>
            <a:br>
              <a:rPr lang="en-GB" dirty="0">
                <a:highlight>
                  <a:srgbClr val="C0C0C0"/>
                </a:highlight>
              </a:rPr>
            </a:b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Thanks.</a:t>
            </a:r>
            <a:endParaRPr lang="en-GB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4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377</Words>
  <Application>Microsoft Office PowerPoint</Application>
  <PresentationFormat>On-screen Show (4:3)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Topic:  Electrical Energy Management  with Internet of Things Technologies</vt:lpstr>
      <vt:lpstr> Electrical Energy Management and IOT</vt:lpstr>
      <vt:lpstr> Problem statement/objectives</vt:lpstr>
      <vt:lpstr> Research Methodologies</vt:lpstr>
      <vt:lpstr> Workplan</vt:lpstr>
      <vt:lpstr> 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topic intro </dc:title>
  <dc:creator>VimalJ</dc:creator>
  <cp:lastModifiedBy>B00122875 Vimal Jaswal</cp:lastModifiedBy>
  <cp:revision>43</cp:revision>
  <dcterms:created xsi:type="dcterms:W3CDTF">2006-08-16T00:00:00Z</dcterms:created>
  <dcterms:modified xsi:type="dcterms:W3CDTF">2018-12-13T15:55:48Z</dcterms:modified>
</cp:coreProperties>
</file>