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6"/>
  </p:notesMasterIdLst>
  <p:handoutMasterIdLst>
    <p:handoutMasterId r:id="rId47"/>
  </p:handoutMasterIdLst>
  <p:sldIdLst>
    <p:sldId id="256" r:id="rId2"/>
    <p:sldId id="670" r:id="rId3"/>
    <p:sldId id="666" r:id="rId4"/>
    <p:sldId id="667" r:id="rId5"/>
    <p:sldId id="668" r:id="rId6"/>
    <p:sldId id="669" r:id="rId7"/>
    <p:sldId id="569" r:id="rId8"/>
    <p:sldId id="564" r:id="rId9"/>
    <p:sldId id="570" r:id="rId10"/>
    <p:sldId id="565" r:id="rId11"/>
    <p:sldId id="539" r:id="rId12"/>
    <p:sldId id="595" r:id="rId13"/>
    <p:sldId id="665" r:id="rId14"/>
    <p:sldId id="671" r:id="rId15"/>
    <p:sldId id="606" r:id="rId16"/>
    <p:sldId id="607" r:id="rId17"/>
    <p:sldId id="609" r:id="rId18"/>
    <p:sldId id="610" r:id="rId19"/>
    <p:sldId id="614" r:id="rId20"/>
    <p:sldId id="616" r:id="rId21"/>
    <p:sldId id="617" r:id="rId22"/>
    <p:sldId id="618" r:id="rId23"/>
    <p:sldId id="619" r:id="rId24"/>
    <p:sldId id="620" r:id="rId25"/>
    <p:sldId id="622" r:id="rId26"/>
    <p:sldId id="630" r:id="rId27"/>
    <p:sldId id="631" r:id="rId28"/>
    <p:sldId id="638" r:id="rId29"/>
    <p:sldId id="636" r:id="rId30"/>
    <p:sldId id="637" r:id="rId31"/>
    <p:sldId id="639" r:id="rId32"/>
    <p:sldId id="641" r:id="rId33"/>
    <p:sldId id="642" r:id="rId34"/>
    <p:sldId id="645" r:id="rId35"/>
    <p:sldId id="646" r:id="rId36"/>
    <p:sldId id="649" r:id="rId37"/>
    <p:sldId id="652" r:id="rId38"/>
    <p:sldId id="653" r:id="rId39"/>
    <p:sldId id="659" r:id="rId40"/>
    <p:sldId id="660" r:id="rId41"/>
    <p:sldId id="661" r:id="rId42"/>
    <p:sldId id="662" r:id="rId43"/>
    <p:sldId id="672" r:id="rId44"/>
    <p:sldId id="673" r:id="rId45"/>
  </p:sldIdLst>
  <p:sldSz cx="9906000" cy="6858000" type="A4"/>
  <p:notesSz cx="6858000" cy="9190038"/>
  <p:defaultTextStyle>
    <a:defPPr>
      <a:defRPr lang="en-US"/>
    </a:defPPr>
    <a:lvl1pPr algn="l" rtl="0" fontAlgn="base">
      <a:spcBef>
        <a:spcPct val="0"/>
      </a:spcBef>
      <a:spcAft>
        <a:spcPct val="0"/>
      </a:spcAft>
      <a:defRPr sz="1200" b="1" kern="1200">
        <a:solidFill>
          <a:schemeClr val="tx1"/>
        </a:solidFill>
        <a:latin typeface="Arial" charset="0"/>
        <a:ea typeface="+mn-ea"/>
        <a:cs typeface="Arial" charset="0"/>
      </a:defRPr>
    </a:lvl1pPr>
    <a:lvl2pPr marL="457200" algn="l" rtl="0" fontAlgn="base">
      <a:spcBef>
        <a:spcPct val="0"/>
      </a:spcBef>
      <a:spcAft>
        <a:spcPct val="0"/>
      </a:spcAft>
      <a:defRPr sz="1200" b="1" kern="1200">
        <a:solidFill>
          <a:schemeClr val="tx1"/>
        </a:solidFill>
        <a:latin typeface="Arial" charset="0"/>
        <a:ea typeface="+mn-ea"/>
        <a:cs typeface="Arial" charset="0"/>
      </a:defRPr>
    </a:lvl2pPr>
    <a:lvl3pPr marL="914400" algn="l" rtl="0" fontAlgn="base">
      <a:spcBef>
        <a:spcPct val="0"/>
      </a:spcBef>
      <a:spcAft>
        <a:spcPct val="0"/>
      </a:spcAft>
      <a:defRPr sz="1200" b="1" kern="1200">
        <a:solidFill>
          <a:schemeClr val="tx1"/>
        </a:solidFill>
        <a:latin typeface="Arial" charset="0"/>
        <a:ea typeface="+mn-ea"/>
        <a:cs typeface="Arial" charset="0"/>
      </a:defRPr>
    </a:lvl3pPr>
    <a:lvl4pPr marL="1371600" algn="l" rtl="0" fontAlgn="base">
      <a:spcBef>
        <a:spcPct val="0"/>
      </a:spcBef>
      <a:spcAft>
        <a:spcPct val="0"/>
      </a:spcAft>
      <a:defRPr sz="1200" b="1" kern="1200">
        <a:solidFill>
          <a:schemeClr val="tx1"/>
        </a:solidFill>
        <a:latin typeface="Arial" charset="0"/>
        <a:ea typeface="+mn-ea"/>
        <a:cs typeface="Arial" charset="0"/>
      </a:defRPr>
    </a:lvl4pPr>
    <a:lvl5pPr marL="1828800" algn="l" rtl="0" fontAlgn="base">
      <a:spcBef>
        <a:spcPct val="0"/>
      </a:spcBef>
      <a:spcAft>
        <a:spcPct val="0"/>
      </a:spcAft>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99E9EF"/>
    <a:srgbClr val="008000"/>
    <a:srgbClr val="00FF00"/>
    <a:srgbClr val="00FFFF"/>
    <a:srgbClr val="C0C0C0"/>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6" autoAdjust="0"/>
    <p:restoredTop sz="80000" autoAdjust="0"/>
  </p:normalViewPr>
  <p:slideViewPr>
    <p:cSldViewPr>
      <p:cViewPr varScale="1">
        <p:scale>
          <a:sx n="59" d="100"/>
          <a:sy n="59" d="100"/>
        </p:scale>
        <p:origin x="-582"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66"/>
    </p:cViewPr>
  </p:sorterViewPr>
  <p:notesViewPr>
    <p:cSldViewPr>
      <p:cViewPr>
        <p:scale>
          <a:sx n="50" d="100"/>
          <a:sy n="50" d="100"/>
        </p:scale>
        <p:origin x="-1944" y="-258"/>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4A30A-29DC-4231-8A06-86A0FB220E5E}" type="doc">
      <dgm:prSet loTypeId="urn:microsoft.com/office/officeart/2005/8/layout/cycle2" loCatId="cycle" qsTypeId="urn:microsoft.com/office/officeart/2005/8/quickstyle/simple5" qsCatId="simple" csTypeId="urn:microsoft.com/office/officeart/2005/8/colors/accent1_2" csCatId="accent1" phldr="1"/>
      <dgm:spPr/>
      <dgm:t>
        <a:bodyPr/>
        <a:lstStyle/>
        <a:p>
          <a:endParaRPr lang="en-US"/>
        </a:p>
      </dgm:t>
    </dgm:pt>
    <dgm:pt modelId="{0B724AC0-3823-4F3D-BC00-8DFE1498ABA5}">
      <dgm:prSet custT="1"/>
      <dgm:spPr/>
      <dgm:t>
        <a:bodyPr/>
        <a:lstStyle/>
        <a:p>
          <a:pPr rtl="0"/>
          <a:r>
            <a:rPr lang="en-US" sz="1800" b="1" dirty="0" smtClean="0">
              <a:solidFill>
                <a:srgbClr val="0000FF"/>
              </a:solidFill>
            </a:rPr>
            <a:t>1. Under-stand </a:t>
          </a:r>
        </a:p>
        <a:p>
          <a:pPr rtl="0"/>
          <a:r>
            <a:rPr lang="en-US" sz="1800" b="1" dirty="0" smtClean="0">
              <a:solidFill>
                <a:srgbClr val="0000FF"/>
              </a:solidFill>
            </a:rPr>
            <a:t>problem </a:t>
          </a:r>
          <a:endParaRPr lang="en-US" sz="1800" b="1" dirty="0">
            <a:solidFill>
              <a:srgbClr val="0000FF"/>
            </a:solidFill>
          </a:endParaRPr>
        </a:p>
      </dgm:t>
    </dgm:pt>
    <dgm:pt modelId="{B43AC768-82EF-4329-8BEA-CAFFA76BC380}" type="parTrans" cxnId="{FE78AECF-CAD0-4615-8943-713FD01579AD}">
      <dgm:prSet/>
      <dgm:spPr/>
      <dgm:t>
        <a:bodyPr/>
        <a:lstStyle/>
        <a:p>
          <a:endParaRPr lang="en-US"/>
        </a:p>
      </dgm:t>
    </dgm:pt>
    <dgm:pt modelId="{80A4EA8F-EF13-4FCF-9DA4-108CA16DD716}" type="sibTrans" cxnId="{FE78AECF-CAD0-4615-8943-713FD01579AD}">
      <dgm:prSet/>
      <dgm:spPr/>
      <dgm:t>
        <a:bodyPr/>
        <a:lstStyle/>
        <a:p>
          <a:endParaRPr lang="en-US"/>
        </a:p>
      </dgm:t>
    </dgm:pt>
    <dgm:pt modelId="{AAD7F598-8BD9-4863-AF95-FBDC81A27DBC}">
      <dgm:prSet custT="1"/>
      <dgm:spPr/>
      <dgm:t>
        <a:bodyPr/>
        <a:lstStyle/>
        <a:p>
          <a:pPr rtl="0"/>
          <a:r>
            <a:rPr lang="en-US" sz="1800" b="1" dirty="0" smtClean="0">
              <a:solidFill>
                <a:srgbClr val="0000FF"/>
              </a:solidFill>
            </a:rPr>
            <a:t>2. Make a plan of solution</a:t>
          </a:r>
          <a:r>
            <a:rPr lang="en-US" sz="2100" dirty="0" smtClean="0">
              <a:solidFill>
                <a:srgbClr val="0000FF"/>
              </a:solidFill>
            </a:rPr>
            <a:t> </a:t>
          </a:r>
          <a:endParaRPr lang="en-US" sz="2100" dirty="0">
            <a:solidFill>
              <a:srgbClr val="0000FF"/>
            </a:solidFill>
          </a:endParaRPr>
        </a:p>
      </dgm:t>
    </dgm:pt>
    <dgm:pt modelId="{15634F21-DC93-466B-A582-874CDD57908C}" type="parTrans" cxnId="{EDBA22F2-C161-483A-A115-44FF711981A3}">
      <dgm:prSet/>
      <dgm:spPr/>
      <dgm:t>
        <a:bodyPr/>
        <a:lstStyle/>
        <a:p>
          <a:endParaRPr lang="en-US"/>
        </a:p>
      </dgm:t>
    </dgm:pt>
    <dgm:pt modelId="{214FA59E-34BD-496C-912C-3A8DC500DA36}" type="sibTrans" cxnId="{EDBA22F2-C161-483A-A115-44FF711981A3}">
      <dgm:prSet/>
      <dgm:spPr/>
      <dgm:t>
        <a:bodyPr/>
        <a:lstStyle/>
        <a:p>
          <a:endParaRPr lang="en-US"/>
        </a:p>
      </dgm:t>
    </dgm:pt>
    <dgm:pt modelId="{00362D55-1731-4794-B371-7777C3CDC7EB}">
      <dgm:prSet custT="1"/>
      <dgm:spPr/>
      <dgm:t>
        <a:bodyPr/>
        <a:lstStyle/>
        <a:p>
          <a:pPr rtl="0"/>
          <a:r>
            <a:rPr lang="en-US" sz="1800" b="1" dirty="0" smtClean="0">
              <a:solidFill>
                <a:srgbClr val="0000FF"/>
              </a:solidFill>
            </a:rPr>
            <a:t>3. Carry out the plan </a:t>
          </a:r>
        </a:p>
      </dgm:t>
    </dgm:pt>
    <dgm:pt modelId="{5ECAB3ED-AE6F-4733-AAB7-AB6475054CA9}" type="parTrans" cxnId="{94262F16-C75B-4AAC-8462-0385F766B5E6}">
      <dgm:prSet/>
      <dgm:spPr/>
      <dgm:t>
        <a:bodyPr/>
        <a:lstStyle/>
        <a:p>
          <a:endParaRPr lang="en-US"/>
        </a:p>
      </dgm:t>
    </dgm:pt>
    <dgm:pt modelId="{F4DA3BF7-6E8B-4784-8350-A68DA5B99347}" type="sibTrans" cxnId="{94262F16-C75B-4AAC-8462-0385F766B5E6}">
      <dgm:prSet/>
      <dgm:spPr/>
      <dgm:t>
        <a:bodyPr/>
        <a:lstStyle/>
        <a:p>
          <a:endParaRPr lang="en-US"/>
        </a:p>
      </dgm:t>
    </dgm:pt>
    <dgm:pt modelId="{FCA4751C-215C-4B0D-BD4D-3C66AD39BB97}">
      <dgm:prSet custT="1"/>
      <dgm:spPr/>
      <dgm:t>
        <a:bodyPr/>
        <a:lstStyle/>
        <a:p>
          <a:pPr rtl="0"/>
          <a:r>
            <a:rPr lang="en-US" sz="1800" b="1" dirty="0" smtClean="0">
              <a:solidFill>
                <a:srgbClr val="0000FF"/>
              </a:solidFill>
            </a:rPr>
            <a:t>4. Look back i.e. verifying</a:t>
          </a:r>
        </a:p>
      </dgm:t>
    </dgm:pt>
    <dgm:pt modelId="{9CB92971-C4DB-47A4-9FB9-5EDB0886CB74}" type="parTrans" cxnId="{74F8C7A1-86BD-413C-8DDB-BFD82E9DD90B}">
      <dgm:prSet/>
      <dgm:spPr/>
      <dgm:t>
        <a:bodyPr/>
        <a:lstStyle/>
        <a:p>
          <a:endParaRPr lang="en-US"/>
        </a:p>
      </dgm:t>
    </dgm:pt>
    <dgm:pt modelId="{FB0219E3-0E72-4E08-ACD2-D7478D2CD66F}" type="sibTrans" cxnId="{74F8C7A1-86BD-413C-8DDB-BFD82E9DD90B}">
      <dgm:prSet/>
      <dgm:spPr/>
      <dgm:t>
        <a:bodyPr/>
        <a:lstStyle/>
        <a:p>
          <a:endParaRPr lang="en-US"/>
        </a:p>
      </dgm:t>
    </dgm:pt>
    <dgm:pt modelId="{4F976945-6FD0-41BF-B936-78F60E5FD0DD}" type="pres">
      <dgm:prSet presAssocID="{6794A30A-29DC-4231-8A06-86A0FB220E5E}" presName="cycle" presStyleCnt="0">
        <dgm:presLayoutVars>
          <dgm:dir/>
          <dgm:resizeHandles val="exact"/>
        </dgm:presLayoutVars>
      </dgm:prSet>
      <dgm:spPr/>
      <dgm:t>
        <a:bodyPr/>
        <a:lstStyle/>
        <a:p>
          <a:endParaRPr lang="en-US"/>
        </a:p>
      </dgm:t>
    </dgm:pt>
    <dgm:pt modelId="{ED81BFD8-8192-4AC4-AC65-F1003A5D7AC8}" type="pres">
      <dgm:prSet presAssocID="{0B724AC0-3823-4F3D-BC00-8DFE1498ABA5}" presName="node" presStyleLbl="node1" presStyleIdx="0" presStyleCnt="4" custScaleX="130210">
        <dgm:presLayoutVars>
          <dgm:bulletEnabled val="1"/>
        </dgm:presLayoutVars>
      </dgm:prSet>
      <dgm:spPr/>
      <dgm:t>
        <a:bodyPr/>
        <a:lstStyle/>
        <a:p>
          <a:endParaRPr lang="en-US"/>
        </a:p>
      </dgm:t>
    </dgm:pt>
    <dgm:pt modelId="{24D3058E-3F5A-40A3-B196-F9C2C2877148}" type="pres">
      <dgm:prSet presAssocID="{80A4EA8F-EF13-4FCF-9DA4-108CA16DD716}" presName="sibTrans" presStyleLbl="sibTrans2D1" presStyleIdx="0" presStyleCnt="4"/>
      <dgm:spPr/>
      <dgm:t>
        <a:bodyPr/>
        <a:lstStyle/>
        <a:p>
          <a:endParaRPr lang="en-US"/>
        </a:p>
      </dgm:t>
    </dgm:pt>
    <dgm:pt modelId="{EE0275D4-4269-4593-B503-1ADFA7731E94}" type="pres">
      <dgm:prSet presAssocID="{80A4EA8F-EF13-4FCF-9DA4-108CA16DD716}" presName="connectorText" presStyleLbl="sibTrans2D1" presStyleIdx="0" presStyleCnt="4"/>
      <dgm:spPr/>
      <dgm:t>
        <a:bodyPr/>
        <a:lstStyle/>
        <a:p>
          <a:endParaRPr lang="en-US"/>
        </a:p>
      </dgm:t>
    </dgm:pt>
    <dgm:pt modelId="{8EA4C449-9F97-4E97-93F5-B24F46EC3D2C}" type="pres">
      <dgm:prSet presAssocID="{AAD7F598-8BD9-4863-AF95-FBDC81A27DBC}" presName="node" presStyleLbl="node1" presStyleIdx="1" presStyleCnt="4" custScaleX="126979" custRadScaleRad="114382">
        <dgm:presLayoutVars>
          <dgm:bulletEnabled val="1"/>
        </dgm:presLayoutVars>
      </dgm:prSet>
      <dgm:spPr/>
      <dgm:t>
        <a:bodyPr/>
        <a:lstStyle/>
        <a:p>
          <a:endParaRPr lang="en-US"/>
        </a:p>
      </dgm:t>
    </dgm:pt>
    <dgm:pt modelId="{3C149710-5A1C-4E35-A8EE-42BF86588A4C}" type="pres">
      <dgm:prSet presAssocID="{214FA59E-34BD-496C-912C-3A8DC500DA36}" presName="sibTrans" presStyleLbl="sibTrans2D1" presStyleIdx="1" presStyleCnt="4"/>
      <dgm:spPr/>
      <dgm:t>
        <a:bodyPr/>
        <a:lstStyle/>
        <a:p>
          <a:endParaRPr lang="en-US"/>
        </a:p>
      </dgm:t>
    </dgm:pt>
    <dgm:pt modelId="{BFE83A09-791C-47E0-87D5-BDCF9F1C9774}" type="pres">
      <dgm:prSet presAssocID="{214FA59E-34BD-496C-912C-3A8DC500DA36}" presName="connectorText" presStyleLbl="sibTrans2D1" presStyleIdx="1" presStyleCnt="4"/>
      <dgm:spPr/>
      <dgm:t>
        <a:bodyPr/>
        <a:lstStyle/>
        <a:p>
          <a:endParaRPr lang="en-US"/>
        </a:p>
      </dgm:t>
    </dgm:pt>
    <dgm:pt modelId="{8BD30F88-A154-49ED-A7C7-5FA7D41CE420}" type="pres">
      <dgm:prSet presAssocID="{00362D55-1731-4794-B371-7777C3CDC7EB}" presName="node" presStyleLbl="node1" presStyleIdx="2" presStyleCnt="4" custScaleX="134588" custRadScaleRad="112142" custRadScaleInc="-476">
        <dgm:presLayoutVars>
          <dgm:bulletEnabled val="1"/>
        </dgm:presLayoutVars>
      </dgm:prSet>
      <dgm:spPr/>
      <dgm:t>
        <a:bodyPr/>
        <a:lstStyle/>
        <a:p>
          <a:endParaRPr lang="en-US"/>
        </a:p>
      </dgm:t>
    </dgm:pt>
    <dgm:pt modelId="{6B38F1B0-776A-45B1-AA52-56EC6CDD9316}" type="pres">
      <dgm:prSet presAssocID="{F4DA3BF7-6E8B-4784-8350-A68DA5B99347}" presName="sibTrans" presStyleLbl="sibTrans2D1" presStyleIdx="2" presStyleCnt="4"/>
      <dgm:spPr/>
      <dgm:t>
        <a:bodyPr/>
        <a:lstStyle/>
        <a:p>
          <a:endParaRPr lang="en-US"/>
        </a:p>
      </dgm:t>
    </dgm:pt>
    <dgm:pt modelId="{6BE08F85-2D33-457C-A5E1-CDFB48C65D2E}" type="pres">
      <dgm:prSet presAssocID="{F4DA3BF7-6E8B-4784-8350-A68DA5B99347}" presName="connectorText" presStyleLbl="sibTrans2D1" presStyleIdx="2" presStyleCnt="4"/>
      <dgm:spPr/>
      <dgm:t>
        <a:bodyPr/>
        <a:lstStyle/>
        <a:p>
          <a:endParaRPr lang="en-US"/>
        </a:p>
      </dgm:t>
    </dgm:pt>
    <dgm:pt modelId="{2AD8A486-B770-4E93-A012-77E3DAB1980F}" type="pres">
      <dgm:prSet presAssocID="{FCA4751C-215C-4B0D-BD4D-3C66AD39BB97}" presName="node" presStyleLbl="node1" presStyleIdx="3" presStyleCnt="4" custScaleX="135973" custRadScaleRad="117685" custRadScaleInc="-2086">
        <dgm:presLayoutVars>
          <dgm:bulletEnabled val="1"/>
        </dgm:presLayoutVars>
      </dgm:prSet>
      <dgm:spPr/>
      <dgm:t>
        <a:bodyPr/>
        <a:lstStyle/>
        <a:p>
          <a:endParaRPr lang="en-US"/>
        </a:p>
      </dgm:t>
    </dgm:pt>
    <dgm:pt modelId="{1F7F7110-0769-4BBC-ACA9-2C73E9FFABC2}" type="pres">
      <dgm:prSet presAssocID="{FB0219E3-0E72-4E08-ACD2-D7478D2CD66F}" presName="sibTrans" presStyleLbl="sibTrans2D1" presStyleIdx="3" presStyleCnt="4"/>
      <dgm:spPr/>
      <dgm:t>
        <a:bodyPr/>
        <a:lstStyle/>
        <a:p>
          <a:endParaRPr lang="en-US"/>
        </a:p>
      </dgm:t>
    </dgm:pt>
    <dgm:pt modelId="{9A989F29-1C2F-49C9-B8C4-EB89EFEB4017}" type="pres">
      <dgm:prSet presAssocID="{FB0219E3-0E72-4E08-ACD2-D7478D2CD66F}" presName="connectorText" presStyleLbl="sibTrans2D1" presStyleIdx="3" presStyleCnt="4"/>
      <dgm:spPr/>
      <dgm:t>
        <a:bodyPr/>
        <a:lstStyle/>
        <a:p>
          <a:endParaRPr lang="en-US"/>
        </a:p>
      </dgm:t>
    </dgm:pt>
  </dgm:ptLst>
  <dgm:cxnLst>
    <dgm:cxn modelId="{DBCF3B36-4083-424C-970C-F4C9A8A8FCC9}" type="presOf" srcId="{214FA59E-34BD-496C-912C-3A8DC500DA36}" destId="{BFE83A09-791C-47E0-87D5-BDCF9F1C9774}" srcOrd="1" destOrd="0" presId="urn:microsoft.com/office/officeart/2005/8/layout/cycle2"/>
    <dgm:cxn modelId="{D64C4BCC-70FE-4485-8FA4-4A76EDEE2D71}" type="presOf" srcId="{AAD7F598-8BD9-4863-AF95-FBDC81A27DBC}" destId="{8EA4C449-9F97-4E97-93F5-B24F46EC3D2C}" srcOrd="0" destOrd="0" presId="urn:microsoft.com/office/officeart/2005/8/layout/cycle2"/>
    <dgm:cxn modelId="{F3051C0E-766E-440A-978E-EC3BD64EC7C8}" type="presOf" srcId="{F4DA3BF7-6E8B-4784-8350-A68DA5B99347}" destId="{6BE08F85-2D33-457C-A5E1-CDFB48C65D2E}" srcOrd="1" destOrd="0" presId="urn:microsoft.com/office/officeart/2005/8/layout/cycle2"/>
    <dgm:cxn modelId="{19E9AC5A-A421-4A93-9D56-0318754EBC6D}" type="presOf" srcId="{FB0219E3-0E72-4E08-ACD2-D7478D2CD66F}" destId="{9A989F29-1C2F-49C9-B8C4-EB89EFEB4017}" srcOrd="1" destOrd="0" presId="urn:microsoft.com/office/officeart/2005/8/layout/cycle2"/>
    <dgm:cxn modelId="{FE78AECF-CAD0-4615-8943-713FD01579AD}" srcId="{6794A30A-29DC-4231-8A06-86A0FB220E5E}" destId="{0B724AC0-3823-4F3D-BC00-8DFE1498ABA5}" srcOrd="0" destOrd="0" parTransId="{B43AC768-82EF-4329-8BEA-CAFFA76BC380}" sibTransId="{80A4EA8F-EF13-4FCF-9DA4-108CA16DD716}"/>
    <dgm:cxn modelId="{EDBA22F2-C161-483A-A115-44FF711981A3}" srcId="{6794A30A-29DC-4231-8A06-86A0FB220E5E}" destId="{AAD7F598-8BD9-4863-AF95-FBDC81A27DBC}" srcOrd="1" destOrd="0" parTransId="{15634F21-DC93-466B-A582-874CDD57908C}" sibTransId="{214FA59E-34BD-496C-912C-3A8DC500DA36}"/>
    <dgm:cxn modelId="{93A0BDE8-4ACF-475C-B76C-83CED24400DB}" type="presOf" srcId="{80A4EA8F-EF13-4FCF-9DA4-108CA16DD716}" destId="{24D3058E-3F5A-40A3-B196-F9C2C2877148}" srcOrd="0" destOrd="0" presId="urn:microsoft.com/office/officeart/2005/8/layout/cycle2"/>
    <dgm:cxn modelId="{B93BC6CE-3FD9-4C1A-8067-837DBC0A9769}" type="presOf" srcId="{80A4EA8F-EF13-4FCF-9DA4-108CA16DD716}" destId="{EE0275D4-4269-4593-B503-1ADFA7731E94}" srcOrd="1" destOrd="0" presId="urn:microsoft.com/office/officeart/2005/8/layout/cycle2"/>
    <dgm:cxn modelId="{CD69EE5D-5356-459A-A674-1E9FBC3C763F}" type="presOf" srcId="{F4DA3BF7-6E8B-4784-8350-A68DA5B99347}" destId="{6B38F1B0-776A-45B1-AA52-56EC6CDD9316}" srcOrd="0" destOrd="0" presId="urn:microsoft.com/office/officeart/2005/8/layout/cycle2"/>
    <dgm:cxn modelId="{94262F16-C75B-4AAC-8462-0385F766B5E6}" srcId="{6794A30A-29DC-4231-8A06-86A0FB220E5E}" destId="{00362D55-1731-4794-B371-7777C3CDC7EB}" srcOrd="2" destOrd="0" parTransId="{5ECAB3ED-AE6F-4733-AAB7-AB6475054CA9}" sibTransId="{F4DA3BF7-6E8B-4784-8350-A68DA5B99347}"/>
    <dgm:cxn modelId="{74F8C7A1-86BD-413C-8DDB-BFD82E9DD90B}" srcId="{6794A30A-29DC-4231-8A06-86A0FB220E5E}" destId="{FCA4751C-215C-4B0D-BD4D-3C66AD39BB97}" srcOrd="3" destOrd="0" parTransId="{9CB92971-C4DB-47A4-9FB9-5EDB0886CB74}" sibTransId="{FB0219E3-0E72-4E08-ACD2-D7478D2CD66F}"/>
    <dgm:cxn modelId="{865153BB-C90E-467C-BD29-F6CC0E6E1F3E}" type="presOf" srcId="{FB0219E3-0E72-4E08-ACD2-D7478D2CD66F}" destId="{1F7F7110-0769-4BBC-ACA9-2C73E9FFABC2}" srcOrd="0" destOrd="0" presId="urn:microsoft.com/office/officeart/2005/8/layout/cycle2"/>
    <dgm:cxn modelId="{D62C96B1-AA74-48F4-BCC1-4E9763A4520B}" type="presOf" srcId="{6794A30A-29DC-4231-8A06-86A0FB220E5E}" destId="{4F976945-6FD0-41BF-B936-78F60E5FD0DD}" srcOrd="0" destOrd="0" presId="urn:microsoft.com/office/officeart/2005/8/layout/cycle2"/>
    <dgm:cxn modelId="{BC650F63-F407-4355-A328-4D7DB708EBAB}" type="presOf" srcId="{FCA4751C-215C-4B0D-BD4D-3C66AD39BB97}" destId="{2AD8A486-B770-4E93-A012-77E3DAB1980F}" srcOrd="0" destOrd="0" presId="urn:microsoft.com/office/officeart/2005/8/layout/cycle2"/>
    <dgm:cxn modelId="{D7A1672C-7C09-4AB9-B079-9715F92027B1}" type="presOf" srcId="{214FA59E-34BD-496C-912C-3A8DC500DA36}" destId="{3C149710-5A1C-4E35-A8EE-42BF86588A4C}" srcOrd="0" destOrd="0" presId="urn:microsoft.com/office/officeart/2005/8/layout/cycle2"/>
    <dgm:cxn modelId="{9B347AEC-9959-42DB-AF93-83E11599D09E}" type="presOf" srcId="{00362D55-1731-4794-B371-7777C3CDC7EB}" destId="{8BD30F88-A154-49ED-A7C7-5FA7D41CE420}" srcOrd="0" destOrd="0" presId="urn:microsoft.com/office/officeart/2005/8/layout/cycle2"/>
    <dgm:cxn modelId="{ADF6591D-815F-4554-91FF-33281E7950CA}" type="presOf" srcId="{0B724AC0-3823-4F3D-BC00-8DFE1498ABA5}" destId="{ED81BFD8-8192-4AC4-AC65-F1003A5D7AC8}" srcOrd="0" destOrd="0" presId="urn:microsoft.com/office/officeart/2005/8/layout/cycle2"/>
    <dgm:cxn modelId="{AA714FE3-D833-4BC0-8897-697AD8FC525B}" type="presParOf" srcId="{4F976945-6FD0-41BF-B936-78F60E5FD0DD}" destId="{ED81BFD8-8192-4AC4-AC65-F1003A5D7AC8}" srcOrd="0" destOrd="0" presId="urn:microsoft.com/office/officeart/2005/8/layout/cycle2"/>
    <dgm:cxn modelId="{9643CC07-92BC-4C9C-81E6-FB897CF327B5}" type="presParOf" srcId="{4F976945-6FD0-41BF-B936-78F60E5FD0DD}" destId="{24D3058E-3F5A-40A3-B196-F9C2C2877148}" srcOrd="1" destOrd="0" presId="urn:microsoft.com/office/officeart/2005/8/layout/cycle2"/>
    <dgm:cxn modelId="{F93E1BF3-906F-471C-AE75-F9A3A68E3111}" type="presParOf" srcId="{24D3058E-3F5A-40A3-B196-F9C2C2877148}" destId="{EE0275D4-4269-4593-B503-1ADFA7731E94}" srcOrd="0" destOrd="0" presId="urn:microsoft.com/office/officeart/2005/8/layout/cycle2"/>
    <dgm:cxn modelId="{BE0D786E-BE82-492C-9C4E-9066CB71EDDB}" type="presParOf" srcId="{4F976945-6FD0-41BF-B936-78F60E5FD0DD}" destId="{8EA4C449-9F97-4E97-93F5-B24F46EC3D2C}" srcOrd="2" destOrd="0" presId="urn:microsoft.com/office/officeart/2005/8/layout/cycle2"/>
    <dgm:cxn modelId="{44238CE0-A4EF-4E17-9450-6922CC706FF0}" type="presParOf" srcId="{4F976945-6FD0-41BF-B936-78F60E5FD0DD}" destId="{3C149710-5A1C-4E35-A8EE-42BF86588A4C}" srcOrd="3" destOrd="0" presId="urn:microsoft.com/office/officeart/2005/8/layout/cycle2"/>
    <dgm:cxn modelId="{80D166F6-5D0F-47DC-9C5C-983D8DADFCAB}" type="presParOf" srcId="{3C149710-5A1C-4E35-A8EE-42BF86588A4C}" destId="{BFE83A09-791C-47E0-87D5-BDCF9F1C9774}" srcOrd="0" destOrd="0" presId="urn:microsoft.com/office/officeart/2005/8/layout/cycle2"/>
    <dgm:cxn modelId="{1EEA3236-EA86-4DF9-838A-24D06174A383}" type="presParOf" srcId="{4F976945-6FD0-41BF-B936-78F60E5FD0DD}" destId="{8BD30F88-A154-49ED-A7C7-5FA7D41CE420}" srcOrd="4" destOrd="0" presId="urn:microsoft.com/office/officeart/2005/8/layout/cycle2"/>
    <dgm:cxn modelId="{BBF0B79D-21AD-4DCC-B75C-E7AF4F84AD69}" type="presParOf" srcId="{4F976945-6FD0-41BF-B936-78F60E5FD0DD}" destId="{6B38F1B0-776A-45B1-AA52-56EC6CDD9316}" srcOrd="5" destOrd="0" presId="urn:microsoft.com/office/officeart/2005/8/layout/cycle2"/>
    <dgm:cxn modelId="{311D6D36-5C2D-4DF4-AC09-13260F9AF5DB}" type="presParOf" srcId="{6B38F1B0-776A-45B1-AA52-56EC6CDD9316}" destId="{6BE08F85-2D33-457C-A5E1-CDFB48C65D2E}" srcOrd="0" destOrd="0" presId="urn:microsoft.com/office/officeart/2005/8/layout/cycle2"/>
    <dgm:cxn modelId="{E3E6A95A-6D3A-43CE-8667-4BA64325820C}" type="presParOf" srcId="{4F976945-6FD0-41BF-B936-78F60E5FD0DD}" destId="{2AD8A486-B770-4E93-A012-77E3DAB1980F}" srcOrd="6" destOrd="0" presId="urn:microsoft.com/office/officeart/2005/8/layout/cycle2"/>
    <dgm:cxn modelId="{B378D82D-86ED-4CDF-A920-606B7D9F8BA2}" type="presParOf" srcId="{4F976945-6FD0-41BF-B936-78F60E5FD0DD}" destId="{1F7F7110-0769-4BBC-ACA9-2C73E9FFABC2}" srcOrd="7" destOrd="0" presId="urn:microsoft.com/office/officeart/2005/8/layout/cycle2"/>
    <dgm:cxn modelId="{F4868C02-5EC5-45C7-A9BC-A3A121847230}" type="presParOf" srcId="{1F7F7110-0769-4BBC-ACA9-2C73E9FFABC2}" destId="{9A989F29-1C2F-49C9-B8C4-EB89EFEB4017}" srcOrd="0" destOrd="0" presId="urn:microsoft.com/office/officeart/2005/8/layout/cycle2"/>
  </dgm:cxnLst>
  <dgm:bg/>
  <dgm:whole/>
</dgm:dataModel>
</file>

<file path=ppt/diagrams/data2.xml><?xml version="1.0" encoding="utf-8"?>
<dgm:dataModel xmlns:dgm="http://schemas.openxmlformats.org/drawingml/2006/diagram" xmlns:a="http://schemas.openxmlformats.org/drawingml/2006/main">
  <dgm:ptLst>
    <dgm:pt modelId="{EF082473-CE0E-45F0-82FF-E0A502D6D7E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7CD4270-34C2-4DF4-839A-0AC940EF0CF0}">
      <dgm:prSet phldrT="[Text]" custT="1"/>
      <dgm:spPr>
        <a:solidFill>
          <a:schemeClr val="accent5">
            <a:lumMod val="75000"/>
          </a:schemeClr>
        </a:solidFill>
      </dgm:spPr>
      <dgm:t>
        <a:bodyPr/>
        <a:lstStyle/>
        <a:p>
          <a:r>
            <a:rPr lang="en-US" sz="2400" b="1" dirty="0" smtClean="0">
              <a:solidFill>
                <a:schemeClr val="tx1"/>
              </a:solidFill>
            </a:rPr>
            <a:t>Skills</a:t>
          </a:r>
          <a:endParaRPr lang="en-US" sz="2400" b="1" dirty="0">
            <a:solidFill>
              <a:schemeClr val="tx1"/>
            </a:solidFill>
          </a:endParaRPr>
        </a:p>
      </dgm:t>
    </dgm:pt>
    <dgm:pt modelId="{9EFFEF04-9504-401D-9F5C-2410AC806002}" type="parTrans" cxnId="{3AF78E52-50AE-4763-8FC1-2A5308740BA7}">
      <dgm:prSet/>
      <dgm:spPr/>
      <dgm:t>
        <a:bodyPr/>
        <a:lstStyle/>
        <a:p>
          <a:endParaRPr lang="en-US"/>
        </a:p>
      </dgm:t>
    </dgm:pt>
    <dgm:pt modelId="{D847A903-609B-4F4C-8D06-9BD2B8284EF9}" type="sibTrans" cxnId="{3AF78E52-50AE-4763-8FC1-2A5308740BA7}">
      <dgm:prSet/>
      <dgm:spPr/>
      <dgm:t>
        <a:bodyPr/>
        <a:lstStyle/>
        <a:p>
          <a:endParaRPr lang="en-US"/>
        </a:p>
      </dgm:t>
    </dgm:pt>
    <dgm:pt modelId="{7EFE0A90-300D-40F5-B12C-B85F0711778B}">
      <dgm:prSet phldrT="[Text]" custT="1"/>
      <dgm:spPr>
        <a:solidFill>
          <a:schemeClr val="accent1">
            <a:lumMod val="90000"/>
          </a:schemeClr>
        </a:solidFill>
      </dgm:spPr>
      <dgm:t>
        <a:bodyPr/>
        <a:lstStyle/>
        <a:p>
          <a:r>
            <a:rPr lang="en-US" sz="2000" b="1" dirty="0" smtClean="0">
              <a:solidFill>
                <a:schemeClr val="tx1"/>
              </a:solidFill>
            </a:rPr>
            <a:t>Logic</a:t>
          </a:r>
          <a:endParaRPr lang="en-US" sz="2000" b="1" dirty="0">
            <a:solidFill>
              <a:schemeClr val="tx1"/>
            </a:solidFill>
          </a:endParaRPr>
        </a:p>
      </dgm:t>
    </dgm:pt>
    <dgm:pt modelId="{D12C2AC2-E362-441F-9755-6D33A5499E02}" type="parTrans" cxnId="{79A342FB-0D8B-4703-AEAB-C7A506B3904D}">
      <dgm:prSet/>
      <dgm:spPr/>
      <dgm:t>
        <a:bodyPr/>
        <a:lstStyle/>
        <a:p>
          <a:endParaRPr lang="en-US"/>
        </a:p>
      </dgm:t>
    </dgm:pt>
    <dgm:pt modelId="{B2F86FCA-B60B-4602-81FE-27291C7BED29}" type="sibTrans" cxnId="{79A342FB-0D8B-4703-AEAB-C7A506B3904D}">
      <dgm:prSet/>
      <dgm:spPr/>
      <dgm:t>
        <a:bodyPr/>
        <a:lstStyle/>
        <a:p>
          <a:endParaRPr lang="en-US"/>
        </a:p>
      </dgm:t>
    </dgm:pt>
    <dgm:pt modelId="{AA25A178-A005-418C-A4B3-8460AA110275}">
      <dgm:prSet phldrT="[Text]" custT="1"/>
      <dgm:spPr>
        <a:solidFill>
          <a:schemeClr val="accent5">
            <a:lumMod val="75000"/>
          </a:schemeClr>
        </a:solidFill>
      </dgm:spPr>
      <dgm:t>
        <a:bodyPr/>
        <a:lstStyle/>
        <a:p>
          <a:r>
            <a:rPr lang="en-US" sz="2000" b="1" dirty="0" smtClean="0">
              <a:solidFill>
                <a:schemeClr val="tx1"/>
              </a:solidFill>
            </a:rPr>
            <a:t>Algorithmic Approach</a:t>
          </a:r>
          <a:endParaRPr lang="en-US" sz="2000" b="1" dirty="0">
            <a:solidFill>
              <a:schemeClr val="tx1"/>
            </a:solidFill>
          </a:endParaRPr>
        </a:p>
      </dgm:t>
    </dgm:pt>
    <dgm:pt modelId="{41FC0A3B-0885-49A5-8DFC-BC01E39D121B}" type="parTrans" cxnId="{B610E940-C679-4885-9915-1223077F3FE3}">
      <dgm:prSet/>
      <dgm:spPr/>
      <dgm:t>
        <a:bodyPr/>
        <a:lstStyle/>
        <a:p>
          <a:endParaRPr lang="en-US"/>
        </a:p>
      </dgm:t>
    </dgm:pt>
    <dgm:pt modelId="{292AC598-E4F8-41AE-A9BE-86E190D39841}" type="sibTrans" cxnId="{B610E940-C679-4885-9915-1223077F3FE3}">
      <dgm:prSet/>
      <dgm:spPr/>
      <dgm:t>
        <a:bodyPr/>
        <a:lstStyle/>
        <a:p>
          <a:endParaRPr lang="en-US"/>
        </a:p>
      </dgm:t>
    </dgm:pt>
    <dgm:pt modelId="{AC742563-D6C2-4EF2-BC49-03B2350D2EF9}">
      <dgm:prSet phldrT="[Text]" custT="1"/>
      <dgm:spPr>
        <a:solidFill>
          <a:schemeClr val="accent5">
            <a:lumMod val="75000"/>
          </a:schemeClr>
        </a:solidFill>
      </dgm:spPr>
      <dgm:t>
        <a:bodyPr/>
        <a:lstStyle/>
        <a:p>
          <a:r>
            <a:rPr lang="en-US" sz="2000" b="1" dirty="0" smtClean="0">
              <a:solidFill>
                <a:schemeClr val="tx1"/>
              </a:solidFill>
            </a:rPr>
            <a:t>Data Structures</a:t>
          </a:r>
          <a:endParaRPr lang="en-US" sz="2000" b="1" dirty="0">
            <a:solidFill>
              <a:schemeClr val="tx1"/>
            </a:solidFill>
          </a:endParaRPr>
        </a:p>
      </dgm:t>
    </dgm:pt>
    <dgm:pt modelId="{B2E326F6-5DF5-482D-8F05-69503AE7093B}" type="parTrans" cxnId="{273A3676-1745-4DBA-A4BD-A80D2D450C25}">
      <dgm:prSet/>
      <dgm:spPr/>
      <dgm:t>
        <a:bodyPr/>
        <a:lstStyle/>
        <a:p>
          <a:endParaRPr lang="en-US"/>
        </a:p>
      </dgm:t>
    </dgm:pt>
    <dgm:pt modelId="{58898EFE-2F8F-405F-8ED1-ACEF24731DF2}" type="sibTrans" cxnId="{273A3676-1745-4DBA-A4BD-A80D2D450C25}">
      <dgm:prSet/>
      <dgm:spPr/>
      <dgm:t>
        <a:bodyPr/>
        <a:lstStyle/>
        <a:p>
          <a:endParaRPr lang="en-US"/>
        </a:p>
      </dgm:t>
    </dgm:pt>
    <dgm:pt modelId="{BF0EDAF2-16A8-4500-BBDB-F57EF0B09C2D}">
      <dgm:prSet phldrT="[Text]" custT="1"/>
      <dgm:spPr>
        <a:solidFill>
          <a:schemeClr val="accent5">
            <a:lumMod val="75000"/>
          </a:schemeClr>
        </a:solidFill>
      </dgm:spPr>
      <dgm:t>
        <a:bodyPr/>
        <a:lstStyle/>
        <a:p>
          <a:r>
            <a:rPr lang="en-US" sz="2000" b="1" dirty="0" smtClean="0">
              <a:solidFill>
                <a:schemeClr val="tx1"/>
              </a:solidFill>
            </a:rPr>
            <a:t>Coding Standards</a:t>
          </a:r>
          <a:endParaRPr lang="en-US" sz="2000" b="1" dirty="0">
            <a:solidFill>
              <a:schemeClr val="tx1"/>
            </a:solidFill>
          </a:endParaRPr>
        </a:p>
      </dgm:t>
    </dgm:pt>
    <dgm:pt modelId="{1A655066-0BB6-4B53-8DBE-E2A4EBA9D43D}" type="parTrans" cxnId="{940F832E-11D1-4EB4-BBBF-C3BE2938A276}">
      <dgm:prSet/>
      <dgm:spPr/>
      <dgm:t>
        <a:bodyPr/>
        <a:lstStyle/>
        <a:p>
          <a:endParaRPr lang="en-US"/>
        </a:p>
      </dgm:t>
    </dgm:pt>
    <dgm:pt modelId="{6904B64A-00E7-4F3B-8706-2C94E9A47063}" type="sibTrans" cxnId="{940F832E-11D1-4EB4-BBBF-C3BE2938A276}">
      <dgm:prSet/>
      <dgm:spPr/>
      <dgm:t>
        <a:bodyPr/>
        <a:lstStyle/>
        <a:p>
          <a:endParaRPr lang="en-US"/>
        </a:p>
      </dgm:t>
    </dgm:pt>
    <dgm:pt modelId="{60270581-6A3C-492B-A214-B01F83CD3A72}">
      <dgm:prSet phldrT="[Text]" custT="1"/>
      <dgm:spPr>
        <a:solidFill>
          <a:schemeClr val="accent5">
            <a:lumMod val="75000"/>
          </a:schemeClr>
        </a:solidFill>
      </dgm:spPr>
      <dgm:t>
        <a:bodyPr/>
        <a:lstStyle/>
        <a:p>
          <a:r>
            <a:rPr lang="en-US" sz="2000" b="1" dirty="0" smtClean="0">
              <a:solidFill>
                <a:schemeClr val="tx1"/>
              </a:solidFill>
            </a:rPr>
            <a:t>Language Constructs</a:t>
          </a:r>
          <a:endParaRPr lang="en-US" sz="2000" b="1" dirty="0">
            <a:solidFill>
              <a:schemeClr val="tx1"/>
            </a:solidFill>
          </a:endParaRPr>
        </a:p>
      </dgm:t>
    </dgm:pt>
    <dgm:pt modelId="{112D4CEE-8D2F-41EA-9C59-8D0E62DBA8C8}" type="parTrans" cxnId="{699BFD02-5664-4524-A6E2-7C5C9CE50755}">
      <dgm:prSet/>
      <dgm:spPr/>
      <dgm:t>
        <a:bodyPr/>
        <a:lstStyle/>
        <a:p>
          <a:endParaRPr lang="en-US"/>
        </a:p>
      </dgm:t>
    </dgm:pt>
    <dgm:pt modelId="{78EDE07D-CB8D-4D11-A72A-AB390F65500B}" type="sibTrans" cxnId="{699BFD02-5664-4524-A6E2-7C5C9CE50755}">
      <dgm:prSet/>
      <dgm:spPr/>
      <dgm:t>
        <a:bodyPr/>
        <a:lstStyle/>
        <a:p>
          <a:endParaRPr lang="en-US"/>
        </a:p>
      </dgm:t>
    </dgm:pt>
    <dgm:pt modelId="{51A5CCFE-ACED-408E-B239-B6E7FE3B84BC}" type="pres">
      <dgm:prSet presAssocID="{EF082473-CE0E-45F0-82FF-E0A502D6D7E9}" presName="cycle" presStyleCnt="0">
        <dgm:presLayoutVars>
          <dgm:chMax val="1"/>
          <dgm:dir/>
          <dgm:animLvl val="ctr"/>
          <dgm:resizeHandles val="exact"/>
        </dgm:presLayoutVars>
      </dgm:prSet>
      <dgm:spPr/>
      <dgm:t>
        <a:bodyPr/>
        <a:lstStyle/>
        <a:p>
          <a:endParaRPr lang="en-US"/>
        </a:p>
      </dgm:t>
    </dgm:pt>
    <dgm:pt modelId="{B6E7F19A-379A-4CD1-9E33-A4995FBC6F84}" type="pres">
      <dgm:prSet presAssocID="{37CD4270-34C2-4DF4-839A-0AC940EF0CF0}" presName="centerShape" presStyleLbl="node0" presStyleIdx="0" presStyleCnt="1" custScaleX="112781"/>
      <dgm:spPr/>
      <dgm:t>
        <a:bodyPr/>
        <a:lstStyle/>
        <a:p>
          <a:endParaRPr lang="en-US"/>
        </a:p>
      </dgm:t>
    </dgm:pt>
    <dgm:pt modelId="{1A79A0BF-BE19-4D2E-A24C-929DC3C678E7}" type="pres">
      <dgm:prSet presAssocID="{D12C2AC2-E362-441F-9755-6D33A5499E02}" presName="Name9" presStyleLbl="parChTrans1D2" presStyleIdx="0" presStyleCnt="5"/>
      <dgm:spPr/>
      <dgm:t>
        <a:bodyPr/>
        <a:lstStyle/>
        <a:p>
          <a:endParaRPr lang="en-US"/>
        </a:p>
      </dgm:t>
    </dgm:pt>
    <dgm:pt modelId="{1E4BC73A-E0E6-4613-BA10-E6AE807019E7}" type="pres">
      <dgm:prSet presAssocID="{D12C2AC2-E362-441F-9755-6D33A5499E02}" presName="connTx" presStyleLbl="parChTrans1D2" presStyleIdx="0" presStyleCnt="5"/>
      <dgm:spPr/>
      <dgm:t>
        <a:bodyPr/>
        <a:lstStyle/>
        <a:p>
          <a:endParaRPr lang="en-US"/>
        </a:p>
      </dgm:t>
    </dgm:pt>
    <dgm:pt modelId="{380EF558-DFED-4A87-884F-758034D3E4AB}" type="pres">
      <dgm:prSet presAssocID="{7EFE0A90-300D-40F5-B12C-B85F0711778B}" presName="node" presStyleLbl="node1" presStyleIdx="0" presStyleCnt="5" custScaleX="134546">
        <dgm:presLayoutVars>
          <dgm:bulletEnabled val="1"/>
        </dgm:presLayoutVars>
      </dgm:prSet>
      <dgm:spPr/>
      <dgm:t>
        <a:bodyPr/>
        <a:lstStyle/>
        <a:p>
          <a:endParaRPr lang="en-US"/>
        </a:p>
      </dgm:t>
    </dgm:pt>
    <dgm:pt modelId="{2C9DF9D4-901E-481F-85F2-52EF907EDD4E}" type="pres">
      <dgm:prSet presAssocID="{41FC0A3B-0885-49A5-8DFC-BC01E39D121B}" presName="Name9" presStyleLbl="parChTrans1D2" presStyleIdx="1" presStyleCnt="5"/>
      <dgm:spPr/>
      <dgm:t>
        <a:bodyPr/>
        <a:lstStyle/>
        <a:p>
          <a:endParaRPr lang="en-US"/>
        </a:p>
      </dgm:t>
    </dgm:pt>
    <dgm:pt modelId="{BBA4DE2B-C90A-4404-BFF9-E5F80CF32160}" type="pres">
      <dgm:prSet presAssocID="{41FC0A3B-0885-49A5-8DFC-BC01E39D121B}" presName="connTx" presStyleLbl="parChTrans1D2" presStyleIdx="1" presStyleCnt="5"/>
      <dgm:spPr/>
      <dgm:t>
        <a:bodyPr/>
        <a:lstStyle/>
        <a:p>
          <a:endParaRPr lang="en-US"/>
        </a:p>
      </dgm:t>
    </dgm:pt>
    <dgm:pt modelId="{7A4A4560-6049-4AD0-B0CA-4877334E4A2A}" type="pres">
      <dgm:prSet presAssocID="{AA25A178-A005-418C-A4B3-8460AA110275}" presName="node" presStyleLbl="node1" presStyleIdx="1" presStyleCnt="5" custScaleX="143531" custRadScaleRad="115586" custRadScaleInc="6845">
        <dgm:presLayoutVars>
          <dgm:bulletEnabled val="1"/>
        </dgm:presLayoutVars>
      </dgm:prSet>
      <dgm:spPr/>
      <dgm:t>
        <a:bodyPr/>
        <a:lstStyle/>
        <a:p>
          <a:endParaRPr lang="en-US"/>
        </a:p>
      </dgm:t>
    </dgm:pt>
    <dgm:pt modelId="{4071E98E-6F0B-44E9-AE23-7840EF94F5CE}" type="pres">
      <dgm:prSet presAssocID="{B2E326F6-5DF5-482D-8F05-69503AE7093B}" presName="Name9" presStyleLbl="parChTrans1D2" presStyleIdx="2" presStyleCnt="5"/>
      <dgm:spPr/>
      <dgm:t>
        <a:bodyPr/>
        <a:lstStyle/>
        <a:p>
          <a:endParaRPr lang="en-US"/>
        </a:p>
      </dgm:t>
    </dgm:pt>
    <dgm:pt modelId="{8CCB978F-2FFA-484B-A54F-C8C2B5566887}" type="pres">
      <dgm:prSet presAssocID="{B2E326F6-5DF5-482D-8F05-69503AE7093B}" presName="connTx" presStyleLbl="parChTrans1D2" presStyleIdx="2" presStyleCnt="5"/>
      <dgm:spPr/>
      <dgm:t>
        <a:bodyPr/>
        <a:lstStyle/>
        <a:p>
          <a:endParaRPr lang="en-US"/>
        </a:p>
      </dgm:t>
    </dgm:pt>
    <dgm:pt modelId="{FACE727C-BB4B-4660-A0F7-1F6C93465789}" type="pres">
      <dgm:prSet presAssocID="{AC742563-D6C2-4EF2-BC49-03B2350D2EF9}" presName="node" presStyleLbl="node1" presStyleIdx="2" presStyleCnt="5" custScaleX="136645" custRadScaleRad="107383" custRadScaleInc="-15278">
        <dgm:presLayoutVars>
          <dgm:bulletEnabled val="1"/>
        </dgm:presLayoutVars>
      </dgm:prSet>
      <dgm:spPr/>
      <dgm:t>
        <a:bodyPr/>
        <a:lstStyle/>
        <a:p>
          <a:endParaRPr lang="en-US"/>
        </a:p>
      </dgm:t>
    </dgm:pt>
    <dgm:pt modelId="{E85A27FA-0FB4-445C-A6C7-CC3AD99F2841}" type="pres">
      <dgm:prSet presAssocID="{1A655066-0BB6-4B53-8DBE-E2A4EBA9D43D}" presName="Name9" presStyleLbl="parChTrans1D2" presStyleIdx="3" presStyleCnt="5"/>
      <dgm:spPr/>
      <dgm:t>
        <a:bodyPr/>
        <a:lstStyle/>
        <a:p>
          <a:endParaRPr lang="en-US"/>
        </a:p>
      </dgm:t>
    </dgm:pt>
    <dgm:pt modelId="{26CA1CA9-E1D9-450D-A8F2-0D49FF9E7D66}" type="pres">
      <dgm:prSet presAssocID="{1A655066-0BB6-4B53-8DBE-E2A4EBA9D43D}" presName="connTx" presStyleLbl="parChTrans1D2" presStyleIdx="3" presStyleCnt="5"/>
      <dgm:spPr/>
      <dgm:t>
        <a:bodyPr/>
        <a:lstStyle/>
        <a:p>
          <a:endParaRPr lang="en-US"/>
        </a:p>
      </dgm:t>
    </dgm:pt>
    <dgm:pt modelId="{925B6966-32F8-40C2-A71D-7DE32114F838}" type="pres">
      <dgm:prSet presAssocID="{BF0EDAF2-16A8-4500-BBDB-F57EF0B09C2D}" presName="node" presStyleLbl="node1" presStyleIdx="3" presStyleCnt="5" custScaleX="142054" custRadScaleRad="110160" custRadScaleInc="19743">
        <dgm:presLayoutVars>
          <dgm:bulletEnabled val="1"/>
        </dgm:presLayoutVars>
      </dgm:prSet>
      <dgm:spPr/>
      <dgm:t>
        <a:bodyPr/>
        <a:lstStyle/>
        <a:p>
          <a:endParaRPr lang="en-US"/>
        </a:p>
      </dgm:t>
    </dgm:pt>
    <dgm:pt modelId="{9B752E93-37AC-479E-A80D-988983DC404F}" type="pres">
      <dgm:prSet presAssocID="{112D4CEE-8D2F-41EA-9C59-8D0E62DBA8C8}" presName="Name9" presStyleLbl="parChTrans1D2" presStyleIdx="4" presStyleCnt="5"/>
      <dgm:spPr/>
      <dgm:t>
        <a:bodyPr/>
        <a:lstStyle/>
        <a:p>
          <a:endParaRPr lang="en-US"/>
        </a:p>
      </dgm:t>
    </dgm:pt>
    <dgm:pt modelId="{E55E132A-BFC7-426A-AC83-CA1B4B8FE748}" type="pres">
      <dgm:prSet presAssocID="{112D4CEE-8D2F-41EA-9C59-8D0E62DBA8C8}" presName="connTx" presStyleLbl="parChTrans1D2" presStyleIdx="4" presStyleCnt="5"/>
      <dgm:spPr/>
      <dgm:t>
        <a:bodyPr/>
        <a:lstStyle/>
        <a:p>
          <a:endParaRPr lang="en-US"/>
        </a:p>
      </dgm:t>
    </dgm:pt>
    <dgm:pt modelId="{E2A13CAB-240A-417C-8C22-AB5CB08B371B}" type="pres">
      <dgm:prSet presAssocID="{60270581-6A3C-492B-A214-B01F83CD3A72}" presName="node" presStyleLbl="node1" presStyleIdx="4" presStyleCnt="5" custScaleX="140889" custRadScaleRad="111143" custRadScaleInc="-5737">
        <dgm:presLayoutVars>
          <dgm:bulletEnabled val="1"/>
        </dgm:presLayoutVars>
      </dgm:prSet>
      <dgm:spPr/>
      <dgm:t>
        <a:bodyPr/>
        <a:lstStyle/>
        <a:p>
          <a:endParaRPr lang="en-US"/>
        </a:p>
      </dgm:t>
    </dgm:pt>
  </dgm:ptLst>
  <dgm:cxnLst>
    <dgm:cxn modelId="{79A342FB-0D8B-4703-AEAB-C7A506B3904D}" srcId="{37CD4270-34C2-4DF4-839A-0AC940EF0CF0}" destId="{7EFE0A90-300D-40F5-B12C-B85F0711778B}" srcOrd="0" destOrd="0" parTransId="{D12C2AC2-E362-441F-9755-6D33A5499E02}" sibTransId="{B2F86FCA-B60B-4602-81FE-27291C7BED29}"/>
    <dgm:cxn modelId="{8E91385D-69E5-4AD4-AFD3-00662816AF3F}" type="presOf" srcId="{1A655066-0BB6-4B53-8DBE-E2A4EBA9D43D}" destId="{E85A27FA-0FB4-445C-A6C7-CC3AD99F2841}" srcOrd="0" destOrd="0" presId="urn:microsoft.com/office/officeart/2005/8/layout/radial1"/>
    <dgm:cxn modelId="{BF93796C-D9E4-4D56-A1EC-9D0106CD2F75}" type="presOf" srcId="{AA25A178-A005-418C-A4B3-8460AA110275}" destId="{7A4A4560-6049-4AD0-B0CA-4877334E4A2A}" srcOrd="0" destOrd="0" presId="urn:microsoft.com/office/officeart/2005/8/layout/radial1"/>
    <dgm:cxn modelId="{101E695B-E2DB-4035-8D0F-6A3BEEB92042}" type="presOf" srcId="{41FC0A3B-0885-49A5-8DFC-BC01E39D121B}" destId="{BBA4DE2B-C90A-4404-BFF9-E5F80CF32160}" srcOrd="1" destOrd="0" presId="urn:microsoft.com/office/officeart/2005/8/layout/radial1"/>
    <dgm:cxn modelId="{5300CB8B-E75B-4ECE-AD71-909233FA9FB6}" type="presOf" srcId="{D12C2AC2-E362-441F-9755-6D33A5499E02}" destId="{1E4BC73A-E0E6-4613-BA10-E6AE807019E7}" srcOrd="1" destOrd="0" presId="urn:microsoft.com/office/officeart/2005/8/layout/radial1"/>
    <dgm:cxn modelId="{E14BFA45-3D04-417D-ACA2-B3269DEFA6BB}" type="presOf" srcId="{1A655066-0BB6-4B53-8DBE-E2A4EBA9D43D}" destId="{26CA1CA9-E1D9-450D-A8F2-0D49FF9E7D66}" srcOrd="1" destOrd="0" presId="urn:microsoft.com/office/officeart/2005/8/layout/radial1"/>
    <dgm:cxn modelId="{E75AE78C-0EA1-468F-A88F-6BF881BFBCF3}" type="presOf" srcId="{37CD4270-34C2-4DF4-839A-0AC940EF0CF0}" destId="{B6E7F19A-379A-4CD1-9E33-A4995FBC6F84}" srcOrd="0" destOrd="0" presId="urn:microsoft.com/office/officeart/2005/8/layout/radial1"/>
    <dgm:cxn modelId="{940F832E-11D1-4EB4-BBBF-C3BE2938A276}" srcId="{37CD4270-34C2-4DF4-839A-0AC940EF0CF0}" destId="{BF0EDAF2-16A8-4500-BBDB-F57EF0B09C2D}" srcOrd="3" destOrd="0" parTransId="{1A655066-0BB6-4B53-8DBE-E2A4EBA9D43D}" sibTransId="{6904B64A-00E7-4F3B-8706-2C94E9A47063}"/>
    <dgm:cxn modelId="{B610E940-C679-4885-9915-1223077F3FE3}" srcId="{37CD4270-34C2-4DF4-839A-0AC940EF0CF0}" destId="{AA25A178-A005-418C-A4B3-8460AA110275}" srcOrd="1" destOrd="0" parTransId="{41FC0A3B-0885-49A5-8DFC-BC01E39D121B}" sibTransId="{292AC598-E4F8-41AE-A9BE-86E190D39841}"/>
    <dgm:cxn modelId="{96B191EF-5A98-4BD4-8211-09BFA70ADFDF}" type="presOf" srcId="{AC742563-D6C2-4EF2-BC49-03B2350D2EF9}" destId="{FACE727C-BB4B-4660-A0F7-1F6C93465789}" srcOrd="0" destOrd="0" presId="urn:microsoft.com/office/officeart/2005/8/layout/radial1"/>
    <dgm:cxn modelId="{533544D6-8048-4FDC-BBA3-C8319BF509A3}" type="presOf" srcId="{D12C2AC2-E362-441F-9755-6D33A5499E02}" destId="{1A79A0BF-BE19-4D2E-A24C-929DC3C678E7}" srcOrd="0" destOrd="0" presId="urn:microsoft.com/office/officeart/2005/8/layout/radial1"/>
    <dgm:cxn modelId="{71F04DD6-0250-4878-B2F4-4E9C4A8FA61F}" type="presOf" srcId="{60270581-6A3C-492B-A214-B01F83CD3A72}" destId="{E2A13CAB-240A-417C-8C22-AB5CB08B371B}" srcOrd="0" destOrd="0" presId="urn:microsoft.com/office/officeart/2005/8/layout/radial1"/>
    <dgm:cxn modelId="{D1C4A614-0C69-443F-A994-3472396C6C7B}" type="presOf" srcId="{BF0EDAF2-16A8-4500-BBDB-F57EF0B09C2D}" destId="{925B6966-32F8-40C2-A71D-7DE32114F838}" srcOrd="0" destOrd="0" presId="urn:microsoft.com/office/officeart/2005/8/layout/radial1"/>
    <dgm:cxn modelId="{F934B4EB-0637-4ADF-A9B2-5E03A5CC8D97}" type="presOf" srcId="{41FC0A3B-0885-49A5-8DFC-BC01E39D121B}" destId="{2C9DF9D4-901E-481F-85F2-52EF907EDD4E}" srcOrd="0" destOrd="0" presId="urn:microsoft.com/office/officeart/2005/8/layout/radial1"/>
    <dgm:cxn modelId="{84805250-0F19-40C4-AD90-C5101154567F}" type="presOf" srcId="{112D4CEE-8D2F-41EA-9C59-8D0E62DBA8C8}" destId="{9B752E93-37AC-479E-A80D-988983DC404F}" srcOrd="0" destOrd="0" presId="urn:microsoft.com/office/officeart/2005/8/layout/radial1"/>
    <dgm:cxn modelId="{3AF78E52-50AE-4763-8FC1-2A5308740BA7}" srcId="{EF082473-CE0E-45F0-82FF-E0A502D6D7E9}" destId="{37CD4270-34C2-4DF4-839A-0AC940EF0CF0}" srcOrd="0" destOrd="0" parTransId="{9EFFEF04-9504-401D-9F5C-2410AC806002}" sibTransId="{D847A903-609B-4F4C-8D06-9BD2B8284EF9}"/>
    <dgm:cxn modelId="{273A3676-1745-4DBA-A4BD-A80D2D450C25}" srcId="{37CD4270-34C2-4DF4-839A-0AC940EF0CF0}" destId="{AC742563-D6C2-4EF2-BC49-03B2350D2EF9}" srcOrd="2" destOrd="0" parTransId="{B2E326F6-5DF5-482D-8F05-69503AE7093B}" sibTransId="{58898EFE-2F8F-405F-8ED1-ACEF24731DF2}"/>
    <dgm:cxn modelId="{795B5761-A6CB-4F9B-A267-331C4A556918}" type="presOf" srcId="{EF082473-CE0E-45F0-82FF-E0A502D6D7E9}" destId="{51A5CCFE-ACED-408E-B239-B6E7FE3B84BC}" srcOrd="0" destOrd="0" presId="urn:microsoft.com/office/officeart/2005/8/layout/radial1"/>
    <dgm:cxn modelId="{699BFD02-5664-4524-A6E2-7C5C9CE50755}" srcId="{37CD4270-34C2-4DF4-839A-0AC940EF0CF0}" destId="{60270581-6A3C-492B-A214-B01F83CD3A72}" srcOrd="4" destOrd="0" parTransId="{112D4CEE-8D2F-41EA-9C59-8D0E62DBA8C8}" sibTransId="{78EDE07D-CB8D-4D11-A72A-AB390F65500B}"/>
    <dgm:cxn modelId="{53FD1200-A331-4333-9BF1-730E94BBA8B1}" type="presOf" srcId="{112D4CEE-8D2F-41EA-9C59-8D0E62DBA8C8}" destId="{E55E132A-BFC7-426A-AC83-CA1B4B8FE748}" srcOrd="1" destOrd="0" presId="urn:microsoft.com/office/officeart/2005/8/layout/radial1"/>
    <dgm:cxn modelId="{58EB48C5-1220-4183-B900-3DCBC67B8021}" type="presOf" srcId="{B2E326F6-5DF5-482D-8F05-69503AE7093B}" destId="{8CCB978F-2FFA-484B-A54F-C8C2B5566887}" srcOrd="1" destOrd="0" presId="urn:microsoft.com/office/officeart/2005/8/layout/radial1"/>
    <dgm:cxn modelId="{08CEDD3C-459D-44A0-8571-F22C5CE4AD3F}" type="presOf" srcId="{B2E326F6-5DF5-482D-8F05-69503AE7093B}" destId="{4071E98E-6F0B-44E9-AE23-7840EF94F5CE}" srcOrd="0" destOrd="0" presId="urn:microsoft.com/office/officeart/2005/8/layout/radial1"/>
    <dgm:cxn modelId="{18DAA076-FA66-4A82-95A4-BBB6444FAE39}" type="presOf" srcId="{7EFE0A90-300D-40F5-B12C-B85F0711778B}" destId="{380EF558-DFED-4A87-884F-758034D3E4AB}" srcOrd="0" destOrd="0" presId="urn:microsoft.com/office/officeart/2005/8/layout/radial1"/>
    <dgm:cxn modelId="{D67FA32B-3041-405B-866A-D3063836A83B}" type="presParOf" srcId="{51A5CCFE-ACED-408E-B239-B6E7FE3B84BC}" destId="{B6E7F19A-379A-4CD1-9E33-A4995FBC6F84}" srcOrd="0" destOrd="0" presId="urn:microsoft.com/office/officeart/2005/8/layout/radial1"/>
    <dgm:cxn modelId="{0FAF4F37-8785-4BF3-B97A-E7C9451A19BF}" type="presParOf" srcId="{51A5CCFE-ACED-408E-B239-B6E7FE3B84BC}" destId="{1A79A0BF-BE19-4D2E-A24C-929DC3C678E7}" srcOrd="1" destOrd="0" presId="urn:microsoft.com/office/officeart/2005/8/layout/radial1"/>
    <dgm:cxn modelId="{7EAD1789-0F7D-40B5-866A-A51F5DB5FFF2}" type="presParOf" srcId="{1A79A0BF-BE19-4D2E-A24C-929DC3C678E7}" destId="{1E4BC73A-E0E6-4613-BA10-E6AE807019E7}" srcOrd="0" destOrd="0" presId="urn:microsoft.com/office/officeart/2005/8/layout/radial1"/>
    <dgm:cxn modelId="{A466374E-AC38-40F8-B42F-21A23E05C7D9}" type="presParOf" srcId="{51A5CCFE-ACED-408E-B239-B6E7FE3B84BC}" destId="{380EF558-DFED-4A87-884F-758034D3E4AB}" srcOrd="2" destOrd="0" presId="urn:microsoft.com/office/officeart/2005/8/layout/radial1"/>
    <dgm:cxn modelId="{BEC54A7D-9C45-4AFC-AACC-67F8786E9E57}" type="presParOf" srcId="{51A5CCFE-ACED-408E-B239-B6E7FE3B84BC}" destId="{2C9DF9D4-901E-481F-85F2-52EF907EDD4E}" srcOrd="3" destOrd="0" presId="urn:microsoft.com/office/officeart/2005/8/layout/radial1"/>
    <dgm:cxn modelId="{F1A5ED26-EB1C-4D15-BBEA-A1D45D25FDEB}" type="presParOf" srcId="{2C9DF9D4-901E-481F-85F2-52EF907EDD4E}" destId="{BBA4DE2B-C90A-4404-BFF9-E5F80CF32160}" srcOrd="0" destOrd="0" presId="urn:microsoft.com/office/officeart/2005/8/layout/radial1"/>
    <dgm:cxn modelId="{AF257CD2-C498-4CAB-88BF-BFB2A64F475C}" type="presParOf" srcId="{51A5CCFE-ACED-408E-B239-B6E7FE3B84BC}" destId="{7A4A4560-6049-4AD0-B0CA-4877334E4A2A}" srcOrd="4" destOrd="0" presId="urn:microsoft.com/office/officeart/2005/8/layout/radial1"/>
    <dgm:cxn modelId="{64EA677D-E7E2-44B7-B0AA-019D86E8CF41}" type="presParOf" srcId="{51A5CCFE-ACED-408E-B239-B6E7FE3B84BC}" destId="{4071E98E-6F0B-44E9-AE23-7840EF94F5CE}" srcOrd="5" destOrd="0" presId="urn:microsoft.com/office/officeart/2005/8/layout/radial1"/>
    <dgm:cxn modelId="{335025A6-1E81-416F-8435-2AA61EDCCE12}" type="presParOf" srcId="{4071E98E-6F0B-44E9-AE23-7840EF94F5CE}" destId="{8CCB978F-2FFA-484B-A54F-C8C2B5566887}" srcOrd="0" destOrd="0" presId="urn:microsoft.com/office/officeart/2005/8/layout/radial1"/>
    <dgm:cxn modelId="{9FD6D908-254B-49DE-9A8A-6E4800EBF7CD}" type="presParOf" srcId="{51A5CCFE-ACED-408E-B239-B6E7FE3B84BC}" destId="{FACE727C-BB4B-4660-A0F7-1F6C93465789}" srcOrd="6" destOrd="0" presId="urn:microsoft.com/office/officeart/2005/8/layout/radial1"/>
    <dgm:cxn modelId="{59420433-D685-44BA-AFE4-0135413DF18F}" type="presParOf" srcId="{51A5CCFE-ACED-408E-B239-B6E7FE3B84BC}" destId="{E85A27FA-0FB4-445C-A6C7-CC3AD99F2841}" srcOrd="7" destOrd="0" presId="urn:microsoft.com/office/officeart/2005/8/layout/radial1"/>
    <dgm:cxn modelId="{5F956C28-9CED-4FB2-9D8F-2B2B85FBC1BC}" type="presParOf" srcId="{E85A27FA-0FB4-445C-A6C7-CC3AD99F2841}" destId="{26CA1CA9-E1D9-450D-A8F2-0D49FF9E7D66}" srcOrd="0" destOrd="0" presId="urn:microsoft.com/office/officeart/2005/8/layout/radial1"/>
    <dgm:cxn modelId="{0A75858E-CC32-4F10-8AB3-4936AA1298B9}" type="presParOf" srcId="{51A5CCFE-ACED-408E-B239-B6E7FE3B84BC}" destId="{925B6966-32F8-40C2-A71D-7DE32114F838}" srcOrd="8" destOrd="0" presId="urn:microsoft.com/office/officeart/2005/8/layout/radial1"/>
    <dgm:cxn modelId="{E0D8D2C4-CC07-463D-828C-55A0CD943167}" type="presParOf" srcId="{51A5CCFE-ACED-408E-B239-B6E7FE3B84BC}" destId="{9B752E93-37AC-479E-A80D-988983DC404F}" srcOrd="9" destOrd="0" presId="urn:microsoft.com/office/officeart/2005/8/layout/radial1"/>
    <dgm:cxn modelId="{2C59E3D4-BB94-4B02-A6C4-72C5D7778E79}" type="presParOf" srcId="{9B752E93-37AC-479E-A80D-988983DC404F}" destId="{E55E132A-BFC7-426A-AC83-CA1B4B8FE748}" srcOrd="0" destOrd="0" presId="urn:microsoft.com/office/officeart/2005/8/layout/radial1"/>
    <dgm:cxn modelId="{E647D237-CC63-422A-82AB-82A46479855C}" type="presParOf" srcId="{51A5CCFE-ACED-408E-B239-B6E7FE3B84BC}" destId="{E2A13CAB-240A-417C-8C22-AB5CB08B371B}" srcOrd="10"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cs typeface="Arial" charset="0"/>
              </a:defRPr>
            </a:lvl1pPr>
          </a:lstStyle>
          <a:p>
            <a:pPr>
              <a:defRPr/>
            </a:pPr>
            <a:fld id="{C614D913-006B-4A9A-AC65-5B09F8C2EA13}" type="datetimeFigureOut">
              <a:rPr lang="en-US"/>
              <a:pPr>
                <a:defRPr/>
              </a:pPr>
              <a:t>7/15/2010</a:t>
            </a:fld>
            <a:endParaRPr lang="en-US"/>
          </a:p>
        </p:txBody>
      </p:sp>
      <p:sp>
        <p:nvSpPr>
          <p:cNvPr id="4" name="Footer Placeholder 3"/>
          <p:cNvSpPr>
            <a:spLocks noGrp="1"/>
          </p:cNvSpPr>
          <p:nvPr>
            <p:ph type="ftr" sz="quarter" idx="2"/>
          </p:nvPr>
        </p:nvSpPr>
        <p:spPr>
          <a:xfrm>
            <a:off x="0" y="8729663"/>
            <a:ext cx="2971800" cy="458787"/>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729663"/>
            <a:ext cx="2971800" cy="458787"/>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FE4D9BB8-E074-4820-B651-68A23F1D2C4E}"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D215E5D2-10E4-4CE3-8819-8EC235761BE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62C6768-8998-47B1-841C-BAA1D40C1E15}" type="slidenum">
              <a:rPr lang="en-US" smtClean="0">
                <a:cs typeface="Arial" charset="0"/>
              </a:rPr>
              <a:pPr/>
              <a:t>1</a:t>
            </a:fld>
            <a:endParaRPr lang="en-US" smtClean="0">
              <a:cs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00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5B4FC33-6C33-4483-BA11-D54BB772F923}"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r>
              <a:rPr lang="en-US" smtClean="0"/>
              <a:t>Example:  Determine whether a given number is prime or not?</a:t>
            </a:r>
          </a:p>
          <a:p>
            <a:r>
              <a:rPr lang="en-US" smtClean="0"/>
              <a:t>What is input?</a:t>
            </a:r>
          </a:p>
          <a:p>
            <a:r>
              <a:rPr lang="en-US" smtClean="0"/>
              <a:t>What is Output?</a:t>
            </a:r>
          </a:p>
          <a:p>
            <a:r>
              <a:rPr lang="en-US" smtClean="0"/>
              <a:t>What is the process involved to get the output from the input?</a:t>
            </a:r>
          </a:p>
          <a:p>
            <a:r>
              <a:rPr lang="en-US" smtClean="0"/>
              <a:t>What is the logic behind the process?</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B25BC80C-9358-4685-84E3-86877209D7D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215E5D2-10E4-4CE3-8819-8EC235761BE6}"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xfrm>
            <a:off x="1385888" y="865188"/>
            <a:ext cx="4278312" cy="2962275"/>
          </a:xfrm>
          <a:solidFill>
            <a:srgbClr val="FFFFFF"/>
          </a:solidFill>
          <a:ln/>
        </p:spPr>
      </p:sp>
      <p:sp>
        <p:nvSpPr>
          <p:cNvPr id="94211" name="Rectangle 2"/>
          <p:cNvSpPr>
            <a:spLocks noGrp="1" noChangeArrowheads="1"/>
          </p:cNvSpPr>
          <p:nvPr>
            <p:ph type="body" idx="1"/>
          </p:nvPr>
        </p:nvSpPr>
        <p:spPr>
          <a:xfrm>
            <a:off x="1074738" y="4114800"/>
            <a:ext cx="4905375" cy="3206750"/>
          </a:xfrm>
          <a:noFill/>
          <a:ln/>
        </p:spPr>
        <p:txBody>
          <a:bodyPr wrap="none" anchor="ct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p:txBody>
          <a:bodyPr/>
          <a:lstStyle/>
          <a:p>
            <a:pPr>
              <a:defRPr/>
            </a:pPr>
            <a:r>
              <a:rPr lang="en-US" smtClean="0"/>
              <a:t>ER/CORP/CRS/LA06/003</a:t>
            </a:r>
          </a:p>
        </p:txBody>
      </p:sp>
      <p:sp>
        <p:nvSpPr>
          <p:cNvPr id="107523" name="Rectangle 7"/>
          <p:cNvSpPr>
            <a:spLocks noGrp="1" noChangeArrowheads="1"/>
          </p:cNvSpPr>
          <p:nvPr>
            <p:ph type="sldNum" sz="quarter" idx="5"/>
          </p:nvPr>
        </p:nvSpPr>
        <p:spPr/>
        <p:txBody>
          <a:bodyPr/>
          <a:lstStyle/>
          <a:p>
            <a:pPr>
              <a:defRPr/>
            </a:pPr>
            <a:fld id="{F5B2E837-28FF-4C4F-88A7-0B9B54D208B6}" type="slidenum">
              <a:rPr lang="en-US" smtClean="0"/>
              <a:pPr>
                <a:defRPr/>
              </a:pPr>
              <a:t>15</a:t>
            </a:fld>
            <a:endParaRPr lang="en-US" smtClean="0"/>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r>
              <a:rPr lang="en-US" smtClean="0"/>
              <a:t>Here we are considering a case study where the Batch Owner wants to calculate the grade secured by the trainees in his section for a module test. We will be considering this case study along with retail application case study through out the examples for Day 1.</a:t>
            </a:r>
          </a:p>
          <a:p>
            <a:endParaRPr lang="en-US" smtClean="0"/>
          </a:p>
          <a:p>
            <a:r>
              <a:rPr lang="en-US" smtClean="0"/>
              <a:t>Batch Owner is an educator from E&amp;R who will be the SPOC for all the trainees in a section in a batch.</a:t>
            </a:r>
          </a:p>
        </p:txBody>
      </p:sp>
      <p:sp>
        <p:nvSpPr>
          <p:cNvPr id="108548" name="Footer Placeholder 3"/>
          <p:cNvSpPr>
            <a:spLocks noGrp="1"/>
          </p:cNvSpPr>
          <p:nvPr>
            <p:ph type="ftr" sz="quarter" idx="4"/>
          </p:nvPr>
        </p:nvSpPr>
        <p:spPr/>
        <p:txBody>
          <a:bodyPr/>
          <a:lstStyle/>
          <a:p>
            <a:pPr>
              <a:defRPr/>
            </a:pPr>
            <a:r>
              <a:rPr lang="en-US" smtClean="0"/>
              <a:t>ER/CORP/CRS/LA06/003</a:t>
            </a:r>
          </a:p>
        </p:txBody>
      </p:sp>
      <p:sp>
        <p:nvSpPr>
          <p:cNvPr id="108549" name="Slide Number Placeholder 4"/>
          <p:cNvSpPr>
            <a:spLocks noGrp="1"/>
          </p:cNvSpPr>
          <p:nvPr>
            <p:ph type="sldNum" sz="quarter" idx="5"/>
          </p:nvPr>
        </p:nvSpPr>
        <p:spPr/>
        <p:txBody>
          <a:bodyPr/>
          <a:lstStyle/>
          <a:p>
            <a:pPr>
              <a:defRPr/>
            </a:pPr>
            <a:fld id="{2078F57B-7A88-48D9-B3FC-792BDCA9895E}" type="slidenum">
              <a:rPr lang="en-US" smtClean="0"/>
              <a:pPr>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dirty="0" smtClean="0"/>
              <a:t>Pseudo code focuses on logic and can be converted into a program using one of the programming languages.</a:t>
            </a:r>
          </a:p>
          <a:p>
            <a:endParaRPr lang="en-US" dirty="0" smtClean="0"/>
          </a:p>
          <a:p>
            <a:r>
              <a:rPr lang="en-US" dirty="0" smtClean="0"/>
              <a:t>Algorithms are developed during the </a:t>
            </a:r>
            <a:r>
              <a:rPr lang="en-US" i="1" dirty="0" smtClean="0"/>
              <a:t>design phase</a:t>
            </a:r>
            <a:r>
              <a:rPr lang="en-US" dirty="0" smtClean="0"/>
              <a:t> of software engineering. During the design phase, we first look at the problem, try to write the “</a:t>
            </a:r>
            <a:r>
              <a:rPr lang="en-US" i="1" dirty="0" smtClean="0"/>
              <a:t>pseudo-code</a:t>
            </a:r>
            <a:r>
              <a:rPr lang="en-US" dirty="0" smtClean="0"/>
              <a:t>” and move towards the programming (implementation) phase.</a:t>
            </a:r>
          </a:p>
          <a:p>
            <a:endParaRPr lang="en-US" dirty="0" smtClean="0"/>
          </a:p>
          <a:p>
            <a:r>
              <a:rPr lang="en-US" dirty="0" smtClean="0"/>
              <a:t>Features</a:t>
            </a:r>
            <a:r>
              <a:rPr lang="en-US" baseline="0" dirty="0" smtClean="0"/>
              <a:t> of pseudo code</a:t>
            </a:r>
            <a:endParaRPr lang="en-US" dirty="0" smtClean="0"/>
          </a:p>
          <a:p>
            <a:pPr marL="387350"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dirty="0" smtClean="0"/>
              <a:t>Finiteness</a:t>
            </a:r>
          </a:p>
          <a:p>
            <a:pPr marL="787400" lvl="1"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1800" dirty="0" smtClean="0"/>
              <a:t>A pseudo code must terminate in finite number of steps</a:t>
            </a:r>
          </a:p>
          <a:p>
            <a:pPr marL="387350"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dirty="0" smtClean="0"/>
              <a:t>Unambiguous</a:t>
            </a:r>
          </a:p>
          <a:p>
            <a:pPr marL="787400" lvl="1"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1800" dirty="0" smtClean="0"/>
              <a:t>Each instruction in a pseudo code must be unambiguous</a:t>
            </a:r>
          </a:p>
          <a:p>
            <a:pPr marL="387350"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US" dirty="0" smtClean="0"/>
              <a:t>Completeness</a:t>
            </a:r>
          </a:p>
          <a:p>
            <a:pPr marL="787400" lvl="1"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US" sz="1800" dirty="0" smtClean="0"/>
              <a:t>A pseudo code must be complete in itself, nothing should be left out</a:t>
            </a:r>
          </a:p>
          <a:p>
            <a:pPr marL="387350"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dirty="0" smtClean="0"/>
              <a:t>Effectiveness</a:t>
            </a:r>
          </a:p>
          <a:p>
            <a:pPr marL="787400" lvl="1" indent="-322263" eaLnBrk="1">
              <a:spcBef>
                <a:spcPct val="0"/>
              </a:spcBef>
              <a:spcAft>
                <a:spcPts val="888"/>
              </a:spcAft>
              <a:buClr>
                <a:srgbClr val="000000"/>
              </a:buClr>
              <a:buSzPct val="100000"/>
              <a:tabLst>
                <a:tab pos="655638" algn="l"/>
                <a:tab pos="1312863" algn="l"/>
                <a:tab pos="1968500" algn="l"/>
                <a:tab pos="2625725" algn="l"/>
                <a:tab pos="3282950" algn="l"/>
                <a:tab pos="3938588" algn="l"/>
                <a:tab pos="4595813" algn="l"/>
                <a:tab pos="5253038" algn="l"/>
                <a:tab pos="5908675" algn="l"/>
                <a:tab pos="6565900" algn="l"/>
                <a:tab pos="7223125" algn="l"/>
              </a:tabLst>
              <a:defRPr/>
            </a:pPr>
            <a:r>
              <a:rPr lang="en-GB" sz="1800" dirty="0" smtClean="0"/>
              <a:t>All the instructions in a pseudo code must be basic  and must be do-able</a:t>
            </a:r>
            <a:endParaRPr lang="en-US" sz="1800"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It is a high level description of the algorithm</a:t>
            </a:r>
          </a:p>
          <a:p>
            <a:r>
              <a:rPr lang="en-US" dirty="0" smtClean="0"/>
              <a:t>It is less detailed than the program</a:t>
            </a:r>
          </a:p>
          <a:p>
            <a:r>
              <a:rPr lang="en-US" dirty="0" smtClean="0"/>
              <a:t>Will not reveal the design issues of the program</a:t>
            </a:r>
          </a:p>
          <a:p>
            <a:r>
              <a:rPr lang="en-US" dirty="0" smtClean="0"/>
              <a:t>Uses English like language </a:t>
            </a:r>
          </a:p>
          <a:p>
            <a:endParaRPr lang="en-US" dirty="0" smtClean="0"/>
          </a:p>
          <a:p>
            <a:endParaRPr lang="en-US" dirty="0" smtClean="0"/>
          </a:p>
          <a:p>
            <a:r>
              <a:rPr lang="en-US" dirty="0" smtClean="0"/>
              <a:t>Guidelines for writing</a:t>
            </a:r>
            <a:r>
              <a:rPr lang="en-US" baseline="0" dirty="0" smtClean="0"/>
              <a:t> pseudo code</a:t>
            </a:r>
            <a:endParaRPr lang="en-US" dirty="0" smtClean="0"/>
          </a:p>
          <a:p>
            <a:r>
              <a:rPr lang="en-US" i="1" dirty="0" smtClean="0"/>
              <a:t>Use Good English to write the Pseudo code: </a:t>
            </a:r>
            <a:r>
              <a:rPr lang="en-US" dirty="0" smtClean="0"/>
              <a:t>We can include variable names, comments etc wherever necessary, English phrases used should be comprehensible but not necessary to write full sentences</a:t>
            </a:r>
          </a:p>
          <a:p>
            <a:endParaRPr lang="en-US" dirty="0" smtClean="0"/>
          </a:p>
          <a:p>
            <a:r>
              <a:rPr lang="en-US" i="1" dirty="0" smtClean="0"/>
              <a:t>Unnecessary details can be avoided: </a:t>
            </a:r>
            <a:r>
              <a:rPr lang="en-US" dirty="0" smtClean="0"/>
              <a:t>Unnecessary details like comma, semi-colon etc can be avoided, we need not to worry about any specific syntax</a:t>
            </a:r>
          </a:p>
          <a:p>
            <a:endParaRPr lang="en-US" dirty="0" smtClean="0"/>
          </a:p>
          <a:p>
            <a:r>
              <a:rPr lang="en-US" i="1" dirty="0" smtClean="0"/>
              <a:t>Obvious things need not be emphasized: </a:t>
            </a:r>
            <a:r>
              <a:rPr lang="en-US" dirty="0" smtClean="0"/>
              <a:t>Type of the variable can be identified from the given context, hence not necessary to explicitly specify the </a:t>
            </a:r>
            <a:r>
              <a:rPr lang="en-US" dirty="0" err="1" smtClean="0"/>
              <a:t>datatype</a:t>
            </a:r>
            <a:endParaRPr lang="en-US" dirty="0" smtClean="0"/>
          </a:p>
          <a:p>
            <a:endParaRPr lang="en-US" i="1" dirty="0" smtClean="0"/>
          </a:p>
          <a:p>
            <a:r>
              <a:rPr lang="en-US" i="1" dirty="0" smtClean="0"/>
              <a:t>Make use of programming short hands like </a:t>
            </a:r>
            <a:r>
              <a:rPr lang="en-US" b="1" i="1" dirty="0" smtClean="0"/>
              <a:t>if, then, else, for </a:t>
            </a:r>
            <a:r>
              <a:rPr lang="en-US" i="1" dirty="0" smtClean="0"/>
              <a:t>etc: </a:t>
            </a:r>
            <a:r>
              <a:rPr lang="en-US" dirty="0" smtClean="0"/>
              <a:t>We can use programming short hands like if, then, else, for , while , do etc as well as indicate parameters for a pseudo code procedure instead of trying to put the same thing using English language</a:t>
            </a:r>
            <a:endParaRPr lang="en-US" i="1" dirty="0" smtClean="0"/>
          </a:p>
          <a:p>
            <a:endParaRPr lang="en-US" i="1" dirty="0" smtClean="0"/>
          </a:p>
          <a:p>
            <a:r>
              <a:rPr lang="en-US" i="1" dirty="0" smtClean="0"/>
              <a:t>Context should be kept in mind: </a:t>
            </a:r>
            <a:r>
              <a:rPr lang="en-US" dirty="0" smtClean="0"/>
              <a:t>We should write the pseudo code keeping the context in mind, If something is not clear with respect to the context, don’t use the same.</a:t>
            </a:r>
          </a:p>
          <a:p>
            <a:endParaRPr lang="en-US" i="1" dirty="0" smtClean="0"/>
          </a:p>
          <a:p>
            <a:r>
              <a:rPr lang="en-US" i="1" dirty="0" smtClean="0"/>
              <a:t>Underlying model should be clear: </a:t>
            </a:r>
            <a:r>
              <a:rPr lang="en-US" dirty="0" smtClean="0"/>
              <a:t>It should be possible to understand the algorithm  represented using pseudo code and we should be able to analyze the same, if not the pseudo code is said to be written at a very high level.</a:t>
            </a:r>
          </a:p>
          <a:p>
            <a:endParaRPr lang="en-US" i="1" dirty="0" smtClean="0"/>
          </a:p>
          <a:p>
            <a:r>
              <a:rPr lang="en-US" i="1" dirty="0" smtClean="0"/>
              <a:t>It should be easy to understand and translate to a high  level language: </a:t>
            </a:r>
            <a:r>
              <a:rPr lang="en-US" dirty="0" smtClean="0"/>
              <a:t>Pseudo code should be easily understandable and should be able to translate it easily into a high level language</a:t>
            </a:r>
            <a:endParaRPr lang="en-US" i="1" dirty="0" smtClean="0"/>
          </a:p>
          <a:p>
            <a:endParaRPr lang="en-US" i="1" dirty="0" smtClean="0"/>
          </a:p>
          <a:p>
            <a:endParaRPr lang="en-US" i="1" dirty="0" smtClean="0"/>
          </a:p>
          <a:p>
            <a:endParaRPr lang="en-US" i="1" dirty="0" smtClean="0"/>
          </a:p>
          <a:p>
            <a:endParaRPr lang="en-US" dirty="0" smtClean="0"/>
          </a:p>
          <a:p>
            <a:endParaRPr lang="en-US" dirty="0" smtClean="0"/>
          </a:p>
          <a:p>
            <a:endParaRPr lang="en-US" dirty="0" smtClean="0"/>
          </a:p>
        </p:txBody>
      </p:sp>
      <p:sp>
        <p:nvSpPr>
          <p:cNvPr id="110596" name="Footer Placeholder 3"/>
          <p:cNvSpPr>
            <a:spLocks noGrp="1"/>
          </p:cNvSpPr>
          <p:nvPr>
            <p:ph type="ftr" sz="quarter" idx="4"/>
          </p:nvPr>
        </p:nvSpPr>
        <p:spPr/>
        <p:txBody>
          <a:bodyPr/>
          <a:lstStyle/>
          <a:p>
            <a:pPr>
              <a:defRPr/>
            </a:pPr>
            <a:r>
              <a:rPr lang="en-US" smtClean="0"/>
              <a:t>ER/CORP/CRS/LA06/003</a:t>
            </a:r>
          </a:p>
        </p:txBody>
      </p:sp>
      <p:sp>
        <p:nvSpPr>
          <p:cNvPr id="110597" name="Slide Number Placeholder 4"/>
          <p:cNvSpPr>
            <a:spLocks noGrp="1"/>
          </p:cNvSpPr>
          <p:nvPr>
            <p:ph type="sldNum" sz="quarter" idx="5"/>
          </p:nvPr>
        </p:nvSpPr>
        <p:spPr/>
        <p:txBody>
          <a:bodyPr/>
          <a:lstStyle/>
          <a:p>
            <a:pPr>
              <a:defRPr/>
            </a:pPr>
            <a:fld id="{38209461-C3C7-4DF4-BB9F-58420E405018}" type="slidenum">
              <a:rPr lang="en-US" smtClean="0"/>
              <a:pPr>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a:defRPr/>
            </a:pPr>
            <a:r>
              <a:rPr lang="en-US" dirty="0" smtClean="0"/>
              <a:t>Keywords, Operators and Conventions used for writing Pseudo code may vary </a:t>
            </a:r>
          </a:p>
          <a:p>
            <a:pPr>
              <a:buFont typeface="Wingdings" pitchFamily="2" charset="2"/>
              <a:buNone/>
              <a:defRPr/>
            </a:pPr>
            <a:endParaRPr lang="en-US" dirty="0" smtClean="0"/>
          </a:p>
          <a:p>
            <a:pPr>
              <a:defRPr/>
            </a:pPr>
            <a:r>
              <a:rPr lang="en-US" dirty="0" smtClean="0"/>
              <a:t>No specific standard</a:t>
            </a:r>
          </a:p>
          <a:p>
            <a:pPr>
              <a:buFont typeface="Wingdings" pitchFamily="2" charset="2"/>
              <a:buNone/>
              <a:defRPr/>
            </a:pPr>
            <a:endParaRPr lang="en-US" dirty="0" smtClean="0"/>
          </a:p>
          <a:p>
            <a:pPr>
              <a:defRPr/>
            </a:pPr>
            <a:r>
              <a:rPr lang="en-US" dirty="0" smtClean="0"/>
              <a:t>This course follows the following Keywords, Operators and Conventions</a:t>
            </a:r>
          </a:p>
          <a:p>
            <a:endParaRPr lang="en-US" dirty="0" smtClean="0"/>
          </a:p>
          <a:p>
            <a:endParaRPr lang="en-US" dirty="0" smtClean="0"/>
          </a:p>
          <a:p>
            <a:endParaRPr lang="en-US" dirty="0" smtClean="0"/>
          </a:p>
          <a:p>
            <a:r>
              <a:rPr lang="en-US" dirty="0" smtClean="0"/>
              <a:t>Only those keywords, operators and conventions which are common and those that are used in this course are specified here. </a:t>
            </a:r>
          </a:p>
          <a:p>
            <a:endParaRPr lang="en-US" dirty="0" smtClean="0"/>
          </a:p>
          <a:p>
            <a:endParaRPr lang="en-US" dirty="0" smtClean="0"/>
          </a:p>
          <a:p>
            <a:endParaRPr lang="en-US" dirty="0" smtClean="0"/>
          </a:p>
          <a:p>
            <a:endParaRPr lang="en-US" dirty="0" smtClean="0"/>
          </a:p>
        </p:txBody>
      </p:sp>
      <p:sp>
        <p:nvSpPr>
          <p:cNvPr id="114692" name="Footer Placeholder 3"/>
          <p:cNvSpPr>
            <a:spLocks noGrp="1"/>
          </p:cNvSpPr>
          <p:nvPr>
            <p:ph type="ftr" sz="quarter" idx="4"/>
          </p:nvPr>
        </p:nvSpPr>
        <p:spPr/>
        <p:txBody>
          <a:bodyPr/>
          <a:lstStyle/>
          <a:p>
            <a:pPr>
              <a:defRPr/>
            </a:pPr>
            <a:r>
              <a:rPr lang="en-US" smtClean="0"/>
              <a:t>ER/CORP/CRS/LA06/003</a:t>
            </a:r>
          </a:p>
        </p:txBody>
      </p:sp>
      <p:sp>
        <p:nvSpPr>
          <p:cNvPr id="114693" name="Slide Number Placeholder 4"/>
          <p:cNvSpPr>
            <a:spLocks noGrp="1"/>
          </p:cNvSpPr>
          <p:nvPr>
            <p:ph type="sldNum" sz="quarter" idx="5"/>
          </p:nvPr>
        </p:nvSpPr>
        <p:spPr/>
        <p:txBody>
          <a:bodyPr/>
          <a:lstStyle/>
          <a:p>
            <a:pPr>
              <a:defRPr/>
            </a:pPr>
            <a:fld id="{F13BC539-2E00-4334-8185-CA9AA43E78E0}" type="slidenum">
              <a:rPr lang="en-US" smtClean="0"/>
              <a:pPr>
                <a:defRPr/>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en-US" smtClean="0"/>
          </a:p>
        </p:txBody>
      </p:sp>
      <p:sp>
        <p:nvSpPr>
          <p:cNvPr id="116740" name="Footer Placeholder 3"/>
          <p:cNvSpPr>
            <a:spLocks noGrp="1"/>
          </p:cNvSpPr>
          <p:nvPr>
            <p:ph type="ftr" sz="quarter" idx="4"/>
          </p:nvPr>
        </p:nvSpPr>
        <p:spPr/>
        <p:txBody>
          <a:bodyPr/>
          <a:lstStyle/>
          <a:p>
            <a:pPr>
              <a:defRPr/>
            </a:pPr>
            <a:r>
              <a:rPr lang="en-US" smtClean="0"/>
              <a:t>ER/CORP/CRS/LA06/003</a:t>
            </a:r>
          </a:p>
        </p:txBody>
      </p:sp>
      <p:sp>
        <p:nvSpPr>
          <p:cNvPr id="116741" name="Slide Number Placeholder 4"/>
          <p:cNvSpPr>
            <a:spLocks noGrp="1"/>
          </p:cNvSpPr>
          <p:nvPr>
            <p:ph type="sldNum" sz="quarter" idx="5"/>
          </p:nvPr>
        </p:nvSpPr>
        <p:spPr/>
        <p:txBody>
          <a:bodyPr/>
          <a:lstStyle/>
          <a:p>
            <a:pPr>
              <a:defRPr/>
            </a:pPr>
            <a:fld id="{B69F0BF6-7F4B-4EF2-8B08-AC61DEB03F07}" type="slidenum">
              <a:rPr lang="en-US" smtClean="0"/>
              <a:pPr>
                <a:defRPr/>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p>
            <a:pPr>
              <a:defRPr/>
            </a:pPr>
            <a:fld id="{75DFFD3D-C312-4111-9EB2-123AA7B3458F}" type="slidenum">
              <a:rPr lang="en-US" smtClean="0"/>
              <a:pPr>
                <a:defRPr/>
              </a:pPr>
              <a:t>21</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p:spPr>
        <p:txBody>
          <a:bodyPr/>
          <a:lstStyle/>
          <a:p>
            <a:r>
              <a:rPr lang="en-US" smtClean="0"/>
              <a:t>ER/CORP/CRS/LA06/003</a:t>
            </a:r>
          </a:p>
        </p:txBody>
      </p:sp>
      <p:sp>
        <p:nvSpPr>
          <p:cNvPr id="91139" name="Rectangle 7"/>
          <p:cNvSpPr>
            <a:spLocks noGrp="1" noChangeArrowheads="1"/>
          </p:cNvSpPr>
          <p:nvPr>
            <p:ph type="sldNum" sz="quarter" idx="5"/>
          </p:nvPr>
        </p:nvSpPr>
        <p:spPr>
          <a:noFill/>
        </p:spPr>
        <p:txBody>
          <a:bodyPr/>
          <a:lstStyle/>
          <a:p>
            <a:fld id="{E86311D1-493F-4863-A3BC-7DD405D265D8}" type="slidenum">
              <a:rPr lang="en-US" smtClean="0"/>
              <a:pPr/>
              <a:t>3</a:t>
            </a:fld>
            <a:endParaRPr lang="en-US" smtClean="0"/>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US" smtClean="0"/>
          </a:p>
        </p:txBody>
      </p:sp>
      <p:sp>
        <p:nvSpPr>
          <p:cNvPr id="118788" name="Footer Placeholder 3"/>
          <p:cNvSpPr>
            <a:spLocks noGrp="1"/>
          </p:cNvSpPr>
          <p:nvPr>
            <p:ph type="ftr" sz="quarter" idx="4"/>
          </p:nvPr>
        </p:nvSpPr>
        <p:spPr/>
        <p:txBody>
          <a:bodyPr/>
          <a:lstStyle/>
          <a:p>
            <a:pPr>
              <a:defRPr/>
            </a:pPr>
            <a:r>
              <a:rPr lang="en-US" smtClean="0"/>
              <a:t>ER/CORP/CRS/LA06/003</a:t>
            </a:r>
          </a:p>
        </p:txBody>
      </p:sp>
      <p:sp>
        <p:nvSpPr>
          <p:cNvPr id="118789" name="Slide Number Placeholder 4"/>
          <p:cNvSpPr>
            <a:spLocks noGrp="1"/>
          </p:cNvSpPr>
          <p:nvPr>
            <p:ph type="sldNum" sz="quarter" idx="5"/>
          </p:nvPr>
        </p:nvSpPr>
        <p:spPr/>
        <p:txBody>
          <a:bodyPr/>
          <a:lstStyle/>
          <a:p>
            <a:pPr>
              <a:defRPr/>
            </a:pPr>
            <a:fld id="{5A704AA1-4C55-46E1-8F57-03FF1AACE0AC}" type="slidenum">
              <a:rPr lang="en-US" smtClean="0"/>
              <a:pPr>
                <a:defRPr/>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US" smtClean="0"/>
          </a:p>
        </p:txBody>
      </p:sp>
      <p:sp>
        <p:nvSpPr>
          <p:cNvPr id="119812" name="Footer Placeholder 3"/>
          <p:cNvSpPr>
            <a:spLocks noGrp="1"/>
          </p:cNvSpPr>
          <p:nvPr>
            <p:ph type="ftr" sz="quarter" idx="4"/>
          </p:nvPr>
        </p:nvSpPr>
        <p:spPr/>
        <p:txBody>
          <a:bodyPr/>
          <a:lstStyle/>
          <a:p>
            <a:pPr>
              <a:defRPr/>
            </a:pPr>
            <a:r>
              <a:rPr lang="en-US" smtClean="0"/>
              <a:t>ER/CORP/CRS/LA06/003</a:t>
            </a:r>
          </a:p>
        </p:txBody>
      </p:sp>
      <p:sp>
        <p:nvSpPr>
          <p:cNvPr id="119813" name="Slide Number Placeholder 4"/>
          <p:cNvSpPr>
            <a:spLocks noGrp="1"/>
          </p:cNvSpPr>
          <p:nvPr>
            <p:ph type="sldNum" sz="quarter" idx="5"/>
          </p:nvPr>
        </p:nvSpPr>
        <p:spPr/>
        <p:txBody>
          <a:bodyPr/>
          <a:lstStyle/>
          <a:p>
            <a:pPr>
              <a:defRPr/>
            </a:pPr>
            <a:fld id="{6355784D-18A4-432B-9B70-ADD2521BE8D0}" type="slidenum">
              <a:rPr lang="en-US" smtClean="0"/>
              <a:pPr>
                <a:defRPr/>
              </a:pPr>
              <a:t>23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Footer Placeholder 3"/>
          <p:cNvSpPr>
            <a:spLocks noGrp="1"/>
          </p:cNvSpPr>
          <p:nvPr>
            <p:ph type="ftr" sz="quarter" idx="4"/>
          </p:nvPr>
        </p:nvSpPr>
        <p:spPr/>
        <p:txBody>
          <a:bodyPr/>
          <a:lstStyle/>
          <a:p>
            <a:pPr>
              <a:defRPr/>
            </a:pPr>
            <a:r>
              <a:rPr lang="en-US" smtClean="0"/>
              <a:t>ER/CORP/CRS/LA06/003</a:t>
            </a:r>
          </a:p>
        </p:txBody>
      </p:sp>
      <p:sp>
        <p:nvSpPr>
          <p:cNvPr id="120837" name="Slide Number Placeholder 4"/>
          <p:cNvSpPr>
            <a:spLocks noGrp="1"/>
          </p:cNvSpPr>
          <p:nvPr>
            <p:ph type="sldNum" sz="quarter" idx="5"/>
          </p:nvPr>
        </p:nvSpPr>
        <p:spPr/>
        <p:txBody>
          <a:bodyPr/>
          <a:lstStyle/>
          <a:p>
            <a:pPr>
              <a:defRPr/>
            </a:pPr>
            <a:fld id="{6917275D-4A92-4668-8AAF-3E76AC143E65}" type="slidenum">
              <a:rPr lang="en-US" smtClean="0"/>
              <a:pPr>
                <a:defRPr/>
              </a:pPr>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p>
        </p:txBody>
      </p:sp>
      <p:sp>
        <p:nvSpPr>
          <p:cNvPr id="122884" name="Footer Placeholder 3"/>
          <p:cNvSpPr>
            <a:spLocks noGrp="1"/>
          </p:cNvSpPr>
          <p:nvPr>
            <p:ph type="ftr" sz="quarter" idx="4"/>
          </p:nvPr>
        </p:nvSpPr>
        <p:spPr/>
        <p:txBody>
          <a:bodyPr/>
          <a:lstStyle/>
          <a:p>
            <a:pPr>
              <a:defRPr/>
            </a:pPr>
            <a:r>
              <a:rPr lang="en-US" smtClean="0"/>
              <a:t>ER/CORP/CRS/LA06/003</a:t>
            </a:r>
          </a:p>
        </p:txBody>
      </p:sp>
      <p:sp>
        <p:nvSpPr>
          <p:cNvPr id="122885" name="Slide Number Placeholder 4"/>
          <p:cNvSpPr>
            <a:spLocks noGrp="1"/>
          </p:cNvSpPr>
          <p:nvPr>
            <p:ph type="sldNum" sz="quarter" idx="5"/>
          </p:nvPr>
        </p:nvSpPr>
        <p:spPr/>
        <p:txBody>
          <a:bodyPr/>
          <a:lstStyle/>
          <a:p>
            <a:pPr>
              <a:defRPr/>
            </a:pPr>
            <a:fld id="{042E9B3E-BEB6-4005-A36D-2ECA30555502}" type="slidenum">
              <a:rPr lang="en-US" smtClean="0"/>
              <a:pPr>
                <a:defRPr/>
              </a:pPr>
              <a:t>25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en-US" smtClean="0"/>
          </a:p>
        </p:txBody>
      </p:sp>
      <p:sp>
        <p:nvSpPr>
          <p:cNvPr id="131076" name="Footer Placeholder 3"/>
          <p:cNvSpPr>
            <a:spLocks noGrp="1"/>
          </p:cNvSpPr>
          <p:nvPr>
            <p:ph type="ftr" sz="quarter" idx="4"/>
          </p:nvPr>
        </p:nvSpPr>
        <p:spPr/>
        <p:txBody>
          <a:bodyPr/>
          <a:lstStyle/>
          <a:p>
            <a:pPr>
              <a:defRPr/>
            </a:pPr>
            <a:r>
              <a:rPr lang="en-US" smtClean="0"/>
              <a:t>ER/CORP/CRS/LA06/003</a:t>
            </a:r>
          </a:p>
        </p:txBody>
      </p:sp>
      <p:sp>
        <p:nvSpPr>
          <p:cNvPr id="131077" name="Slide Number Placeholder 4"/>
          <p:cNvSpPr>
            <a:spLocks noGrp="1"/>
          </p:cNvSpPr>
          <p:nvPr>
            <p:ph type="sldNum" sz="quarter" idx="5"/>
          </p:nvPr>
        </p:nvSpPr>
        <p:spPr/>
        <p:txBody>
          <a:bodyPr/>
          <a:lstStyle/>
          <a:p>
            <a:pPr>
              <a:defRPr/>
            </a:pPr>
            <a:fld id="{8135B826-A6AD-48C3-AD78-38D41828F8D5}" type="slidenum">
              <a:rPr lang="en-US" smtClean="0"/>
              <a:pPr>
                <a:defRPr/>
              </a:pPr>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en-US" smtClean="0"/>
          </a:p>
        </p:txBody>
      </p:sp>
      <p:sp>
        <p:nvSpPr>
          <p:cNvPr id="132100" name="Footer Placeholder 3"/>
          <p:cNvSpPr>
            <a:spLocks noGrp="1"/>
          </p:cNvSpPr>
          <p:nvPr>
            <p:ph type="ftr" sz="quarter" idx="4"/>
          </p:nvPr>
        </p:nvSpPr>
        <p:spPr/>
        <p:txBody>
          <a:bodyPr/>
          <a:lstStyle/>
          <a:p>
            <a:pPr>
              <a:defRPr/>
            </a:pPr>
            <a:r>
              <a:rPr lang="en-US" smtClean="0"/>
              <a:t>ER/CORP/CRS/LA06/003</a:t>
            </a:r>
          </a:p>
        </p:txBody>
      </p:sp>
      <p:sp>
        <p:nvSpPr>
          <p:cNvPr id="132101" name="Slide Number Placeholder 4"/>
          <p:cNvSpPr>
            <a:spLocks noGrp="1"/>
          </p:cNvSpPr>
          <p:nvPr>
            <p:ph type="sldNum" sz="quarter" idx="5"/>
          </p:nvPr>
        </p:nvSpPr>
        <p:spPr/>
        <p:txBody>
          <a:bodyPr/>
          <a:lstStyle/>
          <a:p>
            <a:pPr>
              <a:defRPr/>
            </a:pPr>
            <a:fld id="{8E128844-1256-423F-A2F7-EFCDE964636E}" type="slidenum">
              <a:rPr lang="en-US" smtClean="0"/>
              <a:pPr>
                <a:defRPr/>
              </a:pPr>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r>
              <a:rPr lang="en-US" smtClean="0"/>
              <a:t>The answer is No since the control will come to the last else portion only when all the remaining conditions are false, hence there is no need for again checking whether the  Module_Test_Marks are less than 55.</a:t>
            </a:r>
          </a:p>
        </p:txBody>
      </p:sp>
      <p:sp>
        <p:nvSpPr>
          <p:cNvPr id="133124" name="Footer Placeholder 3"/>
          <p:cNvSpPr>
            <a:spLocks noGrp="1"/>
          </p:cNvSpPr>
          <p:nvPr>
            <p:ph type="ftr" sz="quarter" idx="4"/>
          </p:nvPr>
        </p:nvSpPr>
        <p:spPr/>
        <p:txBody>
          <a:bodyPr/>
          <a:lstStyle/>
          <a:p>
            <a:pPr>
              <a:defRPr/>
            </a:pPr>
            <a:r>
              <a:rPr lang="en-US" smtClean="0"/>
              <a:t>ER/CORP/CRS/LA06/003</a:t>
            </a:r>
          </a:p>
        </p:txBody>
      </p:sp>
      <p:sp>
        <p:nvSpPr>
          <p:cNvPr id="133125" name="Slide Number Placeholder 4"/>
          <p:cNvSpPr>
            <a:spLocks noGrp="1"/>
          </p:cNvSpPr>
          <p:nvPr>
            <p:ph type="sldNum" sz="quarter" idx="5"/>
          </p:nvPr>
        </p:nvSpPr>
        <p:spPr/>
        <p:txBody>
          <a:bodyPr/>
          <a:lstStyle/>
          <a:p>
            <a:pPr>
              <a:defRPr/>
            </a:pPr>
            <a:fld id="{73A65ABC-55EA-4D8A-96A7-02D32F1372B1}" type="slidenum">
              <a:rPr lang="en-US" smtClean="0"/>
              <a:pPr>
                <a:defRPr/>
              </a:pPr>
              <a:t>28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en-US" smtClean="0"/>
          </a:p>
        </p:txBody>
      </p:sp>
      <p:sp>
        <p:nvSpPr>
          <p:cNvPr id="137220" name="Footer Placeholder 3"/>
          <p:cNvSpPr>
            <a:spLocks noGrp="1"/>
          </p:cNvSpPr>
          <p:nvPr>
            <p:ph type="ftr" sz="quarter" idx="4"/>
          </p:nvPr>
        </p:nvSpPr>
        <p:spPr/>
        <p:txBody>
          <a:bodyPr/>
          <a:lstStyle/>
          <a:p>
            <a:pPr>
              <a:defRPr/>
            </a:pPr>
            <a:r>
              <a:rPr lang="en-US" smtClean="0"/>
              <a:t>ER/CORP/CRS/LA06/003</a:t>
            </a:r>
          </a:p>
        </p:txBody>
      </p:sp>
      <p:sp>
        <p:nvSpPr>
          <p:cNvPr id="137221" name="Slide Number Placeholder 4"/>
          <p:cNvSpPr>
            <a:spLocks noGrp="1"/>
          </p:cNvSpPr>
          <p:nvPr>
            <p:ph type="sldNum" sz="quarter" idx="5"/>
          </p:nvPr>
        </p:nvSpPr>
        <p:spPr/>
        <p:txBody>
          <a:bodyPr/>
          <a:lstStyle/>
          <a:p>
            <a:pPr>
              <a:defRPr/>
            </a:pPr>
            <a:fld id="{4C780A5E-B0BD-47BF-9FA7-0858CF9F1B8B}" type="slidenum">
              <a:rPr lang="en-US" smtClean="0"/>
              <a:pPr>
                <a:defRPr/>
              </a:pPr>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en-US" smtClean="0"/>
          </a:p>
        </p:txBody>
      </p:sp>
      <p:sp>
        <p:nvSpPr>
          <p:cNvPr id="138244" name="Footer Placeholder 3"/>
          <p:cNvSpPr>
            <a:spLocks noGrp="1"/>
          </p:cNvSpPr>
          <p:nvPr>
            <p:ph type="ftr" sz="quarter" idx="4"/>
          </p:nvPr>
        </p:nvSpPr>
        <p:spPr/>
        <p:txBody>
          <a:bodyPr/>
          <a:lstStyle/>
          <a:p>
            <a:pPr>
              <a:defRPr/>
            </a:pPr>
            <a:r>
              <a:rPr lang="en-US" smtClean="0"/>
              <a:t>ER/CORP/CRS/LA06/003</a:t>
            </a:r>
          </a:p>
        </p:txBody>
      </p:sp>
      <p:sp>
        <p:nvSpPr>
          <p:cNvPr id="138245" name="Slide Number Placeholder 4"/>
          <p:cNvSpPr>
            <a:spLocks noGrp="1"/>
          </p:cNvSpPr>
          <p:nvPr>
            <p:ph type="sldNum" sz="quarter" idx="5"/>
          </p:nvPr>
        </p:nvSpPr>
        <p:spPr/>
        <p:txBody>
          <a:bodyPr/>
          <a:lstStyle/>
          <a:p>
            <a:pPr>
              <a:defRPr/>
            </a:pPr>
            <a:fld id="{FB504267-9539-4357-BBFC-33F572435FF5}" type="slidenum">
              <a:rPr lang="en-US" smtClean="0"/>
              <a:pPr>
                <a:defRPr/>
              </a:pPr>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r>
              <a:rPr lang="en-US" smtClean="0"/>
              <a:t>Answer to the above question is No!! Since it is an entry controlled loop</a:t>
            </a:r>
          </a:p>
          <a:p>
            <a:endParaRPr lang="en-US" smtClean="0"/>
          </a:p>
          <a:p>
            <a:endParaRPr lang="en-US" smtClean="0"/>
          </a:p>
          <a:p>
            <a:r>
              <a:rPr lang="en-US" smtClean="0"/>
              <a:t>If we write the condition as </a:t>
            </a:r>
          </a:p>
          <a:p>
            <a:r>
              <a:rPr lang="en-US" smtClean="0"/>
              <a:t>        while(Module_Test_Marks&gt;0 and Module_Test_Marks&lt;=100) do</a:t>
            </a:r>
          </a:p>
          <a:p>
            <a:r>
              <a:rPr lang="en-US" smtClean="0"/>
              <a:t>         …………….</a:t>
            </a:r>
          </a:p>
          <a:p>
            <a:r>
              <a:rPr lang="en-US" smtClean="0"/>
              <a:t>         …………….</a:t>
            </a:r>
          </a:p>
          <a:p>
            <a:r>
              <a:rPr lang="en-US" smtClean="0"/>
              <a:t>         …………….</a:t>
            </a:r>
          </a:p>
          <a:p>
            <a:r>
              <a:rPr lang="en-US" smtClean="0"/>
              <a:t>        end-while</a:t>
            </a:r>
          </a:p>
          <a:p>
            <a:r>
              <a:rPr lang="en-US" smtClean="0"/>
              <a:t>              </a:t>
            </a:r>
          </a:p>
          <a:p>
            <a:r>
              <a:rPr lang="en-US" smtClean="0"/>
              <a:t>         For valid data alone, control will enter inside while do loop and hence the required intention of using while do loop in this case cannot be achieved.</a:t>
            </a:r>
          </a:p>
        </p:txBody>
      </p:sp>
      <p:sp>
        <p:nvSpPr>
          <p:cNvPr id="139268" name="Footer Placeholder 3"/>
          <p:cNvSpPr>
            <a:spLocks noGrp="1"/>
          </p:cNvSpPr>
          <p:nvPr>
            <p:ph type="ftr" sz="quarter" idx="4"/>
          </p:nvPr>
        </p:nvSpPr>
        <p:spPr/>
        <p:txBody>
          <a:bodyPr/>
          <a:lstStyle/>
          <a:p>
            <a:pPr>
              <a:defRPr/>
            </a:pPr>
            <a:r>
              <a:rPr lang="en-US" smtClean="0"/>
              <a:t>ER/CORP/CRS/LA06/003</a:t>
            </a:r>
          </a:p>
        </p:txBody>
      </p:sp>
      <p:sp>
        <p:nvSpPr>
          <p:cNvPr id="139269" name="Slide Number Placeholder 4"/>
          <p:cNvSpPr>
            <a:spLocks noGrp="1"/>
          </p:cNvSpPr>
          <p:nvPr>
            <p:ph type="sldNum" sz="quarter" idx="5"/>
          </p:nvPr>
        </p:nvSpPr>
        <p:spPr/>
        <p:txBody>
          <a:bodyPr/>
          <a:lstStyle/>
          <a:p>
            <a:pPr>
              <a:defRPr/>
            </a:pPr>
            <a:fld id="{97396F96-3707-44A2-BCA8-E512BCF86459}" type="slidenum">
              <a:rPr lang="en-US" smtClean="0"/>
              <a:pPr>
                <a:defRPr/>
              </a:pPr>
              <a:t>31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n-US" smtClean="0"/>
              <a:t>ER/CORP/CRS/LA06/003</a:t>
            </a:r>
          </a:p>
        </p:txBody>
      </p:sp>
      <p:sp>
        <p:nvSpPr>
          <p:cNvPr id="92163" name="Rectangle 7"/>
          <p:cNvSpPr>
            <a:spLocks noGrp="1" noChangeArrowheads="1"/>
          </p:cNvSpPr>
          <p:nvPr>
            <p:ph type="sldNum" sz="quarter" idx="5"/>
          </p:nvPr>
        </p:nvSpPr>
        <p:spPr>
          <a:noFill/>
        </p:spPr>
        <p:txBody>
          <a:bodyPr/>
          <a:lstStyle/>
          <a:p>
            <a:fld id="{D8BF4885-C45D-4952-A76B-886D7FBC02EF}" type="slidenum">
              <a:rPr lang="en-US" smtClean="0"/>
              <a:pPr/>
              <a:t>4</a:t>
            </a:fld>
            <a:endParaRPr lang="en-US" smtClean="0"/>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en-US" smtClean="0"/>
          </a:p>
        </p:txBody>
      </p:sp>
      <p:sp>
        <p:nvSpPr>
          <p:cNvPr id="141316" name="Footer Placeholder 3"/>
          <p:cNvSpPr>
            <a:spLocks noGrp="1"/>
          </p:cNvSpPr>
          <p:nvPr>
            <p:ph type="ftr" sz="quarter" idx="4"/>
          </p:nvPr>
        </p:nvSpPr>
        <p:spPr/>
        <p:txBody>
          <a:bodyPr/>
          <a:lstStyle/>
          <a:p>
            <a:pPr>
              <a:defRPr/>
            </a:pPr>
            <a:r>
              <a:rPr lang="en-US" smtClean="0"/>
              <a:t>ER/CORP/CRS/LA06/003</a:t>
            </a:r>
          </a:p>
        </p:txBody>
      </p:sp>
      <p:sp>
        <p:nvSpPr>
          <p:cNvPr id="141317" name="Slide Number Placeholder 4"/>
          <p:cNvSpPr>
            <a:spLocks noGrp="1"/>
          </p:cNvSpPr>
          <p:nvPr>
            <p:ph type="sldNum" sz="quarter" idx="5"/>
          </p:nvPr>
        </p:nvSpPr>
        <p:spPr/>
        <p:txBody>
          <a:bodyPr/>
          <a:lstStyle/>
          <a:p>
            <a:pPr>
              <a:defRPr/>
            </a:pPr>
            <a:fld id="{26401FFD-1F2F-440D-B030-6230AAF395B1}" type="slidenum">
              <a:rPr lang="en-US" smtClean="0"/>
              <a:pPr>
                <a:defRPr/>
              </a:pPr>
              <a:t>32</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smtClean="0"/>
          </a:p>
        </p:txBody>
      </p:sp>
      <p:sp>
        <p:nvSpPr>
          <p:cNvPr id="142340" name="Footer Placeholder 3"/>
          <p:cNvSpPr>
            <a:spLocks noGrp="1"/>
          </p:cNvSpPr>
          <p:nvPr>
            <p:ph type="ftr" sz="quarter" idx="4"/>
          </p:nvPr>
        </p:nvSpPr>
        <p:spPr/>
        <p:txBody>
          <a:bodyPr/>
          <a:lstStyle/>
          <a:p>
            <a:pPr>
              <a:defRPr/>
            </a:pPr>
            <a:r>
              <a:rPr lang="en-US" smtClean="0"/>
              <a:t>ER/CORP/CRS/LA06/003</a:t>
            </a:r>
          </a:p>
        </p:txBody>
      </p:sp>
      <p:sp>
        <p:nvSpPr>
          <p:cNvPr id="142341" name="Slide Number Placeholder 4"/>
          <p:cNvSpPr>
            <a:spLocks noGrp="1"/>
          </p:cNvSpPr>
          <p:nvPr>
            <p:ph type="sldNum" sz="quarter" idx="5"/>
          </p:nvPr>
        </p:nvSpPr>
        <p:spPr/>
        <p:txBody>
          <a:bodyPr/>
          <a:lstStyle/>
          <a:p>
            <a:pPr>
              <a:defRPr/>
            </a:pPr>
            <a:fld id="{506F7119-CA46-4B30-9473-0481B12FCE78}" type="slidenum">
              <a:rPr lang="en-US" smtClean="0"/>
              <a:pPr>
                <a:defRPr/>
              </a:pPr>
              <a:t>33</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endParaRPr lang="en-US" smtClean="0"/>
          </a:p>
        </p:txBody>
      </p:sp>
      <p:sp>
        <p:nvSpPr>
          <p:cNvPr id="145412" name="Footer Placeholder 3"/>
          <p:cNvSpPr>
            <a:spLocks noGrp="1"/>
          </p:cNvSpPr>
          <p:nvPr>
            <p:ph type="ftr" sz="quarter" idx="4"/>
          </p:nvPr>
        </p:nvSpPr>
        <p:spPr/>
        <p:txBody>
          <a:bodyPr/>
          <a:lstStyle/>
          <a:p>
            <a:pPr>
              <a:defRPr/>
            </a:pPr>
            <a:r>
              <a:rPr lang="en-US" smtClean="0"/>
              <a:t>ER/CORP/CRS/LA06/003</a:t>
            </a:r>
          </a:p>
        </p:txBody>
      </p:sp>
      <p:sp>
        <p:nvSpPr>
          <p:cNvPr id="145413" name="Slide Number Placeholder 4"/>
          <p:cNvSpPr>
            <a:spLocks noGrp="1"/>
          </p:cNvSpPr>
          <p:nvPr>
            <p:ph type="sldNum" sz="quarter" idx="5"/>
          </p:nvPr>
        </p:nvSpPr>
        <p:spPr/>
        <p:txBody>
          <a:bodyPr/>
          <a:lstStyle/>
          <a:p>
            <a:pPr>
              <a:defRPr/>
            </a:pPr>
            <a:fld id="{18B26CC0-8972-43BE-A074-B5E641852D39}" type="slidenum">
              <a:rPr lang="en-US" smtClean="0"/>
              <a:pPr>
                <a:defRPr/>
              </a:pPr>
              <a:t>34</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r>
              <a:rPr lang="en-US" smtClean="0"/>
              <a:t>Note that array index starts from 1 for pseudo code unlike 0 in C</a:t>
            </a:r>
          </a:p>
        </p:txBody>
      </p:sp>
      <p:sp>
        <p:nvSpPr>
          <p:cNvPr id="146436" name="Footer Placeholder 3"/>
          <p:cNvSpPr>
            <a:spLocks noGrp="1"/>
          </p:cNvSpPr>
          <p:nvPr>
            <p:ph type="ftr" sz="quarter" idx="4"/>
          </p:nvPr>
        </p:nvSpPr>
        <p:spPr/>
        <p:txBody>
          <a:bodyPr/>
          <a:lstStyle/>
          <a:p>
            <a:pPr>
              <a:defRPr/>
            </a:pPr>
            <a:r>
              <a:rPr lang="en-US" smtClean="0"/>
              <a:t>ER/CORP/CRS/LA06/003</a:t>
            </a:r>
          </a:p>
        </p:txBody>
      </p:sp>
      <p:sp>
        <p:nvSpPr>
          <p:cNvPr id="146437" name="Slide Number Placeholder 4"/>
          <p:cNvSpPr>
            <a:spLocks noGrp="1"/>
          </p:cNvSpPr>
          <p:nvPr>
            <p:ph type="sldNum" sz="quarter" idx="5"/>
          </p:nvPr>
        </p:nvSpPr>
        <p:spPr/>
        <p:txBody>
          <a:bodyPr/>
          <a:lstStyle/>
          <a:p>
            <a:pPr>
              <a:defRPr/>
            </a:pPr>
            <a:fld id="{0F9224FB-1B2B-4649-885A-9C4178A29EF8}" type="slidenum">
              <a:rPr lang="en-US" smtClean="0"/>
              <a:pPr>
                <a:defRPr/>
              </a:pPr>
              <a:t>35</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r>
              <a:rPr lang="en-US" dirty="0" smtClean="0"/>
              <a:t>In the above pseudo code, keywords like input, display for, end-for, if , then, else, end-if etc are used which will be discussed in detail in the upcoming slides.</a:t>
            </a:r>
          </a:p>
          <a:p>
            <a:endParaRPr lang="en-US" dirty="0" smtClean="0"/>
          </a:p>
          <a:p>
            <a:r>
              <a:rPr lang="en-US" dirty="0" smtClean="0"/>
              <a:t>Each instruction in the Pseudo code should be numbered</a:t>
            </a:r>
          </a:p>
          <a:p>
            <a:pPr>
              <a:buFont typeface="Wingdings" pitchFamily="2" charset="2"/>
              <a:buNone/>
            </a:pPr>
            <a:endParaRPr lang="en-US" dirty="0" smtClean="0"/>
          </a:p>
          <a:p>
            <a:r>
              <a:rPr lang="en-US" dirty="0" smtClean="0"/>
              <a:t>Proper indentation to be given for every statement in a block</a:t>
            </a:r>
          </a:p>
          <a:p>
            <a:pPr>
              <a:buFont typeface="Wingdings" pitchFamily="2" charset="2"/>
              <a:buNone/>
            </a:pPr>
            <a:endParaRPr lang="en-US" dirty="0" smtClean="0"/>
          </a:p>
          <a:p>
            <a:r>
              <a:rPr lang="en-US" dirty="0" smtClean="0"/>
              <a:t>Valid name to be given for a Pseudo-code procedure </a:t>
            </a:r>
          </a:p>
          <a:p>
            <a:pPr lvl="1">
              <a:buFont typeface="Wingdings" pitchFamily="2" charset="2"/>
              <a:buNone/>
            </a:pPr>
            <a:endParaRPr lang="en-US" sz="1800" dirty="0" smtClean="0"/>
          </a:p>
          <a:p>
            <a:r>
              <a:rPr lang="en-US" dirty="0" err="1" smtClean="0"/>
              <a:t>Selectional</a:t>
            </a:r>
            <a:r>
              <a:rPr lang="en-US" dirty="0" smtClean="0"/>
              <a:t> control structures </a:t>
            </a:r>
          </a:p>
          <a:p>
            <a:pPr lvl="1"/>
            <a:r>
              <a:rPr lang="en-US" sz="1800" dirty="0" smtClean="0"/>
              <a:t> </a:t>
            </a:r>
            <a:r>
              <a:rPr lang="en-US" sz="1800" b="1" dirty="0" smtClean="0"/>
              <a:t>if</a:t>
            </a:r>
            <a:r>
              <a:rPr lang="en-US" sz="1800" dirty="0" smtClean="0"/>
              <a:t> and </a:t>
            </a:r>
            <a:r>
              <a:rPr lang="en-US" sz="1800" b="1" dirty="0" smtClean="0"/>
              <a:t>if-else</a:t>
            </a:r>
            <a:r>
              <a:rPr lang="en-US" sz="1800" dirty="0" smtClean="0"/>
              <a:t> statements should end with </a:t>
            </a:r>
            <a:r>
              <a:rPr lang="en-US" sz="1800" b="1" dirty="0" smtClean="0"/>
              <a:t>end-if</a:t>
            </a:r>
          </a:p>
          <a:p>
            <a:pPr lvl="1"/>
            <a:endParaRPr lang="en-US" sz="1800" b="1" dirty="0" smtClean="0"/>
          </a:p>
          <a:p>
            <a:r>
              <a:rPr lang="en-US" dirty="0" err="1" smtClean="0"/>
              <a:t>Iterational</a:t>
            </a:r>
            <a:r>
              <a:rPr lang="en-US" dirty="0" smtClean="0"/>
              <a:t> control structures </a:t>
            </a:r>
          </a:p>
          <a:p>
            <a:pPr lvl="1"/>
            <a:r>
              <a:rPr lang="en-US" sz="1800" b="1" dirty="0" smtClean="0"/>
              <a:t>for</a:t>
            </a:r>
            <a:r>
              <a:rPr lang="en-US" sz="1800" dirty="0" smtClean="0"/>
              <a:t> statements should end with </a:t>
            </a:r>
            <a:r>
              <a:rPr lang="en-US" sz="1800" b="1" dirty="0" smtClean="0"/>
              <a:t>end-for </a:t>
            </a:r>
          </a:p>
          <a:p>
            <a:pPr lvl="1"/>
            <a:r>
              <a:rPr lang="en-US" sz="1800" b="1" dirty="0" smtClean="0"/>
              <a:t>while</a:t>
            </a:r>
            <a:r>
              <a:rPr lang="en-US" sz="1800" dirty="0" smtClean="0"/>
              <a:t> statements should  end with </a:t>
            </a:r>
            <a:r>
              <a:rPr lang="en-US" sz="1800" b="1" dirty="0" smtClean="0"/>
              <a:t>end-while</a:t>
            </a:r>
          </a:p>
          <a:p>
            <a:pPr lvl="1">
              <a:buFont typeface="Wingdings" pitchFamily="2" charset="2"/>
              <a:buNone/>
            </a:pPr>
            <a:endParaRPr lang="en-US" sz="1800" dirty="0" smtClean="0"/>
          </a:p>
          <a:p>
            <a:r>
              <a:rPr lang="en-US" dirty="0" smtClean="0"/>
              <a:t>Conditional Expressions</a:t>
            </a:r>
          </a:p>
          <a:p>
            <a:pPr lvl="1"/>
            <a:r>
              <a:rPr lang="en-US" sz="1800" dirty="0" smtClean="0"/>
              <a:t>Two or more conditional expressions can be combined using </a:t>
            </a:r>
            <a:r>
              <a:rPr lang="en-US" sz="1800" b="1" dirty="0" smtClean="0"/>
              <a:t>and </a:t>
            </a:r>
            <a:r>
              <a:rPr lang="en-US" sz="1800" dirty="0" smtClean="0"/>
              <a:t>or</a:t>
            </a:r>
            <a:r>
              <a:rPr lang="en-US" sz="1800" b="1" dirty="0" smtClean="0"/>
              <a:t> </a:t>
            </a:r>
            <a:r>
              <a:rPr lang="en-US" sz="1800" b="1" dirty="0" err="1" smtClean="0"/>
              <a:t>or</a:t>
            </a:r>
            <a:endParaRPr lang="en-US" sz="1800" b="1" dirty="0" smtClean="0"/>
          </a:p>
          <a:p>
            <a:pPr lvl="1">
              <a:buFont typeface="Wingdings" pitchFamily="2" charset="2"/>
              <a:buNone/>
            </a:pPr>
            <a:endParaRPr lang="en-US" sz="1800" b="1" dirty="0" smtClean="0"/>
          </a:p>
          <a:p>
            <a:r>
              <a:rPr lang="en-US" dirty="0" smtClean="0"/>
              <a:t>Array elements can be represented by specifying the array name followed by the index in square brackets</a:t>
            </a:r>
          </a:p>
          <a:p>
            <a:endParaRPr lang="en-US" dirty="0" smtClean="0"/>
          </a:p>
          <a:p>
            <a:pPr eaLnBrk="1" hangingPunct="1"/>
            <a:r>
              <a:rPr lang="en-US" dirty="0" smtClean="0"/>
              <a:t>The best practices may vary from project to project</a:t>
            </a:r>
          </a:p>
          <a:p>
            <a:pPr eaLnBrk="1" hangingPunct="1">
              <a:buFont typeface="Wingdings" pitchFamily="2" charset="2"/>
              <a:buNone/>
            </a:pPr>
            <a:endParaRPr lang="en-US" dirty="0" smtClean="0"/>
          </a:p>
          <a:p>
            <a:pPr eaLnBrk="1" hangingPunct="1"/>
            <a:r>
              <a:rPr lang="en-US" dirty="0" smtClean="0"/>
              <a:t>Adhering to best practices has the following advantages:</a:t>
            </a:r>
          </a:p>
          <a:p>
            <a:pPr lvl="1" eaLnBrk="1" hangingPunct="1"/>
            <a:r>
              <a:rPr lang="en-US" sz="1800" dirty="0" smtClean="0"/>
              <a:t>Improves the readability of the pseudo code</a:t>
            </a:r>
          </a:p>
          <a:p>
            <a:pPr lvl="1" eaLnBrk="1" hangingPunct="1"/>
            <a:r>
              <a:rPr lang="en-US" sz="1800" dirty="0" smtClean="0"/>
              <a:t>Improves the clarity of the logic</a:t>
            </a:r>
          </a:p>
          <a:p>
            <a:pPr lvl="1" eaLnBrk="1" hangingPunct="1"/>
            <a:r>
              <a:rPr lang="en-US" sz="1800" dirty="0" smtClean="0"/>
              <a:t>Easy to translate the pseudo code to any programming language</a:t>
            </a:r>
            <a:endParaRPr lang="en-US" dirty="0" smtClean="0"/>
          </a:p>
          <a:p>
            <a:endParaRPr lang="en-US" dirty="0" smtClean="0"/>
          </a:p>
          <a:p>
            <a:pPr lvl="1"/>
            <a:endParaRPr lang="en-US" sz="1800" b="1" dirty="0" smtClean="0"/>
          </a:p>
          <a:p>
            <a:pPr lvl="1"/>
            <a:endParaRPr lang="en-US" sz="1800" b="1" dirty="0" smtClean="0"/>
          </a:p>
          <a:p>
            <a:pPr lvl="1"/>
            <a:endParaRPr lang="en-US" sz="1800" b="1" dirty="0" smtClean="0"/>
          </a:p>
        </p:txBody>
      </p:sp>
      <p:sp>
        <p:nvSpPr>
          <p:cNvPr id="149508" name="Footer Placeholder 3"/>
          <p:cNvSpPr>
            <a:spLocks noGrp="1"/>
          </p:cNvSpPr>
          <p:nvPr>
            <p:ph type="ftr" sz="quarter" idx="4"/>
          </p:nvPr>
        </p:nvSpPr>
        <p:spPr/>
        <p:txBody>
          <a:bodyPr/>
          <a:lstStyle/>
          <a:p>
            <a:pPr>
              <a:defRPr/>
            </a:pPr>
            <a:r>
              <a:rPr lang="en-US" smtClean="0"/>
              <a:t>ER/CORP/CRS/LA06/003</a:t>
            </a:r>
          </a:p>
        </p:txBody>
      </p:sp>
      <p:sp>
        <p:nvSpPr>
          <p:cNvPr id="149509" name="Slide Number Placeholder 4"/>
          <p:cNvSpPr>
            <a:spLocks noGrp="1"/>
          </p:cNvSpPr>
          <p:nvPr>
            <p:ph type="sldNum" sz="quarter" idx="5"/>
          </p:nvPr>
        </p:nvSpPr>
        <p:spPr/>
        <p:txBody>
          <a:bodyPr/>
          <a:lstStyle/>
          <a:p>
            <a:pPr>
              <a:defRPr/>
            </a:pPr>
            <a:fld id="{358C6FCF-E46B-401A-911D-D3DDF0AC52A2}" type="slidenum">
              <a:rPr lang="en-US" smtClean="0"/>
              <a:pPr>
                <a:defRPr/>
              </a:pPr>
              <a:t>36</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endParaRPr lang="en-US" smtClean="0"/>
          </a:p>
        </p:txBody>
      </p:sp>
      <p:sp>
        <p:nvSpPr>
          <p:cNvPr id="152580" name="Footer Placeholder 3"/>
          <p:cNvSpPr>
            <a:spLocks noGrp="1"/>
          </p:cNvSpPr>
          <p:nvPr>
            <p:ph type="ftr" sz="quarter" idx="4"/>
          </p:nvPr>
        </p:nvSpPr>
        <p:spPr/>
        <p:txBody>
          <a:bodyPr/>
          <a:lstStyle/>
          <a:p>
            <a:pPr>
              <a:defRPr/>
            </a:pPr>
            <a:r>
              <a:rPr lang="en-US" smtClean="0"/>
              <a:t>ER/CORP/CRS/LA06/003</a:t>
            </a:r>
          </a:p>
        </p:txBody>
      </p:sp>
      <p:sp>
        <p:nvSpPr>
          <p:cNvPr id="152581" name="Slide Number Placeholder 4"/>
          <p:cNvSpPr>
            <a:spLocks noGrp="1"/>
          </p:cNvSpPr>
          <p:nvPr>
            <p:ph type="sldNum" sz="quarter" idx="5"/>
          </p:nvPr>
        </p:nvSpPr>
        <p:spPr/>
        <p:txBody>
          <a:bodyPr/>
          <a:lstStyle/>
          <a:p>
            <a:pPr>
              <a:defRPr/>
            </a:pPr>
            <a:fld id="{5BA342EF-5F51-4F40-B030-B01AB12A41C0}" type="slidenum">
              <a:rPr lang="en-US" smtClean="0"/>
              <a:pPr>
                <a:defRPr/>
              </a:pPr>
              <a:t>37</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r>
              <a:rPr lang="en-US" smtClean="0"/>
              <a:t>For every line in the Pseudo code there need not be a corresponding row in the Trace table, only for those lines where a significant change is occurring to the variable, we need to put it in the Trace table</a:t>
            </a:r>
          </a:p>
        </p:txBody>
      </p:sp>
      <p:sp>
        <p:nvSpPr>
          <p:cNvPr id="153604" name="Footer Placeholder 3"/>
          <p:cNvSpPr>
            <a:spLocks noGrp="1"/>
          </p:cNvSpPr>
          <p:nvPr>
            <p:ph type="ftr" sz="quarter" idx="4"/>
          </p:nvPr>
        </p:nvSpPr>
        <p:spPr/>
        <p:txBody>
          <a:bodyPr/>
          <a:lstStyle/>
          <a:p>
            <a:pPr>
              <a:defRPr/>
            </a:pPr>
            <a:r>
              <a:rPr lang="en-US" smtClean="0"/>
              <a:t>ER/CORP/CRS/LA06/003</a:t>
            </a:r>
          </a:p>
        </p:txBody>
      </p:sp>
      <p:sp>
        <p:nvSpPr>
          <p:cNvPr id="153605" name="Slide Number Placeholder 4"/>
          <p:cNvSpPr>
            <a:spLocks noGrp="1"/>
          </p:cNvSpPr>
          <p:nvPr>
            <p:ph type="sldNum" sz="quarter" idx="5"/>
          </p:nvPr>
        </p:nvSpPr>
        <p:spPr/>
        <p:txBody>
          <a:bodyPr/>
          <a:lstStyle/>
          <a:p>
            <a:pPr>
              <a:defRPr/>
            </a:pPr>
            <a:fld id="{1B74F128-071D-44DF-99C1-3A684C81F931}" type="slidenum">
              <a:rPr lang="en-US" smtClean="0"/>
              <a:pPr>
                <a:defRPr/>
              </a:pPr>
              <a:t>38</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en-US" smtClean="0"/>
          </a:p>
        </p:txBody>
      </p:sp>
      <p:sp>
        <p:nvSpPr>
          <p:cNvPr id="159748" name="Footer Placeholder 3"/>
          <p:cNvSpPr>
            <a:spLocks noGrp="1"/>
          </p:cNvSpPr>
          <p:nvPr>
            <p:ph type="ftr" sz="quarter" idx="4"/>
          </p:nvPr>
        </p:nvSpPr>
        <p:spPr/>
        <p:txBody>
          <a:bodyPr/>
          <a:lstStyle/>
          <a:p>
            <a:pPr>
              <a:defRPr/>
            </a:pPr>
            <a:r>
              <a:rPr lang="en-US" smtClean="0"/>
              <a:t>ER/CORP/CRS/LA06/003</a:t>
            </a:r>
          </a:p>
        </p:txBody>
      </p:sp>
      <p:sp>
        <p:nvSpPr>
          <p:cNvPr id="159749" name="Slide Number Placeholder 4"/>
          <p:cNvSpPr>
            <a:spLocks noGrp="1"/>
          </p:cNvSpPr>
          <p:nvPr>
            <p:ph type="sldNum" sz="quarter" idx="5"/>
          </p:nvPr>
        </p:nvSpPr>
        <p:spPr/>
        <p:txBody>
          <a:bodyPr/>
          <a:lstStyle/>
          <a:p>
            <a:pPr>
              <a:defRPr/>
            </a:pPr>
            <a:fld id="{B3EEEB83-6AE2-49BD-A0A0-2B938343EA1E}" type="slidenum">
              <a:rPr lang="en-US" smtClean="0"/>
              <a:pPr>
                <a:defRPr/>
              </a:pPr>
              <a:t>39</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p>
        </p:txBody>
      </p:sp>
      <p:sp>
        <p:nvSpPr>
          <p:cNvPr id="160772" name="Footer Placeholder 3"/>
          <p:cNvSpPr>
            <a:spLocks noGrp="1"/>
          </p:cNvSpPr>
          <p:nvPr>
            <p:ph type="ftr" sz="quarter" idx="4"/>
          </p:nvPr>
        </p:nvSpPr>
        <p:spPr/>
        <p:txBody>
          <a:bodyPr/>
          <a:lstStyle/>
          <a:p>
            <a:pPr>
              <a:defRPr/>
            </a:pPr>
            <a:r>
              <a:rPr lang="en-US" smtClean="0"/>
              <a:t>ER/CORP/CRS/LA06/003</a:t>
            </a:r>
          </a:p>
        </p:txBody>
      </p:sp>
      <p:sp>
        <p:nvSpPr>
          <p:cNvPr id="160773" name="Slide Number Placeholder 4"/>
          <p:cNvSpPr>
            <a:spLocks noGrp="1"/>
          </p:cNvSpPr>
          <p:nvPr>
            <p:ph type="sldNum" sz="quarter" idx="5"/>
          </p:nvPr>
        </p:nvSpPr>
        <p:spPr/>
        <p:txBody>
          <a:bodyPr/>
          <a:lstStyle/>
          <a:p>
            <a:pPr>
              <a:defRPr/>
            </a:pPr>
            <a:fld id="{97311634-958B-4EA9-9B8C-E7F1A136E669}" type="slidenum">
              <a:rPr lang="en-US" smtClean="0"/>
              <a:pPr>
                <a:defRPr/>
              </a:pPr>
              <a:t>40</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r>
              <a:rPr lang="en-US" smtClean="0"/>
              <a:t>Reduced complexity</a:t>
            </a:r>
          </a:p>
          <a:p>
            <a:r>
              <a:rPr lang="en-US" smtClean="0"/>
              <a:t>          Simplifies the development task by implementing logic through pseudo code and converting pseudo code to a prorgam</a:t>
            </a:r>
          </a:p>
          <a:p>
            <a:r>
              <a:rPr lang="en-US" smtClean="0"/>
              <a:t>Increased flexibility</a:t>
            </a:r>
          </a:p>
          <a:p>
            <a:pPr lvl="1"/>
            <a:r>
              <a:rPr lang="en-US" smtClean="0"/>
              <a:t>Pseudo code can be translated to any Programming Language</a:t>
            </a:r>
          </a:p>
          <a:p>
            <a:r>
              <a:rPr lang="en-US" smtClean="0"/>
              <a:t>Ease of understanding </a:t>
            </a:r>
          </a:p>
          <a:p>
            <a:pPr lvl="1"/>
            <a:r>
              <a:rPr lang="en-US" smtClean="0"/>
              <a:t>A person who does not know about any programming language can also understand the logic expressed using pseudo code</a:t>
            </a:r>
          </a:p>
        </p:txBody>
      </p:sp>
      <p:sp>
        <p:nvSpPr>
          <p:cNvPr id="161796" name="Footer Placeholder 3"/>
          <p:cNvSpPr>
            <a:spLocks noGrp="1"/>
          </p:cNvSpPr>
          <p:nvPr>
            <p:ph type="ftr" sz="quarter" idx="4"/>
          </p:nvPr>
        </p:nvSpPr>
        <p:spPr/>
        <p:txBody>
          <a:bodyPr/>
          <a:lstStyle/>
          <a:p>
            <a:pPr>
              <a:defRPr/>
            </a:pPr>
            <a:r>
              <a:rPr lang="en-US" smtClean="0"/>
              <a:t>ER/CORP/CRS/LA06/003</a:t>
            </a:r>
          </a:p>
        </p:txBody>
      </p:sp>
      <p:sp>
        <p:nvSpPr>
          <p:cNvPr id="161797" name="Slide Number Placeholder 4"/>
          <p:cNvSpPr>
            <a:spLocks noGrp="1"/>
          </p:cNvSpPr>
          <p:nvPr>
            <p:ph type="sldNum" sz="quarter" idx="5"/>
          </p:nvPr>
        </p:nvSpPr>
        <p:spPr/>
        <p:txBody>
          <a:bodyPr/>
          <a:lstStyle/>
          <a:p>
            <a:pPr>
              <a:defRPr/>
            </a:pPr>
            <a:fld id="{FE0D2593-A9D7-4789-8086-E2111A5C5796}" type="slidenum">
              <a:rPr lang="en-US" smtClean="0"/>
              <a:pPr>
                <a:defRPr/>
              </a:pPr>
              <a:t>41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smtClean="0"/>
              <a:t>ER/CORP/CRS/LA06/003</a:t>
            </a:r>
          </a:p>
        </p:txBody>
      </p:sp>
      <p:sp>
        <p:nvSpPr>
          <p:cNvPr id="93187" name="Rectangle 7"/>
          <p:cNvSpPr>
            <a:spLocks noGrp="1" noChangeArrowheads="1"/>
          </p:cNvSpPr>
          <p:nvPr>
            <p:ph type="sldNum" sz="quarter" idx="5"/>
          </p:nvPr>
        </p:nvSpPr>
        <p:spPr>
          <a:noFill/>
        </p:spPr>
        <p:txBody>
          <a:bodyPr/>
          <a:lstStyle/>
          <a:p>
            <a:fld id="{CF002D67-8982-4BE0-90ED-CD3F15182B6E}" type="slidenum">
              <a:rPr lang="en-US" smtClean="0"/>
              <a:pPr/>
              <a:t>5</a:t>
            </a:fld>
            <a:endParaRPr lang="en-US" smtClean="0"/>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endParaRPr lang="en-US" smtClean="0"/>
          </a:p>
        </p:txBody>
      </p:sp>
      <p:sp>
        <p:nvSpPr>
          <p:cNvPr id="162820" name="Footer Placeholder 3"/>
          <p:cNvSpPr>
            <a:spLocks noGrp="1"/>
          </p:cNvSpPr>
          <p:nvPr>
            <p:ph type="ftr" sz="quarter" idx="4"/>
          </p:nvPr>
        </p:nvSpPr>
        <p:spPr/>
        <p:txBody>
          <a:bodyPr/>
          <a:lstStyle/>
          <a:p>
            <a:pPr>
              <a:defRPr/>
            </a:pPr>
            <a:r>
              <a:rPr lang="en-US" smtClean="0"/>
              <a:t>ER/CORP/CRS/LA06/003</a:t>
            </a:r>
          </a:p>
        </p:txBody>
      </p:sp>
      <p:sp>
        <p:nvSpPr>
          <p:cNvPr id="162821" name="Slide Number Placeholder 4"/>
          <p:cNvSpPr>
            <a:spLocks noGrp="1"/>
          </p:cNvSpPr>
          <p:nvPr>
            <p:ph type="sldNum" sz="quarter" idx="5"/>
          </p:nvPr>
        </p:nvSpPr>
        <p:spPr/>
        <p:txBody>
          <a:bodyPr/>
          <a:lstStyle/>
          <a:p>
            <a:pPr>
              <a:defRPr/>
            </a:pPr>
            <a:fld id="{1CEFFB2A-33F3-4794-A252-48FCED28E918}" type="slidenum">
              <a:rPr lang="en-US" smtClean="0"/>
              <a:pPr>
                <a:defRPr/>
              </a:pPr>
              <a:t>42</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215E5D2-10E4-4CE3-8819-8EC235761BE6}" type="slidenum">
              <a:rPr lang="en-US" smtClean="0"/>
              <a:pPr>
                <a:defRPr/>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n-US" smtClean="0"/>
              <a:t>ER/CORP/CRS/LA06/003</a:t>
            </a:r>
          </a:p>
        </p:txBody>
      </p:sp>
      <p:sp>
        <p:nvSpPr>
          <p:cNvPr id="94211" name="Rectangle 7"/>
          <p:cNvSpPr>
            <a:spLocks noGrp="1" noChangeArrowheads="1"/>
          </p:cNvSpPr>
          <p:nvPr>
            <p:ph type="sldNum" sz="quarter" idx="5"/>
          </p:nvPr>
        </p:nvSpPr>
        <p:spPr>
          <a:noFill/>
        </p:spPr>
        <p:txBody>
          <a:bodyPr/>
          <a:lstStyle/>
          <a:p>
            <a:fld id="{FAC295EC-5A3D-469D-979B-6BAD587BFE2D}" type="slidenum">
              <a:rPr lang="en-US" smtClean="0"/>
              <a:pPr/>
              <a:t>6</a:t>
            </a:fld>
            <a:endParaRPr lang="en-US" smtClean="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p:spPr>
        <p:txBody>
          <a:bodyPr/>
          <a:lstStyle/>
          <a:p>
            <a:pPr eaLnBrk="1" hangingPunct="1"/>
            <a:endParaRPr lang="en-US" sz="10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r>
              <a:rPr lang="en-US" smtClean="0"/>
              <a:t>Problem solving Skill is the key skill required for a software engineer as it helps to develop technical as well as soft skills.</a:t>
            </a:r>
          </a:p>
          <a:p>
            <a:r>
              <a:rPr lang="en-US" smtClean="0"/>
              <a:t>This course is targeted towards developing problem solving skills which requires logical and analytical thinking</a:t>
            </a:r>
          </a:p>
          <a:p>
            <a:endParaRPr lang="en-US" smtClean="0"/>
          </a:p>
          <a:p>
            <a:r>
              <a:rPr lang="en-US" smtClean="0"/>
              <a:t>Logical Thinking </a:t>
            </a:r>
          </a:p>
          <a:p>
            <a:r>
              <a:rPr lang="en-US" smtClean="0">
                <a:sym typeface="Wingdings" pitchFamily="2" charset="2"/>
              </a:rPr>
              <a:t></a:t>
            </a:r>
            <a:r>
              <a:rPr lang="en-US" smtClean="0"/>
              <a:t> is thinking in terms of cause and consequences</a:t>
            </a:r>
          </a:p>
          <a:p>
            <a:pPr>
              <a:buFont typeface="Wingdings" pitchFamily="2" charset="2"/>
              <a:buChar char="à"/>
            </a:pPr>
            <a:r>
              <a:rPr lang="en-US" smtClean="0">
                <a:sym typeface="Wingdings" pitchFamily="2" charset="2"/>
              </a:rPr>
              <a:t> is sequential thinking</a:t>
            </a:r>
          </a:p>
          <a:p>
            <a:pPr>
              <a:buFont typeface="Wingdings" pitchFamily="2" charset="2"/>
              <a:buChar char="à"/>
            </a:pPr>
            <a:r>
              <a:rPr lang="en-US" smtClean="0">
                <a:sym typeface="Wingdings" pitchFamily="2" charset="2"/>
              </a:rPr>
              <a:t> means following a train of thought</a:t>
            </a:r>
          </a:p>
          <a:p>
            <a:pPr>
              <a:buFont typeface="Wingdings" pitchFamily="2" charset="2"/>
              <a:buChar char="à"/>
            </a:pPr>
            <a:r>
              <a:rPr lang="en-US" smtClean="0">
                <a:sym typeface="Wingdings" pitchFamily="2" charset="2"/>
              </a:rPr>
              <a:t> helps in decision making and problem solving</a:t>
            </a:r>
          </a:p>
        </p:txBody>
      </p:sp>
      <p:sp>
        <p:nvSpPr>
          <p:cNvPr id="4" name="Slide Number Placeholder 3"/>
          <p:cNvSpPr>
            <a:spLocks noGrp="1"/>
          </p:cNvSpPr>
          <p:nvPr>
            <p:ph type="sldNum" sz="quarter" idx="5"/>
          </p:nvPr>
        </p:nvSpPr>
        <p:spPr/>
        <p:txBody>
          <a:bodyPr/>
          <a:lstStyle/>
          <a:p>
            <a:pPr>
              <a:defRPr/>
            </a:pPr>
            <a:fld id="{FF63E4FF-83F4-4792-83BA-734D50BCFE10}"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3094380-66D6-4E52-BBA3-920F28BC62B1}"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r>
              <a:rPr lang="en-US" dirty="0" smtClean="0"/>
              <a:t>The C</a:t>
            </a:r>
            <a:r>
              <a:rPr lang="en-US" baseline="0" dirty="0" smtClean="0"/>
              <a:t>lass can have discussion on the above scenario.</a:t>
            </a:r>
            <a:endParaRPr lang="en-US" dirty="0" smtClean="0"/>
          </a:p>
        </p:txBody>
      </p:sp>
      <p:sp>
        <p:nvSpPr>
          <p:cNvPr id="4" name="Slide Number Placeholder 3"/>
          <p:cNvSpPr>
            <a:spLocks noGrp="1"/>
          </p:cNvSpPr>
          <p:nvPr>
            <p:ph type="sldNum" sz="quarter" idx="5"/>
          </p:nvPr>
        </p:nvSpPr>
        <p:spPr/>
        <p:txBody>
          <a:bodyPr/>
          <a:lstStyle/>
          <a:p>
            <a:pPr>
              <a:defRPr/>
            </a:pPr>
            <a:fld id="{ABBFAC90-6289-436A-BB19-72753D169F95}"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smtClean="0"/>
              <a:t>For any problem solving strategy logic is prerequisite.  </a:t>
            </a:r>
          </a:p>
        </p:txBody>
      </p:sp>
      <p:sp>
        <p:nvSpPr>
          <p:cNvPr id="4" name="Slide Number Placeholder 3"/>
          <p:cNvSpPr>
            <a:spLocks noGrp="1"/>
          </p:cNvSpPr>
          <p:nvPr>
            <p:ph type="sldNum" sz="quarter" idx="5"/>
          </p:nvPr>
        </p:nvSpPr>
        <p:spPr/>
        <p:txBody>
          <a:bodyPr/>
          <a:lstStyle/>
          <a:p>
            <a:pPr>
              <a:defRPr/>
            </a:pPr>
            <a:fld id="{120F79A7-4AB4-47E6-B770-7AA00687DE99}"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6"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b="0" dirty="0" smtClean="0">
                <a:solidFill>
                  <a:srgbClr val="FFFFCC"/>
                </a:solidFill>
              </a:rPr>
              <a:t>ER/CORP/CRS/LA1027</a:t>
            </a:r>
            <a:endParaRPr lang="en-US" b="0" dirty="0">
              <a:solidFill>
                <a:srgbClr val="FFFFCC"/>
              </a:solidFill>
            </a:endParaRPr>
          </a:p>
        </p:txBody>
      </p:sp>
      <p:sp>
        <p:nvSpPr>
          <p:cNvPr id="7"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b="0" dirty="0">
                <a:solidFill>
                  <a:srgbClr val="FFFFCC"/>
                </a:solidFill>
              </a:rPr>
              <a:t>Ver. No.: </a:t>
            </a:r>
            <a:r>
              <a:rPr lang="en-US" b="0" dirty="0" smtClean="0">
                <a:solidFill>
                  <a:srgbClr val="FFFFCC"/>
                </a:solidFill>
              </a:rPr>
              <a:t>1.3</a:t>
            </a:r>
            <a:endParaRPr lang="en-US" b="0" dirty="0">
              <a:solidFill>
                <a:srgbClr val="FFFFCC"/>
              </a:solidFill>
            </a:endParaRPr>
          </a:p>
        </p:txBody>
      </p:sp>
      <p:sp>
        <p:nvSpPr>
          <p:cNvPr id="8"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b="0" dirty="0">
                <a:solidFill>
                  <a:srgbClr val="FFFFCC"/>
                </a:solidFill>
                <a:cs typeface="+mn-cs"/>
              </a:rPr>
              <a:t>Copyright © 2010, Infosys Technologies Ltd.</a:t>
            </a:r>
          </a:p>
        </p:txBody>
      </p:sp>
      <p:sp>
        <p:nvSpPr>
          <p:cNvPr id="9"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0"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1"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2"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4" name="Freeform 13"/>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5" name="Freeform 14"/>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6" name="Freeform 15"/>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grpSp>
        <p:nvGrpSpPr>
          <p:cNvPr id="17" name="Group 16"/>
          <p:cNvGrpSpPr>
            <a:grpSpLocks/>
          </p:cNvGrpSpPr>
          <p:nvPr userDrawn="1"/>
        </p:nvGrpSpPr>
        <p:grpSpPr bwMode="auto">
          <a:xfrm>
            <a:off x="8407400" y="241300"/>
            <a:ext cx="1120775" cy="414338"/>
            <a:chOff x="2444" y="1518"/>
            <a:chExt cx="1488" cy="550"/>
          </a:xfrm>
        </p:grpSpPr>
        <p:sp>
          <p:nvSpPr>
            <p:cNvPr id="18" name="Freeform 17"/>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20" name="Freeform 19"/>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grpSp>
      <p:sp>
        <p:nvSpPr>
          <p:cNvPr id="22"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a:defRPr/>
            </a:pPr>
            <a:r>
              <a:rPr lang="en-US" sz="1600">
                <a:solidFill>
                  <a:srgbClr val="FF9900"/>
                </a:solidFill>
                <a:cs typeface="+mn-cs"/>
              </a:rPr>
              <a:t>Education and Research</a:t>
            </a:r>
            <a:r>
              <a:rPr lang="en-US" sz="1600">
                <a:solidFill>
                  <a:srgbClr val="66CCFF"/>
                </a:solidFill>
                <a:cs typeface="+mn-cs"/>
              </a:rPr>
              <a:t> </a:t>
            </a:r>
          </a:p>
          <a:p>
            <a:pPr>
              <a:defRPr/>
            </a:pPr>
            <a:r>
              <a:rPr lang="en-US" b="0" i="1">
                <a:solidFill>
                  <a:srgbClr val="FFFF66"/>
                </a:solidFill>
                <a:cs typeface="+mn-cs"/>
              </a:rPr>
              <a:t>We enable you to leverage knowledge anytime, anywhere!</a:t>
            </a:r>
          </a:p>
        </p:txBody>
      </p:sp>
      <p:sp>
        <p:nvSpPr>
          <p:cNvPr id="23"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a:spcBef>
                <a:spcPct val="50000"/>
              </a:spcBef>
              <a:defRPr/>
            </a:pPr>
            <a:endParaRPr lang="en-US" sz="1800" b="0" i="1">
              <a:cs typeface="+mn-cs"/>
            </a:endParaRPr>
          </a:p>
        </p:txBody>
      </p:sp>
      <p:sp>
        <p:nvSpPr>
          <p:cNvPr id="24" name="TextBox 23"/>
          <p:cNvSpPr txBox="1"/>
          <p:nvPr userDrawn="1"/>
        </p:nvSpPr>
        <p:spPr>
          <a:xfrm>
            <a:off x="5257800" y="6553200"/>
            <a:ext cx="1371600" cy="276225"/>
          </a:xfrm>
          <a:prstGeom prst="rect">
            <a:avLst/>
          </a:prstGeom>
          <a:noFill/>
        </p:spPr>
        <p:txBody>
          <a:bodyPr>
            <a:spAutoFit/>
          </a:bodyPr>
          <a:lstStyle/>
          <a:p>
            <a:pPr>
              <a:defRPr/>
            </a:pPr>
            <a:r>
              <a:rPr lang="en-US" dirty="0">
                <a:solidFill>
                  <a:schemeClr val="bg1"/>
                </a:solidFill>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dirty="0"/>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F3DB1C0B-E413-4A3D-BC54-C8EC3FA9A79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BD6362D-F725-4CDB-89F4-E005E593914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9388" y="-82550"/>
            <a:ext cx="87503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2550" y="1174750"/>
            <a:ext cx="9658350" cy="4881563"/>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FDBC9EA-D5B6-4CD0-9E73-520FDC59FA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B0677957-77C3-4CA7-96EE-8E592C18389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47EE97A0-1F81-4124-8973-DE3D1F141D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6FA867EB-1F9A-4D65-B60E-87FCEA8828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FA7DEF36-2B79-419A-8BCB-5FE622B0A2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1A87C3E7-31DF-48B6-AEFC-C3376B47CCE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21929537-A3FC-479A-9975-D9C86A2948A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5B8C6666-52F1-495A-81C0-1E831450FA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amp;R-Template-inside_header2"/>
          <p:cNvPicPr>
            <a:picLocks noChangeAspect="1" noChangeArrowheads="1"/>
          </p:cNvPicPr>
          <p:nvPr userDrawn="1"/>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eaLnBrk="0" hangingPunct="0">
              <a:spcBef>
                <a:spcPct val="50000"/>
              </a:spcBef>
              <a:buClr>
                <a:srgbClr val="0033CC"/>
              </a:buClr>
              <a:buSzPct val="155000"/>
              <a:buFont typeface="Symbol" pitchFamily="18" charset="2"/>
              <a:buNone/>
              <a:defRPr/>
            </a:pPr>
            <a:endParaRPr lang="en-US">
              <a:cs typeface="+mn-cs"/>
            </a:endParaRPr>
          </a:p>
        </p:txBody>
      </p:sp>
      <p:pic>
        <p:nvPicPr>
          <p:cNvPr id="2052" name="Picture 4" descr="E&amp;R-Template-inside_footer2"/>
          <p:cNvPicPr>
            <a:picLocks noChangeAspect="1" noChangeArrowheads="1"/>
          </p:cNvPicPr>
          <p:nvPr userDrawn="1"/>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6BA6EE1A-97E7-4F40-A1A9-2003CA1F117F}" type="slidenum">
              <a:rPr lang="en-US"/>
              <a:pPr>
                <a:defRPr/>
              </a:pPr>
              <a:t>‹#›</a:t>
            </a:fld>
            <a:endParaRPr lang="en-US"/>
          </a:p>
        </p:txBody>
      </p:sp>
      <p:grpSp>
        <p:nvGrpSpPr>
          <p:cNvPr id="2056" name="Group 8"/>
          <p:cNvGrpSpPr>
            <a:grpSpLocks/>
          </p:cNvGrpSpPr>
          <p:nvPr userDrawn="1"/>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gr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b="0" dirty="0">
                <a:solidFill>
                  <a:schemeClr val="bg1"/>
                </a:solidFill>
                <a:cs typeface="+mn-cs"/>
              </a:rPr>
              <a:t>Copyright © 2010, Infosys Technologies Ltd.</a:t>
            </a:r>
          </a:p>
        </p:txBody>
      </p:sp>
      <p:grpSp>
        <p:nvGrpSpPr>
          <p:cNvPr id="2058" name="Group 13"/>
          <p:cNvGrpSpPr>
            <a:grpSpLocks/>
          </p:cNvGrpSpPr>
          <p:nvPr userDrawn="1"/>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eaLnBrk="0" hangingPunct="0">
                <a:spcBef>
                  <a:spcPct val="50000"/>
                </a:spcBef>
                <a:buClr>
                  <a:srgbClr val="0033CC"/>
                </a:buClr>
                <a:buSzPct val="155000"/>
                <a:buFont typeface="Symbol" pitchFamily="18" charset="2"/>
                <a:buNone/>
                <a:defRPr/>
              </a:pPr>
              <a:endParaRPr lang="en-US">
                <a:cs typeface="+mn-cs"/>
              </a:endParaRPr>
            </a:p>
          </p:txBody>
        </p:sp>
      </p:grpSp>
      <p:pic>
        <p:nvPicPr>
          <p:cNvPr id="2059" name="Picture 18" descr="E&amp;RLOGO [Converted]"/>
          <p:cNvPicPr>
            <a:picLocks noChangeAspect="1" noChangeArrowheads="1"/>
          </p:cNvPicPr>
          <p:nvPr userDrawn="1"/>
        </p:nvPicPr>
        <p:blipFill>
          <a:blip r:embed="rId16"/>
          <a:srcRect/>
          <a:stretch>
            <a:fillRect/>
          </a:stretch>
        </p:blipFill>
        <p:spPr bwMode="auto">
          <a:xfrm>
            <a:off x="8509000" y="88900"/>
            <a:ext cx="787400" cy="785813"/>
          </a:xfrm>
          <a:prstGeom prst="rect">
            <a:avLst/>
          </a:prstGeom>
          <a:noFill/>
          <a:ln w="9525">
            <a:noFill/>
            <a:miter lim="800000"/>
            <a:headEnd/>
            <a:tailEnd/>
          </a:ln>
        </p:spPr>
      </p:pic>
      <p:sp>
        <p:nvSpPr>
          <p:cNvPr id="19" name="TextBox 18"/>
          <p:cNvSpPr txBox="1"/>
          <p:nvPr userDrawn="1"/>
        </p:nvSpPr>
        <p:spPr>
          <a:xfrm>
            <a:off x="5562600" y="6477000"/>
            <a:ext cx="1371600" cy="276225"/>
          </a:xfrm>
          <a:prstGeom prst="rect">
            <a:avLst/>
          </a:prstGeom>
          <a:noFill/>
        </p:spPr>
        <p:txBody>
          <a:bodyPr>
            <a:spAutoFit/>
          </a:bodyPr>
          <a:lstStyle/>
          <a:p>
            <a:pPr eaLnBrk="0" hangingPunct="0">
              <a:spcBef>
                <a:spcPct val="50000"/>
              </a:spcBef>
              <a:buClr>
                <a:srgbClr val="0033CC"/>
              </a:buClr>
              <a:buSzPct val="155000"/>
              <a:buFont typeface="Symbol" pitchFamily="18" charset="2"/>
              <a:buNone/>
              <a:defRPr/>
            </a:pPr>
            <a:r>
              <a:rPr lang="en-US" dirty="0">
                <a:solidFill>
                  <a:schemeClr val="accent3"/>
                </a:solidFill>
              </a:rPr>
              <a:t>CONFIDENTIAL</a:t>
            </a:r>
          </a:p>
        </p:txBody>
      </p:sp>
    </p:spTree>
  </p:cSld>
  <p:clrMap bg1="lt1" tx1="dk1" bg2="lt2" tx2="dk2" accent1="accent1" accent2="accent2" accent3="accent3" accent4="accent4" accent5="accent5" accent6="accent6" hlink="hlink" folHlink="folHlink"/>
  <p:sldLayoutIdLst>
    <p:sldLayoutId id="2147484434"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5"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5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3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Data" Target="../diagrams/data1.xml"/><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545432" y="1102894"/>
            <a:ext cx="8420100" cy="1171575"/>
          </a:xfrm>
        </p:spPr>
        <p:txBody>
          <a:bodyPr anchor="t"/>
          <a:lstStyle/>
          <a:p>
            <a:pPr eaLnBrk="1" hangingPunct="1">
              <a:defRPr/>
            </a:pPr>
            <a:r>
              <a:rPr lang="en-US" sz="3600" dirty="0" smtClean="0"/>
              <a:t>Programming Practices – Day 1 </a:t>
            </a:r>
          </a:p>
        </p:txBody>
      </p:sp>
      <p:sp>
        <p:nvSpPr>
          <p:cNvPr id="5" name="Rectangle 6"/>
          <p:cNvSpPr txBox="1">
            <a:spLocks noChangeArrowheads="1"/>
          </p:cNvSpPr>
          <p:nvPr/>
        </p:nvSpPr>
        <p:spPr bwMode="auto">
          <a:xfrm>
            <a:off x="533400" y="1676400"/>
            <a:ext cx="6934200" cy="571500"/>
          </a:xfrm>
          <a:prstGeom prst="rect">
            <a:avLst/>
          </a:prstGeom>
          <a:noFill/>
          <a:ln w="9525">
            <a:noFill/>
            <a:miter lim="800000"/>
            <a:headEnd/>
            <a:tailEnd/>
          </a:ln>
          <a:effectLst>
            <a:outerShdw dist="35921" dir="2700000" algn="ctr" rotWithShape="0">
              <a:schemeClr val="bg2"/>
            </a:outerShdw>
          </a:effectLst>
        </p:spPr>
        <p:txBody>
          <a:bodyPr/>
          <a:lstStyle/>
          <a:p>
            <a:pPr>
              <a:spcBef>
                <a:spcPct val="20000"/>
              </a:spcBef>
              <a:buClr>
                <a:srgbClr val="003366"/>
              </a:buClr>
              <a:buFont typeface="Wingdings" pitchFamily="2" charset="2"/>
              <a:buNone/>
              <a:defRPr/>
            </a:pPr>
            <a:r>
              <a:rPr lang="en-GB" sz="3200" kern="0" dirty="0">
                <a:solidFill>
                  <a:srgbClr val="FFCC66"/>
                </a:solidFill>
                <a:latin typeface="+mn-lt"/>
                <a:cs typeface="+mn-cs"/>
              </a:rPr>
              <a:t>Bridge Course</a:t>
            </a:r>
            <a:endParaRPr lang="en-US" sz="3200" kern="0" dirty="0">
              <a:solidFill>
                <a:srgbClr val="FFCC66"/>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Problem Solving Life Cycle</a:t>
            </a:r>
            <a:endParaRPr lang="en-US" dirty="0"/>
          </a:p>
        </p:txBody>
      </p:sp>
      <p:graphicFrame>
        <p:nvGraphicFramePr>
          <p:cNvPr id="6" name="Content Placeholder 5"/>
          <p:cNvGraphicFramePr>
            <a:graphicFrameLocks noGrp="1"/>
          </p:cNvGraphicFramePr>
          <p:nvPr>
            <p:ph idx="1"/>
          </p:nvPr>
        </p:nvGraphicFramePr>
        <p:xfrm>
          <a:off x="1168400" y="1143000"/>
          <a:ext cx="7518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0"/>
          </p:nvPr>
        </p:nvSpPr>
        <p:spPr/>
        <p:txBody>
          <a:bodyPr/>
          <a:lstStyle/>
          <a:p>
            <a:pPr>
              <a:defRPr/>
            </a:pPr>
            <a:fld id="{8BF60C69-DA07-46D4-B71D-E6461329C534}" type="slidenum">
              <a:rPr lang="en-US" smtClean="0"/>
              <a:pPr>
                <a:defRPr/>
              </a:pPr>
              <a:t>10</a:t>
            </a:fld>
            <a:endParaRPr lang="en-US"/>
          </a:p>
        </p:txBody>
      </p:sp>
      <p:sp>
        <p:nvSpPr>
          <p:cNvPr id="17414" name="TextBox 7"/>
          <p:cNvSpPr txBox="1">
            <a:spLocks noChangeArrowheads="1"/>
          </p:cNvSpPr>
          <p:nvPr/>
        </p:nvSpPr>
        <p:spPr bwMode="auto">
          <a:xfrm>
            <a:off x="685800" y="1295400"/>
            <a:ext cx="3657600" cy="708025"/>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b="0"/>
              <a:t>What do you understand with point of sale problem?</a:t>
            </a:r>
            <a:endParaRPr lang="en-US" b="0"/>
          </a:p>
        </p:txBody>
      </p:sp>
      <p:sp>
        <p:nvSpPr>
          <p:cNvPr id="17415" name="TextBox 8"/>
          <p:cNvSpPr txBox="1">
            <a:spLocks noChangeArrowheads="1"/>
          </p:cNvSpPr>
          <p:nvPr/>
        </p:nvSpPr>
        <p:spPr bwMode="auto">
          <a:xfrm>
            <a:off x="6477000" y="1958975"/>
            <a:ext cx="3429000" cy="708025"/>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b="0"/>
              <a:t>What plan can you prepare for solving the problem?</a:t>
            </a:r>
            <a:endParaRPr lang="en-US" b="0"/>
          </a:p>
        </p:txBody>
      </p:sp>
      <p:sp>
        <p:nvSpPr>
          <p:cNvPr id="17416" name="TextBox 9"/>
          <p:cNvSpPr txBox="1">
            <a:spLocks noChangeArrowheads="1"/>
          </p:cNvSpPr>
          <p:nvPr/>
        </p:nvSpPr>
        <p:spPr bwMode="auto">
          <a:xfrm>
            <a:off x="5715000" y="4267200"/>
            <a:ext cx="3886200" cy="400050"/>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b="0"/>
              <a:t>How will you carry out the plan?</a:t>
            </a:r>
            <a:endParaRPr lang="en-US" b="0"/>
          </a:p>
        </p:txBody>
      </p:sp>
      <p:sp>
        <p:nvSpPr>
          <p:cNvPr id="17417" name="TextBox 10"/>
          <p:cNvSpPr txBox="1">
            <a:spLocks noChangeArrowheads="1"/>
          </p:cNvSpPr>
          <p:nvPr/>
        </p:nvSpPr>
        <p:spPr bwMode="auto">
          <a:xfrm>
            <a:off x="990600" y="4191000"/>
            <a:ext cx="3048000" cy="708025"/>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b="0"/>
              <a:t>How can you ensure the success of the plan?</a:t>
            </a:r>
            <a:endParaRPr lang="en-US" b="0"/>
          </a:p>
        </p:txBody>
      </p:sp>
      <p:pic>
        <p:nvPicPr>
          <p:cNvPr id="11" name="Picture 2" descr="C:\Documents and Settings\kshitiz_jain\Local Settings\Temporary Internet Files\Content.IE5\YTKNEDI5\MPj04055880000[1].jpg"/>
          <p:cNvPicPr>
            <a:picLocks noChangeAspect="1" noChangeArrowheads="1"/>
          </p:cNvPicPr>
          <p:nvPr/>
        </p:nvPicPr>
        <p:blipFill>
          <a:blip r:embed="rId7" cstate="print"/>
          <a:srcRect/>
          <a:stretch>
            <a:fillRect/>
          </a:stretch>
        </p:blipFill>
        <p:spPr bwMode="auto">
          <a:xfrm>
            <a:off x="4472189" y="2590800"/>
            <a:ext cx="994333" cy="101930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3" name="TextBox 12"/>
          <p:cNvSpPr txBox="1">
            <a:spLocks noChangeArrowheads="1"/>
          </p:cNvSpPr>
          <p:nvPr/>
        </p:nvSpPr>
        <p:spPr bwMode="auto">
          <a:xfrm>
            <a:off x="457200" y="5181600"/>
            <a:ext cx="8991600" cy="708025"/>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a:t>What is the fundamental requirement for answering these questions or in general solving any problem?</a:t>
            </a:r>
          </a:p>
        </p:txBody>
      </p:sp>
      <p:sp>
        <p:nvSpPr>
          <p:cNvPr id="14" name="TextBox 13"/>
          <p:cNvSpPr txBox="1"/>
          <p:nvPr/>
        </p:nvSpPr>
        <p:spPr>
          <a:xfrm>
            <a:off x="457200" y="5943600"/>
            <a:ext cx="8991600" cy="461963"/>
          </a:xfrm>
          <a:prstGeom prst="rect">
            <a:avLst/>
          </a:prstGeom>
          <a:noFill/>
        </p:spPr>
        <p:txBody>
          <a:bodyPr>
            <a:spAutoFit/>
          </a:bodyPr>
          <a:lstStyle/>
          <a:p>
            <a:pPr algn="ctr" eaLnBrk="0" hangingPunct="0">
              <a:spcBef>
                <a:spcPct val="50000"/>
              </a:spcBef>
              <a:buClr>
                <a:srgbClr val="0033CC"/>
              </a:buClr>
              <a:buSzPct val="155000"/>
              <a:buFont typeface="Symbol" pitchFamily="18" charset="2"/>
              <a:buNone/>
              <a:defRPr/>
            </a:pPr>
            <a:r>
              <a:rPr lang="en-US" sz="2400" dirty="0">
                <a:solidFill>
                  <a:schemeClr val="accent1">
                    <a:lumMod val="25000"/>
                  </a:schemeClr>
                </a:solidFill>
              </a:rPr>
              <a:t>LOGIC</a:t>
            </a:r>
            <a:endParaRPr lang="en-US" sz="2000" dirty="0">
              <a:solidFill>
                <a:schemeClr val="accent1">
                  <a:lumMod val="25000"/>
                </a:schemeClr>
              </a:solidFill>
            </a:endParaRPr>
          </a:p>
        </p:txBody>
      </p:sp>
      <p:sp>
        <p:nvSpPr>
          <p:cNvPr id="15" name="TextBox 14"/>
          <p:cNvSpPr txBox="1">
            <a:spLocks noChangeArrowheads="1"/>
          </p:cNvSpPr>
          <p:nvPr/>
        </p:nvSpPr>
        <p:spPr bwMode="auto">
          <a:xfrm>
            <a:off x="457200" y="5181600"/>
            <a:ext cx="6248400" cy="400050"/>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a:t>Now the bigger question is </a:t>
            </a:r>
          </a:p>
        </p:txBody>
      </p:sp>
      <p:pic>
        <p:nvPicPr>
          <p:cNvPr id="12301" name="Picture 34" descr="C:\Documents and Settings\kshitiz_jain\Local Settings\Temporary Internet Files\Content.IE5\KXS1IRCL\MCj03008440000[1].wmf"/>
          <p:cNvPicPr>
            <a:picLocks noChangeAspect="1" noChangeArrowheads="1"/>
          </p:cNvPicPr>
          <p:nvPr/>
        </p:nvPicPr>
        <p:blipFill>
          <a:blip r:embed="rId8"/>
          <a:srcRect/>
          <a:stretch>
            <a:fillRect/>
          </a:stretch>
        </p:blipFill>
        <p:spPr bwMode="auto">
          <a:xfrm rot="-787602">
            <a:off x="7191375" y="284163"/>
            <a:ext cx="1284288" cy="1069975"/>
          </a:xfrm>
          <a:prstGeom prst="rect">
            <a:avLst/>
          </a:prstGeom>
          <a:noFill/>
          <a:ln w="9525">
            <a:noFill/>
            <a:miter lim="800000"/>
            <a:headEnd/>
            <a:tailEnd/>
          </a:ln>
        </p:spPr>
      </p:pic>
      <p:sp>
        <p:nvSpPr>
          <p:cNvPr id="12302" name="TextBox 15"/>
          <p:cNvSpPr txBox="1">
            <a:spLocks noChangeArrowheads="1"/>
          </p:cNvSpPr>
          <p:nvPr/>
        </p:nvSpPr>
        <p:spPr bwMode="auto">
          <a:xfrm>
            <a:off x="5943600" y="5800725"/>
            <a:ext cx="3657600" cy="523875"/>
          </a:xfrm>
          <a:prstGeom prst="rect">
            <a:avLst/>
          </a:prstGeom>
          <a:noFill/>
          <a:ln w="9525">
            <a:noFill/>
            <a:miter lim="800000"/>
            <a:headEnd/>
            <a:tailEnd/>
          </a:ln>
        </p:spPr>
        <p:txBody>
          <a:bodyPr>
            <a:spAutoFit/>
          </a:bodyPr>
          <a:lstStyle/>
          <a:p>
            <a:r>
              <a:rPr lang="en-US" sz="1400">
                <a:solidFill>
                  <a:srgbClr val="0000FF"/>
                </a:solidFill>
              </a:rPr>
              <a:t>Reference : Polya G. How to solve it  , Princeton University Press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additive="base">
                                        <p:cTn id="17" dur="500" fill="hold"/>
                                        <p:tgtEl>
                                          <p:spTgt spid="17414"/>
                                        </p:tgtEl>
                                        <p:attrNameLst>
                                          <p:attrName>ppt_x</p:attrName>
                                        </p:attrNameLst>
                                      </p:cBhvr>
                                      <p:tavLst>
                                        <p:tav tm="0">
                                          <p:val>
                                            <p:strVal val="#ppt_x"/>
                                          </p:val>
                                        </p:tav>
                                        <p:tav tm="100000">
                                          <p:val>
                                            <p:strVal val="#ppt_x"/>
                                          </p:val>
                                        </p:tav>
                                      </p:tavLst>
                                    </p:anim>
                                    <p:anim calcmode="lin" valueType="num">
                                      <p:cBhvr additive="base">
                                        <p:cTn id="18"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15"/>
                                        </p:tgtEl>
                                        <p:attrNameLst>
                                          <p:attrName>style.visibility</p:attrName>
                                        </p:attrNameLst>
                                      </p:cBhvr>
                                      <p:to>
                                        <p:strVal val="visible"/>
                                      </p:to>
                                    </p:set>
                                    <p:anim calcmode="lin" valueType="num">
                                      <p:cBhvr additive="base">
                                        <p:cTn id="23" dur="500" fill="hold"/>
                                        <p:tgtEl>
                                          <p:spTgt spid="17415"/>
                                        </p:tgtEl>
                                        <p:attrNameLst>
                                          <p:attrName>ppt_x</p:attrName>
                                        </p:attrNameLst>
                                      </p:cBhvr>
                                      <p:tavLst>
                                        <p:tav tm="0">
                                          <p:val>
                                            <p:strVal val="#ppt_x"/>
                                          </p:val>
                                        </p:tav>
                                        <p:tav tm="100000">
                                          <p:val>
                                            <p:strVal val="#ppt_x"/>
                                          </p:val>
                                        </p:tav>
                                      </p:tavLst>
                                    </p:anim>
                                    <p:anim calcmode="lin" valueType="num">
                                      <p:cBhvr additive="base">
                                        <p:cTn id="24"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416"/>
                                        </p:tgtEl>
                                        <p:attrNameLst>
                                          <p:attrName>style.visibility</p:attrName>
                                        </p:attrNameLst>
                                      </p:cBhvr>
                                      <p:to>
                                        <p:strVal val="visible"/>
                                      </p:to>
                                    </p:set>
                                    <p:anim calcmode="lin" valueType="num">
                                      <p:cBhvr additive="base">
                                        <p:cTn id="29" dur="500" fill="hold"/>
                                        <p:tgtEl>
                                          <p:spTgt spid="17416"/>
                                        </p:tgtEl>
                                        <p:attrNameLst>
                                          <p:attrName>ppt_x</p:attrName>
                                        </p:attrNameLst>
                                      </p:cBhvr>
                                      <p:tavLst>
                                        <p:tav tm="0">
                                          <p:val>
                                            <p:strVal val="#ppt_x"/>
                                          </p:val>
                                        </p:tav>
                                        <p:tav tm="100000">
                                          <p:val>
                                            <p:strVal val="#ppt_x"/>
                                          </p:val>
                                        </p:tav>
                                      </p:tavLst>
                                    </p:anim>
                                    <p:anim calcmode="lin" valueType="num">
                                      <p:cBhvr additive="base">
                                        <p:cTn id="30"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417"/>
                                        </p:tgtEl>
                                        <p:attrNameLst>
                                          <p:attrName>style.visibility</p:attrName>
                                        </p:attrNameLst>
                                      </p:cBhvr>
                                      <p:to>
                                        <p:strVal val="visible"/>
                                      </p:to>
                                    </p:set>
                                    <p:anim calcmode="lin" valueType="num">
                                      <p:cBhvr additive="base">
                                        <p:cTn id="35" dur="500" fill="hold"/>
                                        <p:tgtEl>
                                          <p:spTgt spid="17417"/>
                                        </p:tgtEl>
                                        <p:attrNameLst>
                                          <p:attrName>ppt_x</p:attrName>
                                        </p:attrNameLst>
                                      </p:cBhvr>
                                      <p:tavLst>
                                        <p:tav tm="0">
                                          <p:val>
                                            <p:strVal val="#ppt_x"/>
                                          </p:val>
                                        </p:tav>
                                        <p:tav tm="100000">
                                          <p:val>
                                            <p:strVal val="#ppt_x"/>
                                          </p:val>
                                        </p:tav>
                                      </p:tavLst>
                                    </p:anim>
                                    <p:anim calcmode="lin" valueType="num">
                                      <p:cBhvr additive="base">
                                        <p:cTn id="36"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xit" presetSubtype="10" fill="hold" grpId="1" nodeType="withEffect">
                                  <p:stCondLst>
                                    <p:cond delay="0"/>
                                  </p:stCondLst>
                                  <p:childTnLst>
                                    <p:animEffect transition="out" filter="blinds(horizontal)">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7414" grpId="0"/>
      <p:bldP spid="17415" grpId="0"/>
      <p:bldP spid="17416" grpId="0"/>
      <p:bldP spid="17417" grpId="0"/>
      <p:bldP spid="13" grpId="0"/>
      <p:bldP spid="14" grpId="0"/>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2" name="Picture 14" descr="C:\Program Files\Microsoft Office\MEDIA\CAGCAT10\j0297707.wmf"/>
          <p:cNvPicPr>
            <a:picLocks noChangeAspect="1" noChangeArrowheads="1"/>
          </p:cNvPicPr>
          <p:nvPr/>
        </p:nvPicPr>
        <p:blipFill>
          <a:blip r:embed="rId3"/>
          <a:srcRect/>
          <a:stretch>
            <a:fillRect/>
          </a:stretch>
        </p:blipFill>
        <p:spPr bwMode="auto">
          <a:xfrm rot="19990375">
            <a:off x="7321550" y="166688"/>
            <a:ext cx="1049338" cy="129222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pPr>
              <a:defRPr/>
            </a:pPr>
            <a:r>
              <a:rPr lang="en-US" dirty="0" smtClean="0"/>
              <a:t>Logic</a:t>
            </a:r>
            <a:endParaRPr lang="en-US" dirty="0"/>
          </a:p>
        </p:txBody>
      </p:sp>
      <p:sp>
        <p:nvSpPr>
          <p:cNvPr id="4" name="Slide Number Placeholder 3"/>
          <p:cNvSpPr>
            <a:spLocks noGrp="1"/>
          </p:cNvSpPr>
          <p:nvPr>
            <p:ph type="sldNum" sz="quarter" idx="10"/>
          </p:nvPr>
        </p:nvSpPr>
        <p:spPr/>
        <p:txBody>
          <a:bodyPr/>
          <a:lstStyle/>
          <a:p>
            <a:pPr>
              <a:defRPr/>
            </a:pPr>
            <a:fld id="{FEEF05AB-DA1B-4CD7-BCC3-87977C537F9A}" type="slidenum">
              <a:rPr lang="en-US" smtClean="0"/>
              <a:pPr>
                <a:defRPr/>
              </a:pPr>
              <a:t>11</a:t>
            </a:fld>
            <a:endParaRPr lang="en-US"/>
          </a:p>
        </p:txBody>
      </p:sp>
      <p:sp>
        <p:nvSpPr>
          <p:cNvPr id="13317" name="Rectangle 4"/>
          <p:cNvSpPr>
            <a:spLocks noChangeArrowheads="1"/>
          </p:cNvSpPr>
          <p:nvPr/>
        </p:nvSpPr>
        <p:spPr bwMode="auto">
          <a:xfrm>
            <a:off x="304800" y="1219200"/>
            <a:ext cx="8534400" cy="1477963"/>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a:t>Definition </a:t>
            </a:r>
            <a:r>
              <a:rPr lang="en-US" sz="2000" b="0"/>
              <a:t>: Logic is a method of reasoning that involves a series of statements, each of which must be true, if the statement before it is true </a:t>
            </a:r>
            <a:r>
              <a:rPr lang="en-US" sz="2000" b="0" baseline="30000"/>
              <a:t>[2]</a:t>
            </a:r>
          </a:p>
          <a:p>
            <a:pPr eaLnBrk="0" hangingPunct="0">
              <a:spcBef>
                <a:spcPct val="50000"/>
              </a:spcBef>
              <a:buClr>
                <a:srgbClr val="0033CC"/>
              </a:buClr>
              <a:buSzPct val="155000"/>
              <a:buFont typeface="Symbol" pitchFamily="18" charset="2"/>
              <a:buNone/>
            </a:pPr>
            <a:r>
              <a:rPr lang="en-US" sz="2000" b="0"/>
              <a:t>Logic requires thinking in a step by step manner about how a problem can be solved</a:t>
            </a:r>
            <a:endParaRPr lang="en-US" sz="2000" b="0" baseline="30000"/>
          </a:p>
        </p:txBody>
      </p:sp>
      <p:sp>
        <p:nvSpPr>
          <p:cNvPr id="6" name="TextBox 5"/>
          <p:cNvSpPr txBox="1">
            <a:spLocks noChangeArrowheads="1"/>
          </p:cNvSpPr>
          <p:nvPr/>
        </p:nvSpPr>
        <p:spPr bwMode="auto">
          <a:xfrm>
            <a:off x="381000" y="2667000"/>
            <a:ext cx="4886325" cy="3170238"/>
          </a:xfrm>
          <a:prstGeom prst="rect">
            <a:avLst/>
          </a:prstGeom>
          <a:noFill/>
          <a:ln w="9525">
            <a:noFill/>
            <a:miter lim="800000"/>
            <a:headEnd/>
            <a:tailEnd/>
          </a:ln>
        </p:spPr>
        <p:txBody>
          <a:bodyPr wrap="none">
            <a:spAutoFit/>
          </a:bodyPr>
          <a:lstStyle/>
          <a:p>
            <a:pPr eaLnBrk="0" hangingPunct="0">
              <a:spcBef>
                <a:spcPct val="50000"/>
              </a:spcBef>
              <a:buClr>
                <a:srgbClr val="0033CC"/>
              </a:buClr>
              <a:buSzPct val="155000"/>
              <a:buFont typeface="Symbol" pitchFamily="18" charset="2"/>
              <a:buNone/>
            </a:pPr>
            <a:r>
              <a:rPr lang="en-US" sz="2000"/>
              <a:t>Example</a:t>
            </a:r>
          </a:p>
          <a:p>
            <a:pPr eaLnBrk="0" hangingPunct="0">
              <a:spcBef>
                <a:spcPct val="50000"/>
              </a:spcBef>
              <a:buSzPct val="155000"/>
              <a:buFont typeface="Symbol" pitchFamily="18" charset="2"/>
              <a:buNone/>
            </a:pPr>
            <a:r>
              <a:rPr lang="en-US" sz="2000" b="0"/>
              <a:t>Mark's mom has four children.</a:t>
            </a:r>
          </a:p>
          <a:p>
            <a:pPr lvl="1" eaLnBrk="0" hangingPunct="0">
              <a:spcBef>
                <a:spcPct val="50000"/>
              </a:spcBef>
              <a:buSzPct val="155000"/>
              <a:buFont typeface="Arial" charset="0"/>
              <a:buChar char="•"/>
            </a:pPr>
            <a:r>
              <a:rPr lang="en-US" sz="2000" b="0"/>
              <a:t> Name of first child is January  </a:t>
            </a:r>
          </a:p>
          <a:p>
            <a:pPr lvl="1" eaLnBrk="0" hangingPunct="0">
              <a:spcBef>
                <a:spcPct val="50000"/>
              </a:spcBef>
              <a:buSzPct val="155000"/>
              <a:buFont typeface="Arial" charset="0"/>
              <a:buChar char="•"/>
            </a:pPr>
            <a:r>
              <a:rPr lang="en-US" sz="2000" b="0"/>
              <a:t> Name of second child is February  </a:t>
            </a:r>
          </a:p>
          <a:p>
            <a:pPr lvl="1" eaLnBrk="0" hangingPunct="0">
              <a:spcBef>
                <a:spcPct val="50000"/>
              </a:spcBef>
              <a:buSzPct val="155000"/>
              <a:buFont typeface="Arial" charset="0"/>
              <a:buChar char="•"/>
            </a:pPr>
            <a:r>
              <a:rPr lang="en-US" sz="2000" b="0"/>
              <a:t> Name of third child is March </a:t>
            </a:r>
          </a:p>
          <a:p>
            <a:pPr eaLnBrk="0" hangingPunct="0">
              <a:spcBef>
                <a:spcPct val="50000"/>
              </a:spcBef>
              <a:buClr>
                <a:srgbClr val="0033CC"/>
              </a:buClr>
              <a:buSzPct val="155000"/>
              <a:buFont typeface="Symbol" pitchFamily="18" charset="2"/>
              <a:buNone/>
            </a:pPr>
            <a:r>
              <a:rPr lang="en-US" sz="2000" b="0"/>
              <a:t>What is the name of the fourth child?</a:t>
            </a:r>
          </a:p>
          <a:p>
            <a:pPr eaLnBrk="0" hangingPunct="0">
              <a:spcBef>
                <a:spcPct val="50000"/>
              </a:spcBef>
              <a:buClr>
                <a:srgbClr val="0033CC"/>
              </a:buClr>
              <a:buSzPct val="155000"/>
              <a:buFont typeface="Symbol" pitchFamily="18" charset="2"/>
              <a:buNone/>
            </a:pPr>
            <a:endParaRPr lang="en-US" sz="2000"/>
          </a:p>
        </p:txBody>
      </p:sp>
      <p:pic>
        <p:nvPicPr>
          <p:cNvPr id="11" name="Picture 8" descr="C:\Users\alsaad_ishaq\AppData\Local\Microsoft\Windows\Temporary Internet Files\Content.IE5\9XKGPI78\MPj04393190000[1].jpg"/>
          <p:cNvPicPr>
            <a:picLocks noChangeAspect="1" noChangeArrowheads="1"/>
          </p:cNvPicPr>
          <p:nvPr/>
        </p:nvPicPr>
        <p:blipFill>
          <a:blip r:embed="rId4"/>
          <a:srcRect r="15475"/>
          <a:stretch>
            <a:fillRect/>
          </a:stretch>
        </p:blipFill>
        <p:spPr bwMode="auto">
          <a:xfrm>
            <a:off x="6172200" y="3363913"/>
            <a:ext cx="3019425" cy="2960687"/>
          </a:xfrm>
          <a:prstGeom prst="rect">
            <a:avLst/>
          </a:prstGeom>
          <a:noFill/>
          <a:ln w="9525">
            <a:noFill/>
            <a:miter lim="800000"/>
            <a:headEnd/>
            <a:tailEnd/>
          </a:ln>
        </p:spPr>
      </p:pic>
      <p:sp>
        <p:nvSpPr>
          <p:cNvPr id="17" name="Rounded Rectangular Callout 16"/>
          <p:cNvSpPr/>
          <p:nvPr/>
        </p:nvSpPr>
        <p:spPr bwMode="auto">
          <a:xfrm>
            <a:off x="6434495" y="2514600"/>
            <a:ext cx="2480905" cy="685800"/>
          </a:xfrm>
          <a:prstGeom prst="wedgeRoundRectCallout">
            <a:avLst>
              <a:gd name="adj1" fmla="val 18153"/>
              <a:gd name="adj2" fmla="val 105563"/>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spcBef>
                <a:spcPct val="50000"/>
              </a:spcBef>
              <a:buClr>
                <a:srgbClr val="0033CC"/>
              </a:buClr>
              <a:buSzPct val="155000"/>
              <a:buFont typeface="Symbol" pitchFamily="18" charset="2"/>
              <a:buNone/>
              <a:defRPr/>
            </a:pPr>
            <a:r>
              <a:rPr lang="en-US" sz="1600" dirty="0">
                <a:solidFill>
                  <a:schemeClr val="tx1"/>
                </a:solidFill>
              </a:rPr>
              <a:t>Hey! I am not  JULY. </a:t>
            </a:r>
          </a:p>
          <a:p>
            <a:pPr eaLnBrk="0" hangingPunct="0">
              <a:spcBef>
                <a:spcPct val="50000"/>
              </a:spcBef>
              <a:buClr>
                <a:srgbClr val="0033CC"/>
              </a:buClr>
              <a:buSzPct val="155000"/>
              <a:buFont typeface="Symbol" pitchFamily="18" charset="2"/>
              <a:buNone/>
              <a:defRPr/>
            </a:pPr>
            <a:r>
              <a:rPr lang="en-US" sz="1600" dirty="0">
                <a:solidFill>
                  <a:schemeClr val="tx1"/>
                </a:solidFill>
              </a:rPr>
              <a:t>I am Mark </a:t>
            </a:r>
          </a:p>
        </p:txBody>
      </p:sp>
      <p:sp>
        <p:nvSpPr>
          <p:cNvPr id="18" name="Rounded Rectangle 17"/>
          <p:cNvSpPr/>
          <p:nvPr/>
        </p:nvSpPr>
        <p:spPr bwMode="auto">
          <a:xfrm>
            <a:off x="5791200" y="5562600"/>
            <a:ext cx="838200" cy="3048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600" dirty="0">
                <a:solidFill>
                  <a:schemeClr val="tx1"/>
                </a:solidFill>
              </a:rPr>
              <a:t>March</a:t>
            </a:r>
          </a:p>
        </p:txBody>
      </p:sp>
      <p:sp>
        <p:nvSpPr>
          <p:cNvPr id="19" name="Rounded Rectangle 18"/>
          <p:cNvSpPr/>
          <p:nvPr/>
        </p:nvSpPr>
        <p:spPr bwMode="auto">
          <a:xfrm>
            <a:off x="6248400" y="3581400"/>
            <a:ext cx="990600" cy="2286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600" dirty="0">
                <a:solidFill>
                  <a:schemeClr val="tx1"/>
                </a:solidFill>
              </a:rPr>
              <a:t>January</a:t>
            </a:r>
          </a:p>
        </p:txBody>
      </p:sp>
      <p:sp>
        <p:nvSpPr>
          <p:cNvPr id="20" name="Rounded Rectangle 19"/>
          <p:cNvSpPr/>
          <p:nvPr/>
        </p:nvSpPr>
        <p:spPr bwMode="auto">
          <a:xfrm>
            <a:off x="8610600" y="3657600"/>
            <a:ext cx="1143000" cy="3048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600" dirty="0">
                <a:solidFill>
                  <a:schemeClr val="tx1"/>
                </a:solidFill>
              </a:rPr>
              <a:t>February</a:t>
            </a:r>
          </a:p>
        </p:txBody>
      </p:sp>
      <p:sp>
        <p:nvSpPr>
          <p:cNvPr id="13326" name="TextBox 13"/>
          <p:cNvSpPr txBox="1">
            <a:spLocks noChangeArrowheads="1"/>
          </p:cNvSpPr>
          <p:nvPr/>
        </p:nvSpPr>
        <p:spPr bwMode="auto">
          <a:xfrm>
            <a:off x="228600" y="6019800"/>
            <a:ext cx="8458200" cy="307975"/>
          </a:xfrm>
          <a:prstGeom prst="rect">
            <a:avLst/>
          </a:prstGeom>
          <a:noFill/>
          <a:ln w="9525">
            <a:noFill/>
            <a:miter lim="800000"/>
            <a:headEnd/>
            <a:tailEnd/>
          </a:ln>
        </p:spPr>
        <p:txBody>
          <a:bodyPr>
            <a:spAutoFit/>
          </a:bodyPr>
          <a:lstStyle/>
          <a:p>
            <a:r>
              <a:rPr lang="en-US" sz="1400">
                <a:solidFill>
                  <a:srgbClr val="0000FF"/>
                </a:solidFill>
              </a:rPr>
              <a:t>[2] Source : Collins COBUILD Advanced Learner’s  English Dictionary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heckerboard(across)">
                                      <p:cBhvr>
                                        <p:cTn id="37" dur="1000"/>
                                        <p:tgtEl>
                                          <p:spTgt spid="11"/>
                                        </p:tgtEl>
                                      </p:cBhvr>
                                    </p:animEffect>
                                  </p:childTnLst>
                                </p:cTn>
                              </p:par>
                              <p:par>
                                <p:cTn id="38" presetID="5" presetClass="entr" presetSubtype="1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1000"/>
                                        <p:tgtEl>
                                          <p:spTgt spid="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descr="C:\Program Files\Microsoft Office\MEDIA\CAGCAT10\j0297707.wmf"/>
          <p:cNvPicPr>
            <a:picLocks noChangeAspect="1" noChangeArrowheads="1"/>
          </p:cNvPicPr>
          <p:nvPr/>
        </p:nvPicPr>
        <p:blipFill>
          <a:blip r:embed="rId3"/>
          <a:srcRect/>
          <a:stretch>
            <a:fillRect/>
          </a:stretch>
        </p:blipFill>
        <p:spPr bwMode="auto">
          <a:xfrm rot="19990375">
            <a:off x="7321550" y="166688"/>
            <a:ext cx="1049338" cy="129222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pPr>
              <a:defRPr/>
            </a:pPr>
            <a:r>
              <a:rPr lang="en-US" dirty="0" smtClean="0"/>
              <a:t>Importance of Logic in problem solving</a:t>
            </a:r>
            <a:endParaRPr lang="en-US" dirty="0"/>
          </a:p>
        </p:txBody>
      </p:sp>
      <p:sp>
        <p:nvSpPr>
          <p:cNvPr id="3" name="Slide Number Placeholder 2"/>
          <p:cNvSpPr>
            <a:spLocks noGrp="1"/>
          </p:cNvSpPr>
          <p:nvPr>
            <p:ph type="sldNum" sz="quarter" idx="10"/>
          </p:nvPr>
        </p:nvSpPr>
        <p:spPr/>
        <p:txBody>
          <a:bodyPr/>
          <a:lstStyle/>
          <a:p>
            <a:pPr>
              <a:defRPr/>
            </a:pPr>
            <a:fld id="{81AC57F6-2671-4C33-88D0-979E0DFF454E}" type="slidenum">
              <a:rPr lang="en-US" smtClean="0"/>
              <a:pPr>
                <a:defRPr/>
              </a:pPr>
              <a:t>12</a:t>
            </a:fld>
            <a:endParaRPr lang="en-US"/>
          </a:p>
        </p:txBody>
      </p:sp>
      <p:sp>
        <p:nvSpPr>
          <p:cNvPr id="4" name="TextBox 3"/>
          <p:cNvSpPr txBox="1">
            <a:spLocks noChangeArrowheads="1"/>
          </p:cNvSpPr>
          <p:nvPr/>
        </p:nvSpPr>
        <p:spPr bwMode="auto">
          <a:xfrm>
            <a:off x="304800" y="1182688"/>
            <a:ext cx="9220200" cy="5170646"/>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2000" b="0" dirty="0"/>
              <a:t>For solving a problem there may be multiple valid logics some may be simple and others may be complex</a:t>
            </a:r>
          </a:p>
          <a:p>
            <a:pPr eaLnBrk="0" hangingPunct="0">
              <a:spcBef>
                <a:spcPct val="50000"/>
              </a:spcBef>
              <a:buClr>
                <a:srgbClr val="0033CC"/>
              </a:buClr>
              <a:buSzPct val="155000"/>
              <a:buFont typeface="Symbol" pitchFamily="18" charset="2"/>
              <a:buNone/>
            </a:pPr>
            <a:r>
              <a:rPr lang="en-US" sz="2000" dirty="0"/>
              <a:t>For example:    Determine whether a given number is prime or not? </a:t>
            </a:r>
          </a:p>
          <a:p>
            <a:pPr eaLnBrk="0" hangingPunct="0">
              <a:spcBef>
                <a:spcPct val="50000"/>
              </a:spcBef>
              <a:buClr>
                <a:srgbClr val="0033CC"/>
              </a:buClr>
              <a:buSzPct val="155000"/>
              <a:buFont typeface="Symbol" pitchFamily="18" charset="2"/>
              <a:buNone/>
            </a:pPr>
            <a:r>
              <a:rPr lang="en-US" sz="2000" dirty="0"/>
              <a:t>Logic 1</a:t>
            </a:r>
            <a:r>
              <a:rPr lang="en-US" sz="2000" b="0" dirty="0"/>
              <a:t>: Divide the number by all the numbers from 2 to one less than the number and if for all the division operations, the reminder is non zero, the number is prime otherwise it is not prime </a:t>
            </a:r>
          </a:p>
          <a:p>
            <a:pPr eaLnBrk="0" hangingPunct="0">
              <a:spcBef>
                <a:spcPct val="50000"/>
              </a:spcBef>
              <a:buClr>
                <a:srgbClr val="0033CC"/>
              </a:buClr>
              <a:buSzPct val="155000"/>
              <a:buFont typeface="Symbol" pitchFamily="18" charset="2"/>
              <a:buNone/>
            </a:pPr>
            <a:r>
              <a:rPr lang="en-US" sz="2000" dirty="0"/>
              <a:t>Logic 2</a:t>
            </a:r>
            <a:r>
              <a:rPr lang="en-US" sz="2000" b="0" dirty="0"/>
              <a:t>: Same as logic1  but divide the number only from 2 to the number /2 </a:t>
            </a:r>
          </a:p>
          <a:p>
            <a:pPr eaLnBrk="0" hangingPunct="0">
              <a:spcBef>
                <a:spcPct val="50000"/>
              </a:spcBef>
              <a:buClr>
                <a:srgbClr val="0033CC"/>
              </a:buClr>
              <a:buSzPct val="155000"/>
              <a:buFont typeface="Symbol" pitchFamily="18" charset="2"/>
              <a:buNone/>
            </a:pPr>
            <a:r>
              <a:rPr lang="en-US" sz="2000" dirty="0"/>
              <a:t>Logic 3</a:t>
            </a:r>
            <a:r>
              <a:rPr lang="en-US" sz="2000" b="0" dirty="0"/>
              <a:t>: Same as Logic 1 but divide the number only from 2 to square root of the number</a:t>
            </a:r>
          </a:p>
          <a:p>
            <a:pPr eaLnBrk="0" hangingPunct="0">
              <a:spcBef>
                <a:spcPct val="50000"/>
              </a:spcBef>
              <a:buClr>
                <a:srgbClr val="0033CC"/>
              </a:buClr>
              <a:buSzPct val="155000"/>
              <a:buFont typeface="Symbol" pitchFamily="18" charset="2"/>
              <a:buNone/>
            </a:pPr>
            <a:endParaRPr lang="en-US" sz="2000" b="0" dirty="0"/>
          </a:p>
          <a:p>
            <a:pPr eaLnBrk="0" hangingPunct="0">
              <a:spcBef>
                <a:spcPct val="50000"/>
              </a:spcBef>
              <a:buClr>
                <a:srgbClr val="0033CC"/>
              </a:buClr>
              <a:buSzPct val="155000"/>
              <a:buFont typeface="Symbol" pitchFamily="18" charset="2"/>
              <a:buNone/>
            </a:pPr>
            <a:r>
              <a:rPr lang="en-US" sz="2000" b="0" dirty="0"/>
              <a:t>As a software engineer our job is to find out appropriate logic to solve given </a:t>
            </a:r>
            <a:r>
              <a:rPr lang="en-US" sz="2000" b="0" dirty="0" smtClean="0"/>
              <a:t>problem</a:t>
            </a:r>
          </a:p>
          <a:p>
            <a:pPr algn="ctr" eaLnBrk="0" hangingPunct="0">
              <a:spcBef>
                <a:spcPct val="50000"/>
              </a:spcBef>
              <a:buClr>
                <a:srgbClr val="0033CC"/>
              </a:buClr>
              <a:buSzPct val="155000"/>
              <a:buFont typeface="Symbol" pitchFamily="18" charset="2"/>
              <a:buNone/>
            </a:pPr>
            <a:r>
              <a:rPr lang="en-US" sz="2000" dirty="0" smtClean="0"/>
              <a:t>Let us look at Computational Problems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are the skills required for solving Computational Problems?</a:t>
            </a:r>
            <a:endParaRPr lang="en-US" sz="2400" dirty="0"/>
          </a:p>
        </p:txBody>
      </p:sp>
      <p:sp>
        <p:nvSpPr>
          <p:cNvPr id="3" name="Slide Number Placeholder 2"/>
          <p:cNvSpPr>
            <a:spLocks noGrp="1"/>
          </p:cNvSpPr>
          <p:nvPr>
            <p:ph type="sldNum" sz="quarter" idx="10"/>
          </p:nvPr>
        </p:nvSpPr>
        <p:spPr/>
        <p:txBody>
          <a:bodyPr/>
          <a:lstStyle/>
          <a:p>
            <a:pPr>
              <a:defRPr/>
            </a:pPr>
            <a:fld id="{FA7DEF36-2B79-419A-8BCB-5FE622B0A2BC}" type="slidenum">
              <a:rPr lang="en-US" smtClean="0"/>
              <a:pPr>
                <a:defRPr/>
              </a:pPr>
              <a:t>13</a:t>
            </a:fld>
            <a:endParaRPr lang="en-US"/>
          </a:p>
        </p:txBody>
      </p:sp>
      <p:graphicFrame>
        <p:nvGraphicFramePr>
          <p:cNvPr id="4" name="Diagram 3"/>
          <p:cNvGraphicFramePr/>
          <p:nvPr/>
        </p:nvGraphicFramePr>
        <p:xfrm>
          <a:off x="609600" y="1295400"/>
          <a:ext cx="8915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6E7F19A-379A-4CD1-9E33-A4995FBC6F84}"/>
                                            </p:graphicEl>
                                          </p:spTgt>
                                        </p:tgtEl>
                                        <p:attrNameLst>
                                          <p:attrName>style.visibility</p:attrName>
                                        </p:attrNameLst>
                                      </p:cBhvr>
                                      <p:to>
                                        <p:strVal val="visible"/>
                                      </p:to>
                                    </p:set>
                                    <p:animEffect transition="in" filter="fade">
                                      <p:cBhvr>
                                        <p:cTn id="7" dur="3000"/>
                                        <p:tgtEl>
                                          <p:spTgt spid="4">
                                            <p:graphicEl>
                                              <a:dgm id="{B6E7F19A-379A-4CD1-9E33-A4995FBC6F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A79A0BF-BE19-4D2E-A24C-929DC3C678E7}"/>
                                            </p:graphicEl>
                                          </p:spTgt>
                                        </p:tgtEl>
                                        <p:attrNameLst>
                                          <p:attrName>style.visibility</p:attrName>
                                        </p:attrNameLst>
                                      </p:cBhvr>
                                      <p:to>
                                        <p:strVal val="visible"/>
                                      </p:to>
                                    </p:set>
                                    <p:animEffect transition="in" filter="fade">
                                      <p:cBhvr>
                                        <p:cTn id="12" dur="3000"/>
                                        <p:tgtEl>
                                          <p:spTgt spid="4">
                                            <p:graphicEl>
                                              <a:dgm id="{1A79A0BF-BE19-4D2E-A24C-929DC3C678E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380EF558-DFED-4A87-884F-758034D3E4AB}"/>
                                            </p:graphicEl>
                                          </p:spTgt>
                                        </p:tgtEl>
                                        <p:attrNameLst>
                                          <p:attrName>style.visibility</p:attrName>
                                        </p:attrNameLst>
                                      </p:cBhvr>
                                      <p:to>
                                        <p:strVal val="visible"/>
                                      </p:to>
                                    </p:set>
                                    <p:animEffect transition="in" filter="fade">
                                      <p:cBhvr>
                                        <p:cTn id="15" dur="3000"/>
                                        <p:tgtEl>
                                          <p:spTgt spid="4">
                                            <p:graphicEl>
                                              <a:dgm id="{380EF558-DFED-4A87-884F-758034D3E4A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2C9DF9D4-901E-481F-85F2-52EF907EDD4E}"/>
                                            </p:graphicEl>
                                          </p:spTgt>
                                        </p:tgtEl>
                                        <p:attrNameLst>
                                          <p:attrName>style.visibility</p:attrName>
                                        </p:attrNameLst>
                                      </p:cBhvr>
                                      <p:to>
                                        <p:strVal val="visible"/>
                                      </p:to>
                                    </p:set>
                                    <p:animEffect transition="in" filter="fade">
                                      <p:cBhvr>
                                        <p:cTn id="20" dur="3000"/>
                                        <p:tgtEl>
                                          <p:spTgt spid="4">
                                            <p:graphicEl>
                                              <a:dgm id="{2C9DF9D4-901E-481F-85F2-52EF907EDD4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7A4A4560-6049-4AD0-B0CA-4877334E4A2A}"/>
                                            </p:graphicEl>
                                          </p:spTgt>
                                        </p:tgtEl>
                                        <p:attrNameLst>
                                          <p:attrName>style.visibility</p:attrName>
                                        </p:attrNameLst>
                                      </p:cBhvr>
                                      <p:to>
                                        <p:strVal val="visible"/>
                                      </p:to>
                                    </p:set>
                                    <p:animEffect transition="in" filter="fade">
                                      <p:cBhvr>
                                        <p:cTn id="23" dur="3000"/>
                                        <p:tgtEl>
                                          <p:spTgt spid="4">
                                            <p:graphicEl>
                                              <a:dgm id="{7A4A4560-6049-4AD0-B0CA-4877334E4A2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4071E98E-6F0B-44E9-AE23-7840EF94F5CE}"/>
                                            </p:graphicEl>
                                          </p:spTgt>
                                        </p:tgtEl>
                                        <p:attrNameLst>
                                          <p:attrName>style.visibility</p:attrName>
                                        </p:attrNameLst>
                                      </p:cBhvr>
                                      <p:to>
                                        <p:strVal val="visible"/>
                                      </p:to>
                                    </p:set>
                                    <p:animEffect transition="in" filter="fade">
                                      <p:cBhvr>
                                        <p:cTn id="28" dur="3000"/>
                                        <p:tgtEl>
                                          <p:spTgt spid="4">
                                            <p:graphicEl>
                                              <a:dgm id="{4071E98E-6F0B-44E9-AE23-7840EF94F5C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FACE727C-BB4B-4660-A0F7-1F6C93465789}"/>
                                            </p:graphicEl>
                                          </p:spTgt>
                                        </p:tgtEl>
                                        <p:attrNameLst>
                                          <p:attrName>style.visibility</p:attrName>
                                        </p:attrNameLst>
                                      </p:cBhvr>
                                      <p:to>
                                        <p:strVal val="visible"/>
                                      </p:to>
                                    </p:set>
                                    <p:animEffect transition="in" filter="fade">
                                      <p:cBhvr>
                                        <p:cTn id="31" dur="3000"/>
                                        <p:tgtEl>
                                          <p:spTgt spid="4">
                                            <p:graphicEl>
                                              <a:dgm id="{FACE727C-BB4B-4660-A0F7-1F6C9346578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E85A27FA-0FB4-445C-A6C7-CC3AD99F2841}"/>
                                            </p:graphicEl>
                                          </p:spTgt>
                                        </p:tgtEl>
                                        <p:attrNameLst>
                                          <p:attrName>style.visibility</p:attrName>
                                        </p:attrNameLst>
                                      </p:cBhvr>
                                      <p:to>
                                        <p:strVal val="visible"/>
                                      </p:to>
                                    </p:set>
                                    <p:animEffect transition="in" filter="fade">
                                      <p:cBhvr>
                                        <p:cTn id="36" dur="3000"/>
                                        <p:tgtEl>
                                          <p:spTgt spid="4">
                                            <p:graphicEl>
                                              <a:dgm id="{E85A27FA-0FB4-445C-A6C7-CC3AD99F284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925B6966-32F8-40C2-A71D-7DE32114F838}"/>
                                            </p:graphicEl>
                                          </p:spTgt>
                                        </p:tgtEl>
                                        <p:attrNameLst>
                                          <p:attrName>style.visibility</p:attrName>
                                        </p:attrNameLst>
                                      </p:cBhvr>
                                      <p:to>
                                        <p:strVal val="visible"/>
                                      </p:to>
                                    </p:set>
                                    <p:animEffect transition="in" filter="fade">
                                      <p:cBhvr>
                                        <p:cTn id="39" dur="3000"/>
                                        <p:tgtEl>
                                          <p:spTgt spid="4">
                                            <p:graphicEl>
                                              <a:dgm id="{925B6966-32F8-40C2-A71D-7DE32114F83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9B752E93-37AC-479E-A80D-988983DC404F}"/>
                                            </p:graphicEl>
                                          </p:spTgt>
                                        </p:tgtEl>
                                        <p:attrNameLst>
                                          <p:attrName>style.visibility</p:attrName>
                                        </p:attrNameLst>
                                      </p:cBhvr>
                                      <p:to>
                                        <p:strVal val="visible"/>
                                      </p:to>
                                    </p:set>
                                    <p:animEffect transition="in" filter="fade">
                                      <p:cBhvr>
                                        <p:cTn id="44" dur="3000"/>
                                        <p:tgtEl>
                                          <p:spTgt spid="4">
                                            <p:graphicEl>
                                              <a:dgm id="{9B752E93-37AC-479E-A80D-988983DC404F}"/>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E2A13CAB-240A-417C-8C22-AB5CB08B371B}"/>
                                            </p:graphicEl>
                                          </p:spTgt>
                                        </p:tgtEl>
                                        <p:attrNameLst>
                                          <p:attrName>style.visibility</p:attrName>
                                        </p:attrNameLst>
                                      </p:cBhvr>
                                      <p:to>
                                        <p:strVal val="visible"/>
                                      </p:to>
                                    </p:set>
                                    <p:animEffect transition="in" filter="fade">
                                      <p:cBhvr>
                                        <p:cTn id="47" dur="3000"/>
                                        <p:tgtEl>
                                          <p:spTgt spid="4">
                                            <p:graphicEl>
                                              <a:dgm id="{E2A13CAB-240A-417C-8C22-AB5CB08B37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noGrp="1"/>
          </p:cNvSpPr>
          <p:nvPr/>
        </p:nvSpPr>
        <p:spPr bwMode="auto">
          <a:xfrm>
            <a:off x="4419600" y="6477000"/>
            <a:ext cx="838200" cy="476250"/>
          </a:xfrm>
          <a:prstGeom prst="rect">
            <a:avLst/>
          </a:prstGeom>
          <a:noFill/>
          <a:ln>
            <a:miter lim="800000"/>
            <a:headEnd/>
            <a:tailEnd/>
          </a:ln>
          <a:effectLst>
            <a:outerShdw dist="17961" dir="2700000" algn="ctr" rotWithShape="0">
              <a:schemeClr val="tx1"/>
            </a:outerShdw>
          </a:effectLst>
        </p:spPr>
        <p:txBody>
          <a:bodyPr/>
          <a:lstStyle/>
          <a:p>
            <a:pPr algn="ctr">
              <a:defRPr/>
            </a:pPr>
            <a:fld id="{9D418C11-91CC-4ED3-AC84-212AE8B16EB9}" type="slidenum">
              <a:rPr lang="en-US">
                <a:solidFill>
                  <a:schemeClr val="bg1"/>
                </a:solidFill>
                <a:cs typeface="+mn-cs"/>
              </a:rPr>
              <a:pPr algn="ctr">
                <a:defRPr/>
              </a:pPr>
              <a:t>14</a:t>
            </a:fld>
            <a:endParaRPr lang="en-US">
              <a:solidFill>
                <a:schemeClr val="bg1"/>
              </a:solidFill>
              <a:cs typeface="+mn-cs"/>
            </a:endParaRPr>
          </a:p>
        </p:txBody>
      </p:sp>
      <p:sp>
        <p:nvSpPr>
          <p:cNvPr id="34820" name="Text Box 2"/>
          <p:cNvSpPr txBox="1">
            <a:spLocks noChangeArrowheads="1"/>
          </p:cNvSpPr>
          <p:nvPr/>
        </p:nvSpPr>
        <p:spPr bwMode="auto">
          <a:xfrm>
            <a:off x="247650" y="1295400"/>
            <a:ext cx="9353550" cy="457200"/>
          </a:xfrm>
          <a:prstGeom prst="rect">
            <a:avLst/>
          </a:prstGeom>
          <a:noFill/>
          <a:ln w="9525">
            <a:noFill/>
            <a:round/>
            <a:headEnd/>
            <a:tailEnd/>
          </a:ln>
        </p:spPr>
        <p:txBody>
          <a:bodyPr lIns="0" tIns="0" rIns="0" bIns="0"/>
          <a:lstStyle/>
          <a:p>
            <a:pPr marL="387350" indent="-322263" hangingPunct="0">
              <a:lnSpc>
                <a:spcPct val="95000"/>
              </a:lnSpc>
              <a:spcBef>
                <a:spcPct val="50000"/>
              </a:spcBef>
              <a:spcAft>
                <a:spcPts val="888"/>
              </a:spcAft>
              <a:buClr>
                <a:srgbClr val="000000"/>
              </a:buClr>
              <a:buSzPct val="166000"/>
              <a:buFont typeface="Wingdings" pitchFamily="2" charset="2"/>
              <a:buChar char="Ø"/>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b="0" dirty="0"/>
              <a:t>Representation of computation is known as </a:t>
            </a:r>
            <a:r>
              <a:rPr lang="en-GB" sz="2000" b="0" dirty="0" smtClean="0"/>
              <a:t>algorithm</a:t>
            </a:r>
          </a:p>
          <a:p>
            <a:pPr marL="387350" lvl="1" indent="-322263" hangingPunct="0">
              <a:lnSpc>
                <a:spcPct val="95000"/>
              </a:lnSpc>
              <a:spcBef>
                <a:spcPct val="50000"/>
              </a:spcBef>
              <a:spcAft>
                <a:spcPts val="888"/>
              </a:spcAft>
              <a:buClr>
                <a:srgbClr val="000000"/>
              </a:buClr>
              <a:buSzPct val="166000"/>
              <a:buFont typeface="Wingdings" pitchFamily="2" charset="2"/>
              <a:buChar char="Ø"/>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b="0" dirty="0" smtClean="0"/>
              <a:t>  Algorithm is finite set of steps to accomplish a task</a:t>
            </a:r>
          </a:p>
          <a:p>
            <a:pPr marL="387350" indent="-322263" hangingPunct="0">
              <a:lnSpc>
                <a:spcPct val="95000"/>
              </a:lnSpc>
              <a:spcBef>
                <a:spcPct val="50000"/>
              </a:spcBef>
              <a:spcAft>
                <a:spcPts val="888"/>
              </a:spcAft>
              <a:buClr>
                <a:srgbClr val="000000"/>
              </a:buClr>
              <a:buSzPct val="166000"/>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000" b="0" dirty="0" smtClean="0"/>
          </a:p>
        </p:txBody>
      </p:sp>
      <p:sp>
        <p:nvSpPr>
          <p:cNvPr id="37892" name="Rectangle 2"/>
          <p:cNvSpPr txBox="1">
            <a:spLocks noChangeArrowheads="1"/>
          </p:cNvSpPr>
          <p:nvPr/>
        </p:nvSpPr>
        <p:spPr bwMode="auto">
          <a:xfrm>
            <a:off x="247650" y="369888"/>
            <a:ext cx="9410700" cy="609600"/>
          </a:xfrm>
          <a:prstGeom prst="rect">
            <a:avLst/>
          </a:prstGeom>
          <a:noFill/>
          <a:ln w="9525">
            <a:noFill/>
            <a:miter lim="800000"/>
            <a:headEnd/>
            <a:tailEnd/>
          </a:ln>
        </p:spPr>
        <p:txBody>
          <a:bodyPr/>
          <a:lstStyle/>
          <a:p>
            <a:endParaRPr lang="en-US" sz="2400">
              <a:solidFill>
                <a:schemeClr val="accent2"/>
              </a:solidFill>
            </a:endParaRPr>
          </a:p>
        </p:txBody>
      </p:sp>
      <p:sp>
        <p:nvSpPr>
          <p:cNvPr id="25607" name="Rectangle 7"/>
          <p:cNvSpPr>
            <a:spLocks noGrp="1" noChangeArrowheads="1"/>
          </p:cNvSpPr>
          <p:nvPr>
            <p:ph type="title"/>
          </p:nvPr>
        </p:nvSpPr>
        <p:spPr/>
        <p:txBody>
          <a:bodyPr/>
          <a:lstStyle/>
          <a:p>
            <a:pPr eaLnBrk="1" hangingPunct="1">
              <a:defRPr/>
            </a:pPr>
            <a:r>
              <a:rPr lang="en-US" dirty="0" smtClean="0"/>
              <a:t>Algorithmic Approach</a:t>
            </a:r>
          </a:p>
        </p:txBody>
      </p:sp>
      <p:sp>
        <p:nvSpPr>
          <p:cNvPr id="7" name="Slide Number Placeholder 6"/>
          <p:cNvSpPr>
            <a:spLocks noGrp="1"/>
          </p:cNvSpPr>
          <p:nvPr>
            <p:ph type="sldNum" sz="quarter" idx="10"/>
          </p:nvPr>
        </p:nvSpPr>
        <p:spPr/>
        <p:txBody>
          <a:bodyPr/>
          <a:lstStyle/>
          <a:p>
            <a:pPr>
              <a:defRPr/>
            </a:pPr>
            <a:fld id="{F14BBB2B-E8B3-4B4D-A402-3B3370583F36}" type="slidenum">
              <a:rPr lang="en-US" smtClean="0"/>
              <a:pPr>
                <a:defRPr/>
              </a:pPr>
              <a:t>14</a:t>
            </a:fld>
            <a:endParaRPr lang="en-US"/>
          </a:p>
        </p:txBody>
      </p:sp>
      <p:sp>
        <p:nvSpPr>
          <p:cNvPr id="8" name="Rectangle 7"/>
          <p:cNvSpPr>
            <a:spLocks noChangeArrowheads="1"/>
          </p:cNvSpPr>
          <p:nvPr/>
        </p:nvSpPr>
        <p:spPr bwMode="auto">
          <a:xfrm>
            <a:off x="228600" y="2362201"/>
            <a:ext cx="8991600" cy="2923877"/>
          </a:xfrm>
          <a:prstGeom prst="rect">
            <a:avLst/>
          </a:prstGeom>
          <a:noFill/>
          <a:ln w="9525">
            <a:noFill/>
            <a:miter lim="800000"/>
            <a:headEnd/>
            <a:tailEnd/>
          </a:ln>
        </p:spPr>
        <p:txBody>
          <a:bodyPr wrap="square">
            <a:spAutoFit/>
          </a:bodyPr>
          <a:lstStyle/>
          <a:p>
            <a:pPr marL="387350" indent="-322263" hangingPunct="0">
              <a:lnSpc>
                <a:spcPct val="95000"/>
              </a:lnSpc>
              <a:spcBef>
                <a:spcPct val="50000"/>
              </a:spcBef>
              <a:spcAft>
                <a:spcPts val="888"/>
              </a:spcAft>
              <a:buClr>
                <a:srgbClr val="000000"/>
              </a:buClr>
              <a:buSzPct val="166000"/>
              <a:buFont typeface="Wingdings" pitchFamily="2" charset="2"/>
              <a:buChar char="Ø"/>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b="0" dirty="0"/>
              <a:t>In Computer Science following notations are used to represent algorithm</a:t>
            </a:r>
          </a:p>
          <a:p>
            <a:pPr marL="844550" lvl="1" indent="-322263" hangingPunct="0">
              <a:lnSpc>
                <a:spcPct val="95000"/>
              </a:lnSpc>
              <a:spcBef>
                <a:spcPct val="50000"/>
              </a:spcBef>
              <a:spcAft>
                <a:spcPts val="888"/>
              </a:spcAft>
              <a:buClr>
                <a:srgbClr val="000000"/>
              </a:buClr>
              <a:buSzPct val="166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dirty="0"/>
              <a:t>Flowchart </a:t>
            </a:r>
            <a:r>
              <a:rPr lang="en-GB" sz="2000" b="0" dirty="0"/>
              <a:t>: This is a </a:t>
            </a:r>
            <a:r>
              <a:rPr lang="en-US" sz="2000" dirty="0"/>
              <a:t>graphical </a:t>
            </a:r>
            <a:r>
              <a:rPr lang="en-GB" sz="2000" dirty="0"/>
              <a:t>representation </a:t>
            </a:r>
            <a:r>
              <a:rPr lang="en-GB" sz="2000" b="0" dirty="0"/>
              <a:t>of computation</a:t>
            </a:r>
          </a:p>
          <a:p>
            <a:pPr marL="844550" lvl="1" indent="-322263" hangingPunct="0">
              <a:lnSpc>
                <a:spcPct val="95000"/>
              </a:lnSpc>
              <a:spcBef>
                <a:spcPct val="50000"/>
              </a:spcBef>
              <a:spcAft>
                <a:spcPts val="888"/>
              </a:spcAft>
              <a:buClr>
                <a:srgbClr val="000000"/>
              </a:buClr>
              <a:buSzPct val="166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dirty="0"/>
              <a:t>Pseudo code</a:t>
            </a:r>
            <a:r>
              <a:rPr lang="en-GB" sz="2000" b="0" dirty="0"/>
              <a:t>: They</a:t>
            </a:r>
            <a:r>
              <a:rPr lang="en-GB" sz="2000" b="0" i="1" dirty="0"/>
              <a:t> </a:t>
            </a:r>
            <a:r>
              <a:rPr lang="en-GB" sz="2000" b="0" dirty="0"/>
              <a:t>usually look like </a:t>
            </a:r>
            <a:r>
              <a:rPr lang="en-GB" sz="2000" dirty="0"/>
              <a:t>English statements </a:t>
            </a:r>
            <a:r>
              <a:rPr lang="en-GB" sz="2000" b="0" dirty="0"/>
              <a:t>but have </a:t>
            </a:r>
            <a:r>
              <a:rPr lang="en-GB" sz="2000" b="0" i="1" dirty="0"/>
              <a:t>additional </a:t>
            </a:r>
            <a:r>
              <a:rPr lang="en-GB" sz="2000" b="0" dirty="0" smtClean="0"/>
              <a:t>qualities</a:t>
            </a:r>
          </a:p>
          <a:p>
            <a:pPr marL="844550" lvl="1" indent="-322263" hangingPunct="0">
              <a:lnSpc>
                <a:spcPct val="95000"/>
              </a:lnSpc>
              <a:spcBef>
                <a:spcPct val="50000"/>
              </a:spcBef>
              <a:spcAft>
                <a:spcPts val="888"/>
              </a:spcAft>
              <a:buClr>
                <a:srgbClr val="000000"/>
              </a:buClr>
              <a:buSzPct val="166000"/>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000" b="0" dirty="0" smtClean="0"/>
          </a:p>
          <a:p>
            <a:pPr marL="844550" lvl="1" indent="-322263" hangingPunct="0">
              <a:lnSpc>
                <a:spcPct val="95000"/>
              </a:lnSpc>
              <a:spcBef>
                <a:spcPct val="50000"/>
              </a:spcBef>
              <a:spcAft>
                <a:spcPts val="888"/>
              </a:spcAft>
              <a:buClr>
                <a:srgbClr val="000000"/>
              </a:buClr>
              <a:buSzPct val="166000"/>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000" b="0" dirty="0"/>
          </a:p>
        </p:txBody>
      </p:sp>
      <p:sp>
        <p:nvSpPr>
          <p:cNvPr id="9" name="TextBox 8"/>
          <p:cNvSpPr txBox="1">
            <a:spLocks noChangeArrowheads="1"/>
          </p:cNvSpPr>
          <p:nvPr/>
        </p:nvSpPr>
        <p:spPr bwMode="auto">
          <a:xfrm>
            <a:off x="152400" y="5724525"/>
            <a:ext cx="9601200" cy="307777"/>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1400" dirty="0">
                <a:solidFill>
                  <a:srgbClr val="0000FF"/>
                </a:solidFill>
              </a:rPr>
              <a:t>NOTE: In this course only </a:t>
            </a:r>
            <a:r>
              <a:rPr lang="en-US" sz="1400" dirty="0" smtClean="0">
                <a:solidFill>
                  <a:srgbClr val="0000FF"/>
                </a:solidFill>
              </a:rPr>
              <a:t>pseudo code </a:t>
            </a:r>
            <a:r>
              <a:rPr lang="en-US" sz="1400" dirty="0">
                <a:solidFill>
                  <a:srgbClr val="0000FF"/>
                </a:solidFill>
              </a:rPr>
              <a:t>will be </a:t>
            </a:r>
            <a:r>
              <a:rPr lang="en-US" sz="1400" dirty="0" smtClean="0">
                <a:solidFill>
                  <a:srgbClr val="0000FF"/>
                </a:solidFill>
              </a:rPr>
              <a:t>discussed</a:t>
            </a:r>
            <a:endParaRPr lang="en-US" sz="1400"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ctrTitle"/>
          </p:nvPr>
        </p:nvSpPr>
        <p:spPr>
          <a:xfrm>
            <a:off x="742950" y="1295400"/>
            <a:ext cx="8420100" cy="685800"/>
          </a:xfrm>
        </p:spPr>
        <p:txBody>
          <a:bodyPr/>
          <a:lstStyle/>
          <a:p>
            <a:pPr eaLnBrk="1" hangingPunct="1">
              <a:defRPr/>
            </a:pPr>
            <a:r>
              <a:rPr lang="en-US" sz="2800" dirty="0" smtClean="0"/>
              <a:t>Logic Building using Pseudo Code </a:t>
            </a:r>
          </a:p>
        </p:txBody>
      </p:sp>
      <p:sp>
        <p:nvSpPr>
          <p:cNvPr id="1408003" name="Rectangle 3"/>
          <p:cNvSpPr>
            <a:spLocks noGrp="1" noChangeArrowheads="1"/>
          </p:cNvSpPr>
          <p:nvPr>
            <p:ph type="subTitle" idx="1"/>
          </p:nvPr>
        </p:nvSpPr>
        <p:spPr>
          <a:xfrm>
            <a:off x="742950" y="5181600"/>
            <a:ext cx="6934200" cy="457200"/>
          </a:xfrm>
        </p:spPr>
        <p:txBody>
          <a:bodyPr/>
          <a:lstStyle/>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Pseudo code (1 of 3) </a:t>
            </a:r>
            <a:endParaRPr lang="en-US" dirty="0"/>
          </a:p>
        </p:txBody>
      </p:sp>
      <p:sp>
        <p:nvSpPr>
          <p:cNvPr id="27651" name="Content Placeholder 2"/>
          <p:cNvSpPr>
            <a:spLocks noGrp="1"/>
          </p:cNvSpPr>
          <p:nvPr>
            <p:ph idx="1"/>
          </p:nvPr>
        </p:nvSpPr>
        <p:spPr/>
        <p:txBody>
          <a:bodyPr/>
          <a:lstStyle/>
          <a:p>
            <a:pPr lvl="1">
              <a:buFont typeface="Wingdings" pitchFamily="2" charset="2"/>
              <a:buNone/>
              <a:defRPr/>
            </a:pPr>
            <a:endParaRPr lang="en-US" sz="1800" dirty="0" smtClean="0"/>
          </a:p>
          <a:p>
            <a:pPr lvl="1" algn="ctr">
              <a:buFont typeface="Wingdings" pitchFamily="2" charset="2"/>
              <a:buNone/>
              <a:defRPr/>
            </a:pPr>
            <a:endParaRPr lang="en-US" sz="1800" dirty="0" smtClean="0"/>
          </a:p>
          <a:p>
            <a:pPr marL="161925" lvl="1" indent="20638" algn="ctr" eaLnBrk="1" hangingPunct="1">
              <a:buFont typeface="Wingdings" pitchFamily="2" charset="2"/>
              <a:buNone/>
              <a:defRPr/>
            </a:pPr>
            <a:endParaRPr lang="en-US" sz="2000" dirty="0" smtClean="0">
              <a:ea typeface="+mn-ea"/>
            </a:endParaRPr>
          </a:p>
          <a:p>
            <a:pPr marL="161925" lvl="1" indent="20638" algn="ctr" eaLnBrk="1" hangingPunct="1">
              <a:buFont typeface="Wingdings" pitchFamily="2" charset="2"/>
              <a:buNone/>
              <a:defRPr/>
            </a:pPr>
            <a:endParaRPr lang="en-US" sz="2000" dirty="0" smtClean="0">
              <a:ea typeface="+mn-ea"/>
            </a:endParaRPr>
          </a:p>
          <a:p>
            <a:pPr marL="161925" lvl="1" indent="20638" algn="ctr" eaLnBrk="1" hangingPunct="1">
              <a:buFont typeface="Wingdings" pitchFamily="2" charset="2"/>
              <a:buNone/>
              <a:defRPr/>
            </a:pPr>
            <a:endParaRPr lang="en-US" sz="2000" dirty="0" smtClean="0">
              <a:ea typeface="+mn-ea"/>
            </a:endParaRPr>
          </a:p>
          <a:p>
            <a:pPr marL="161925" lvl="1" indent="20638" algn="ctr" eaLnBrk="1" hangingPunct="1">
              <a:buFont typeface="Wingdings" pitchFamily="2" charset="2"/>
              <a:buNone/>
              <a:defRPr/>
            </a:pPr>
            <a:r>
              <a:rPr lang="en-US" sz="2000" dirty="0" smtClean="0">
                <a:ea typeface="+mn-ea"/>
              </a:rPr>
              <a:t>“The Batch Owner wants to automate the process of calculating the grade of the trainees in his section for a module ”</a:t>
            </a:r>
          </a:p>
          <a:p>
            <a:pPr marL="161925" lvl="1" indent="20638" eaLnBrk="1" hangingPunct="1">
              <a:buFont typeface="Wingdings" pitchFamily="2" charset="2"/>
              <a:buNone/>
              <a:defRPr/>
            </a:pPr>
            <a:endParaRPr lang="en-US" sz="2000" dirty="0" smtClean="0">
              <a:ea typeface="+mn-ea"/>
            </a:endParaRPr>
          </a:p>
          <a:p>
            <a:pPr marL="161925" lvl="3" indent="20638" eaLnBrk="1" hangingPunct="1">
              <a:buFont typeface="Arial" charset="0"/>
              <a:buNone/>
              <a:defRPr/>
            </a:pPr>
            <a:r>
              <a:rPr lang="en-US" dirty="0" smtClean="0">
                <a:ea typeface="+mn-ea"/>
              </a:rPr>
              <a:t>	</a:t>
            </a:r>
          </a:p>
        </p:txBody>
      </p:sp>
      <p:sp>
        <p:nvSpPr>
          <p:cNvPr id="4" name="Slide Number Placeholder 3"/>
          <p:cNvSpPr>
            <a:spLocks noGrp="1"/>
          </p:cNvSpPr>
          <p:nvPr>
            <p:ph type="sldNum" sz="quarter" idx="10"/>
          </p:nvPr>
        </p:nvSpPr>
        <p:spPr/>
        <p:txBody>
          <a:bodyPr/>
          <a:lstStyle/>
          <a:p>
            <a:pPr>
              <a:defRPr/>
            </a:pPr>
            <a:fld id="{76DF7ED7-B8B7-4F4B-9A7F-8B5D71BFBEF6}" type="slidenum">
              <a:rPr lang="en-US" smtClean="0"/>
              <a:pPr>
                <a:defRPr/>
              </a:pPr>
              <a:t>16</a:t>
            </a:fld>
            <a:endParaRPr lang="en-US" dirty="0"/>
          </a:p>
        </p:txBody>
      </p:sp>
      <p:sp>
        <p:nvSpPr>
          <p:cNvPr id="6" name="Cloud Callout 5"/>
          <p:cNvSpPr/>
          <p:nvPr/>
        </p:nvSpPr>
        <p:spPr bwMode="auto">
          <a:xfrm>
            <a:off x="908050" y="1295400"/>
            <a:ext cx="4044950" cy="1447800"/>
          </a:xfrm>
          <a:prstGeom prst="cloudCallout">
            <a:avLst>
              <a:gd name="adj1" fmla="val 23871"/>
              <a:gd name="adj2" fmla="val 73528"/>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defRPr/>
            </a:pPr>
            <a:endParaRPr lang="en-US" sz="2000" dirty="0">
              <a:solidFill>
                <a:schemeClr val="tx1"/>
              </a:solidFill>
            </a:endParaRPr>
          </a:p>
          <a:p>
            <a:pPr algn="ctr">
              <a:defRPr/>
            </a:pPr>
            <a:r>
              <a:rPr lang="en-US" sz="2000" dirty="0">
                <a:solidFill>
                  <a:schemeClr val="tx1"/>
                </a:solidFill>
              </a:rPr>
              <a:t>What will you do??</a:t>
            </a:r>
          </a:p>
        </p:txBody>
      </p:sp>
      <p:sp>
        <p:nvSpPr>
          <p:cNvPr id="8" name="Rounded Rectangular Callout 7"/>
          <p:cNvSpPr/>
          <p:nvPr/>
        </p:nvSpPr>
        <p:spPr bwMode="auto">
          <a:xfrm>
            <a:off x="5283200" y="4114800"/>
            <a:ext cx="4127500" cy="1828800"/>
          </a:xfrm>
          <a:prstGeom prst="wedgeRoundRectCallout">
            <a:avLst>
              <a:gd name="adj1" fmla="val -56643"/>
              <a:gd name="adj2" fmla="val -6539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a:lstStyle/>
          <a:p>
            <a:pPr algn="ctr">
              <a:defRPr/>
            </a:pPr>
            <a:endParaRPr lang="en-US" sz="2000" dirty="0">
              <a:solidFill>
                <a:schemeClr val="tx1"/>
              </a:solidFill>
            </a:endParaRPr>
          </a:p>
          <a:p>
            <a:pPr algn="ctr">
              <a:defRPr/>
            </a:pPr>
            <a:r>
              <a:rPr lang="en-US" sz="1900" dirty="0">
                <a:solidFill>
                  <a:schemeClr val="tx1"/>
                </a:solidFill>
              </a:rPr>
              <a:t>Programming Language </a:t>
            </a:r>
          </a:p>
          <a:p>
            <a:pPr algn="ctr">
              <a:defRPr/>
            </a:pPr>
            <a:r>
              <a:rPr lang="en-US" sz="1900" dirty="0">
                <a:solidFill>
                  <a:schemeClr val="tx1"/>
                </a:solidFill>
              </a:rPr>
              <a:t> or </a:t>
            </a:r>
          </a:p>
          <a:p>
            <a:pPr algn="ctr">
              <a:defRPr/>
            </a:pPr>
            <a:r>
              <a:rPr lang="en-US" sz="1900" dirty="0">
                <a:solidFill>
                  <a:schemeClr val="tx1"/>
                </a:solidFill>
              </a:rPr>
              <a:t>Logic for solving the problem</a:t>
            </a:r>
          </a:p>
          <a:p>
            <a:pPr algn="ctr">
              <a:defRPr/>
            </a:pPr>
            <a:endParaRPr lang="en-US" sz="1900" dirty="0">
              <a:solidFill>
                <a:schemeClr val="tx1"/>
              </a:solidFill>
            </a:endParaRPr>
          </a:p>
          <a:p>
            <a:pPr algn="ctr">
              <a:defRPr/>
            </a:pPr>
            <a:r>
              <a:rPr lang="en-US" sz="1900" dirty="0">
                <a:solidFill>
                  <a:schemeClr val="tx1"/>
                </a:solidFill>
              </a:rPr>
              <a:t>Definitely Logic !!!</a:t>
            </a:r>
          </a:p>
          <a:p>
            <a:pPr algn="ctr">
              <a:defRPr/>
            </a:pP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Pseudo code (2 of 3)</a:t>
            </a:r>
            <a:endParaRPr lang="en-US" dirty="0"/>
          </a:p>
        </p:txBody>
      </p:sp>
      <p:sp>
        <p:nvSpPr>
          <p:cNvPr id="28675" name="Content Placeholder 2"/>
          <p:cNvSpPr>
            <a:spLocks noGrp="1"/>
          </p:cNvSpPr>
          <p:nvPr>
            <p:ph idx="1"/>
          </p:nvPr>
        </p:nvSpPr>
        <p:spPr/>
        <p:txBody>
          <a:bodyPr/>
          <a:lstStyle/>
          <a:p>
            <a:r>
              <a:rPr lang="en-US" sz="2400" dirty="0" smtClean="0"/>
              <a:t>An algorithm is independent of any language or machine whereas a program is dependent on a language and machine</a:t>
            </a:r>
          </a:p>
          <a:p>
            <a:pPr>
              <a:buFontTx/>
              <a:buNone/>
            </a:pPr>
            <a:endParaRPr lang="en-US" sz="2400" dirty="0" smtClean="0"/>
          </a:p>
          <a:p>
            <a:r>
              <a:rPr lang="en-US" sz="2400" dirty="0" smtClean="0"/>
              <a:t>To fill the gap between these two, we need pseudo codes</a:t>
            </a:r>
          </a:p>
          <a:p>
            <a:pPr>
              <a:buFontTx/>
              <a:buNone/>
            </a:pPr>
            <a:endParaRPr lang="en-US" sz="2400" i="1" dirty="0" smtClean="0"/>
          </a:p>
          <a:p>
            <a:r>
              <a:rPr lang="en-US" sz="2400" i="1" dirty="0" smtClean="0"/>
              <a:t>Pseudo-code</a:t>
            </a:r>
            <a:r>
              <a:rPr lang="en-US" sz="2400" dirty="0" smtClean="0"/>
              <a:t> is a way to represent the step by step methods in finding the solution to the given problem</a:t>
            </a:r>
          </a:p>
          <a:p>
            <a:pPr lvl="1"/>
            <a:r>
              <a:rPr lang="en-US" sz="2400" dirty="0" smtClean="0"/>
              <a:t>Simplifies program development into two main parts</a:t>
            </a:r>
          </a:p>
          <a:p>
            <a:pPr lvl="2"/>
            <a:r>
              <a:rPr lang="en-US" sz="2400" dirty="0" smtClean="0"/>
              <a:t>Logic design</a:t>
            </a:r>
          </a:p>
          <a:p>
            <a:pPr lvl="2"/>
            <a:r>
              <a:rPr lang="en-US" sz="2400" dirty="0" smtClean="0"/>
              <a:t>Coding</a:t>
            </a:r>
          </a:p>
          <a:p>
            <a:pPr lvl="1">
              <a:buFont typeface="Wingdings" pitchFamily="2" charset="2"/>
              <a:buNone/>
            </a:pPr>
            <a:endParaRPr lang="en-US" dirty="0" smtClean="0"/>
          </a:p>
          <a:p>
            <a:pPr lvl="2"/>
            <a:endParaRPr lang="en-US" sz="1800" dirty="0" smtClean="0"/>
          </a:p>
          <a:p>
            <a:pPr lvl="1">
              <a:buFont typeface="Wingdings" pitchFamily="2" charset="2"/>
              <a:buNone/>
            </a:pPr>
            <a:endParaRPr lang="en-US" sz="1800" dirty="0" smtClean="0"/>
          </a:p>
          <a:p>
            <a:pPr lvl="1"/>
            <a:endParaRPr lang="en-US" sz="1800" dirty="0" smtClean="0"/>
          </a:p>
        </p:txBody>
      </p:sp>
      <p:sp>
        <p:nvSpPr>
          <p:cNvPr id="4" name="Slide Number Placeholder 3"/>
          <p:cNvSpPr>
            <a:spLocks noGrp="1"/>
          </p:cNvSpPr>
          <p:nvPr>
            <p:ph type="sldNum" sz="quarter" idx="10"/>
          </p:nvPr>
        </p:nvSpPr>
        <p:spPr/>
        <p:txBody>
          <a:bodyPr/>
          <a:lstStyle/>
          <a:p>
            <a:pPr>
              <a:defRPr/>
            </a:pPr>
            <a:fld id="{5571F65A-6442-402A-A093-B6E7AE0587D3}"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Pseudo code (3 of 3)</a:t>
            </a:r>
            <a:endParaRPr lang="en-US" dirty="0"/>
          </a:p>
        </p:txBody>
      </p:sp>
      <p:sp>
        <p:nvSpPr>
          <p:cNvPr id="3" name="Content Placeholder 2"/>
          <p:cNvSpPr>
            <a:spLocks noGrp="1"/>
          </p:cNvSpPr>
          <p:nvPr>
            <p:ph idx="1"/>
          </p:nvPr>
        </p:nvSpPr>
        <p:spPr/>
        <p:txBody>
          <a:bodyPr/>
          <a:lstStyle/>
          <a:p>
            <a:pPr>
              <a:defRPr/>
            </a:pPr>
            <a:r>
              <a:rPr lang="en-US" dirty="0" smtClean="0"/>
              <a:t>Now let us consider the Pseudo Code for finding the area of a circle.</a:t>
            </a:r>
          </a:p>
          <a:p>
            <a:pPr marL="685800" lvl="1" indent="-228600" eaLnBrk="1">
              <a:lnSpc>
                <a:spcPct val="95000"/>
              </a:lnSpc>
              <a:spcAft>
                <a:spcPts val="1038"/>
              </a:spcAft>
              <a:buClr>
                <a:srgbClr val="000000"/>
              </a:buClr>
              <a:buSzPct val="154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defRPr/>
            </a:pPr>
            <a:endParaRPr lang="en-US" sz="2000" dirty="0" smtClean="0"/>
          </a:p>
          <a:p>
            <a:pPr>
              <a:buNone/>
            </a:pPr>
            <a:r>
              <a:rPr lang="en-US" sz="2000" b="1" dirty="0" smtClean="0"/>
              <a:t>FIND-AREA-CIRCLE</a:t>
            </a:r>
          </a:p>
          <a:p>
            <a:pPr>
              <a:buNone/>
            </a:pPr>
            <a:r>
              <a:rPr lang="en-US" sz="2000" dirty="0" smtClean="0"/>
              <a:t>	1. 	</a:t>
            </a:r>
            <a:r>
              <a:rPr lang="en-US" sz="2000" b="1" dirty="0" smtClean="0"/>
              <a:t>input </a:t>
            </a:r>
            <a:r>
              <a:rPr lang="en-US" sz="2000" dirty="0" smtClean="0"/>
              <a:t>Radius</a:t>
            </a:r>
          </a:p>
          <a:p>
            <a:pPr>
              <a:buNone/>
            </a:pPr>
            <a:r>
              <a:rPr lang="en-US" sz="2000" dirty="0" smtClean="0"/>
              <a:t>	2.     Square = Radius * Radius</a:t>
            </a:r>
          </a:p>
          <a:p>
            <a:pPr>
              <a:buNone/>
            </a:pPr>
            <a:r>
              <a:rPr lang="en-US" sz="2000" dirty="0" smtClean="0"/>
              <a:t>	3. 	Area = 3.14 * Square</a:t>
            </a:r>
          </a:p>
          <a:p>
            <a:pPr>
              <a:buNone/>
            </a:pPr>
            <a:r>
              <a:rPr lang="en-US" sz="2000" dirty="0" smtClean="0"/>
              <a:t>     4.    </a:t>
            </a:r>
            <a:r>
              <a:rPr lang="en-US" sz="2000" b="1" dirty="0" smtClean="0"/>
              <a:t> display </a:t>
            </a:r>
            <a:r>
              <a:rPr lang="en-US" sz="2000" dirty="0" smtClean="0"/>
              <a:t>Area</a:t>
            </a:r>
          </a:p>
          <a:p>
            <a:pPr>
              <a:buFont typeface="Wingdings" pitchFamily="2" charset="2"/>
              <a:buNone/>
              <a:defRPr/>
            </a:pPr>
            <a:endParaRPr lang="en-US" dirty="0"/>
          </a:p>
        </p:txBody>
      </p:sp>
      <p:sp>
        <p:nvSpPr>
          <p:cNvPr id="4" name="Slide Number Placeholder 3"/>
          <p:cNvSpPr>
            <a:spLocks noGrp="1"/>
          </p:cNvSpPr>
          <p:nvPr>
            <p:ph type="sldNum" sz="quarter" idx="10"/>
          </p:nvPr>
        </p:nvSpPr>
        <p:spPr/>
        <p:txBody>
          <a:bodyPr/>
          <a:lstStyle/>
          <a:p>
            <a:pPr>
              <a:defRPr/>
            </a:pPr>
            <a:fld id="{1B869438-FF28-4ACF-8492-6EDCD42CA291}" type="slidenum">
              <a:rPr lang="en-US" smtClean="0"/>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Common Keywords, Operators and Conventions </a:t>
            </a:r>
            <a:endParaRPr lang="en-US" dirty="0"/>
          </a:p>
        </p:txBody>
      </p:sp>
      <p:sp>
        <p:nvSpPr>
          <p:cNvPr id="32771" name="Content Placeholder 2"/>
          <p:cNvSpPr>
            <a:spLocks noGrp="1"/>
          </p:cNvSpPr>
          <p:nvPr>
            <p:ph idx="1"/>
          </p:nvPr>
        </p:nvSpPr>
        <p:spPr/>
        <p:txBody>
          <a:bodyPr>
            <a:normAutofit/>
          </a:bodyPr>
          <a:lstStyle/>
          <a:p>
            <a:pPr>
              <a:defRPr/>
            </a:pPr>
            <a:r>
              <a:rPr lang="en-US" dirty="0" smtClean="0"/>
              <a:t>Common Keywords used are</a:t>
            </a:r>
          </a:p>
          <a:p>
            <a:pPr lvl="1">
              <a:defRPr/>
            </a:pPr>
            <a:r>
              <a:rPr lang="en-US" sz="1800" b="1" dirty="0" smtClean="0"/>
              <a:t>if</a:t>
            </a:r>
            <a:r>
              <a:rPr lang="en-US" sz="1800" dirty="0" smtClean="0"/>
              <a:t>, </a:t>
            </a:r>
            <a:r>
              <a:rPr lang="en-US" sz="1800" b="1" dirty="0" smtClean="0"/>
              <a:t>then</a:t>
            </a:r>
            <a:r>
              <a:rPr lang="en-US" sz="1800" dirty="0" smtClean="0"/>
              <a:t>, </a:t>
            </a:r>
            <a:r>
              <a:rPr lang="en-US" sz="1800" b="1" dirty="0" smtClean="0"/>
              <a:t>else</a:t>
            </a:r>
            <a:r>
              <a:rPr lang="en-US" sz="1800" dirty="0" smtClean="0"/>
              <a:t>, </a:t>
            </a:r>
            <a:r>
              <a:rPr lang="en-US" sz="1800" b="1" dirty="0" smtClean="0"/>
              <a:t>end-if</a:t>
            </a:r>
          </a:p>
          <a:p>
            <a:pPr lvl="1">
              <a:defRPr/>
            </a:pPr>
            <a:r>
              <a:rPr lang="en-US" sz="1800" b="1" dirty="0" smtClean="0"/>
              <a:t>for</a:t>
            </a:r>
            <a:r>
              <a:rPr lang="en-US" sz="1800" dirty="0" smtClean="0"/>
              <a:t>, </a:t>
            </a:r>
            <a:r>
              <a:rPr lang="en-US" sz="1800" b="1" dirty="0" smtClean="0"/>
              <a:t>to</a:t>
            </a:r>
            <a:r>
              <a:rPr lang="en-US" sz="1800" dirty="0" smtClean="0"/>
              <a:t>, </a:t>
            </a:r>
            <a:r>
              <a:rPr lang="en-US" sz="1800" b="1" dirty="0" smtClean="0"/>
              <a:t>do</a:t>
            </a:r>
            <a:r>
              <a:rPr lang="en-US" sz="1800" dirty="0" smtClean="0"/>
              <a:t>,</a:t>
            </a:r>
            <a:r>
              <a:rPr lang="en-US" sz="1800" b="1" dirty="0" smtClean="0"/>
              <a:t> end-for</a:t>
            </a:r>
          </a:p>
          <a:p>
            <a:pPr lvl="1">
              <a:defRPr/>
            </a:pPr>
            <a:r>
              <a:rPr lang="en-US" sz="1800" b="1" dirty="0" smtClean="0"/>
              <a:t>while</a:t>
            </a:r>
            <a:r>
              <a:rPr lang="en-US" sz="1800" dirty="0" smtClean="0"/>
              <a:t>, </a:t>
            </a:r>
            <a:r>
              <a:rPr lang="en-US" sz="1800" b="1" dirty="0" smtClean="0"/>
              <a:t>end-while</a:t>
            </a:r>
          </a:p>
          <a:p>
            <a:pPr lvl="1">
              <a:buFont typeface="Wingdings" pitchFamily="2" charset="2"/>
              <a:buNone/>
              <a:defRPr/>
            </a:pPr>
            <a:endParaRPr lang="en-US" sz="1800" dirty="0" smtClean="0"/>
          </a:p>
          <a:p>
            <a:r>
              <a:rPr lang="en-US" dirty="0" smtClean="0"/>
              <a:t>Operators</a:t>
            </a:r>
            <a:endParaRPr lang="en-US" sz="1800" dirty="0" smtClean="0"/>
          </a:p>
          <a:p>
            <a:pPr lvl="1"/>
            <a:r>
              <a:rPr lang="en-US" sz="1800" dirty="0" smtClean="0"/>
              <a:t>=, +, -, *,/, (), &lt;,&lt;=, &gt;, &gt;=, [ ], and, or, not</a:t>
            </a:r>
          </a:p>
          <a:p>
            <a:pPr lvl="1">
              <a:buNone/>
            </a:pPr>
            <a:endParaRPr lang="en-US" sz="1800" dirty="0" smtClean="0"/>
          </a:p>
          <a:p>
            <a:r>
              <a:rPr lang="en-US" dirty="0" smtClean="0"/>
              <a:t>Conventions</a:t>
            </a:r>
            <a:endParaRPr lang="en-US" sz="1800" dirty="0" smtClean="0"/>
          </a:p>
          <a:p>
            <a:pPr lvl="1"/>
            <a:r>
              <a:rPr lang="en-US" sz="1800" dirty="0" smtClean="0"/>
              <a:t>Use “input” for accepting data from user</a:t>
            </a:r>
          </a:p>
          <a:p>
            <a:pPr lvl="1"/>
            <a:r>
              <a:rPr lang="en-US" sz="1800" dirty="0" smtClean="0"/>
              <a:t>Use “display “ for displaying data to user</a:t>
            </a:r>
          </a:p>
          <a:p>
            <a:pPr lvl="1"/>
            <a:r>
              <a:rPr lang="en-US" sz="1800" dirty="0" smtClean="0"/>
              <a:t>Use “=“ for assignment operation as well as comparison</a:t>
            </a:r>
          </a:p>
          <a:p>
            <a:pPr lvl="1">
              <a:buFont typeface="Wingdings" pitchFamily="2" charset="2"/>
              <a:buNone/>
              <a:defRPr/>
            </a:pPr>
            <a:endParaRPr lang="en-US" sz="1800" dirty="0" smtClean="0"/>
          </a:p>
          <a:p>
            <a:pPr lvl="1">
              <a:buFont typeface="Wingdings" pitchFamily="2" charset="2"/>
              <a:buNone/>
              <a:defRPr/>
            </a:pPr>
            <a:endParaRPr lang="en-US" sz="1800" dirty="0" smtClean="0"/>
          </a:p>
          <a:p>
            <a:pPr lvl="1">
              <a:defRPr/>
            </a:pPr>
            <a:endParaRPr lang="en-US" sz="1800" dirty="0" smtClean="0"/>
          </a:p>
          <a:p>
            <a:pPr>
              <a:defRPr/>
            </a:pPr>
            <a:endParaRPr lang="en-US" dirty="0" smtClean="0"/>
          </a:p>
        </p:txBody>
      </p:sp>
      <p:sp>
        <p:nvSpPr>
          <p:cNvPr id="4" name="Slide Number Placeholder 3"/>
          <p:cNvSpPr>
            <a:spLocks noGrp="1"/>
          </p:cNvSpPr>
          <p:nvPr>
            <p:ph type="sldNum" sz="quarter" idx="10"/>
          </p:nvPr>
        </p:nvSpPr>
        <p:spPr/>
        <p:txBody>
          <a:bodyPr/>
          <a:lstStyle/>
          <a:p>
            <a:pPr>
              <a:defRPr/>
            </a:pPr>
            <a:fld id="{0BFD8A93-7F9D-49CC-B061-B8A9DFFC61C0}"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B5AC5348-5293-47D4-9A6E-FCE0436C169D}"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Variables</a:t>
            </a:r>
            <a:endParaRPr lang="en-US" dirty="0"/>
          </a:p>
        </p:txBody>
      </p:sp>
      <p:sp>
        <p:nvSpPr>
          <p:cNvPr id="35843" name="Content Placeholder 2"/>
          <p:cNvSpPr>
            <a:spLocks noGrp="1"/>
          </p:cNvSpPr>
          <p:nvPr>
            <p:ph idx="1"/>
          </p:nvPr>
        </p:nvSpPr>
        <p:spPr/>
        <p:txBody>
          <a:bodyPr/>
          <a:lstStyle/>
          <a:p>
            <a:r>
              <a:rPr lang="en-US" smtClean="0"/>
              <a:t>Place holder for storing data in a problem</a:t>
            </a:r>
          </a:p>
          <a:p>
            <a:endParaRPr lang="en-US" smtClean="0"/>
          </a:p>
          <a:p>
            <a:r>
              <a:rPr lang="en-US" smtClean="0"/>
              <a:t>Meaningful names must be given to identify data in a problem</a:t>
            </a:r>
          </a:p>
          <a:p>
            <a:endParaRPr lang="en-US" smtClean="0"/>
          </a:p>
          <a:p>
            <a:pPr lvl="1"/>
            <a:r>
              <a:rPr lang="en-US" sz="1800" smtClean="0"/>
              <a:t>Examples</a:t>
            </a:r>
          </a:p>
          <a:p>
            <a:pPr lvl="2">
              <a:buFont typeface="Arial" charset="0"/>
              <a:buNone/>
            </a:pPr>
            <a:r>
              <a:rPr lang="en-US" sz="2000" smtClean="0">
                <a:latin typeface="Courier New" pitchFamily="49" charset="0"/>
              </a:rPr>
              <a:t>Item_Code, Item_Name, Item_Price</a:t>
            </a:r>
          </a:p>
          <a:p>
            <a:pPr lvl="2">
              <a:buFont typeface="Arial" charset="0"/>
              <a:buNone/>
            </a:pPr>
            <a:r>
              <a:rPr lang="en-US" sz="2000" smtClean="0">
                <a:latin typeface="Courier New" pitchFamily="49" charset="0"/>
              </a:rPr>
              <a:t>Trainee_Name, Trainee_Id etc</a:t>
            </a:r>
          </a:p>
        </p:txBody>
      </p:sp>
      <p:sp>
        <p:nvSpPr>
          <p:cNvPr id="4" name="Slide Number Placeholder 3"/>
          <p:cNvSpPr>
            <a:spLocks noGrp="1"/>
          </p:cNvSpPr>
          <p:nvPr>
            <p:ph type="sldNum" sz="quarter" idx="10"/>
          </p:nvPr>
        </p:nvSpPr>
        <p:spPr/>
        <p:txBody>
          <a:bodyPr/>
          <a:lstStyle/>
          <a:p>
            <a:pPr>
              <a:defRPr/>
            </a:pPr>
            <a:fld id="{3CCEBA47-0791-4A4B-A7D7-5BD728387711}"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Patterns in Pseudo code</a:t>
            </a:r>
          </a:p>
        </p:txBody>
      </p:sp>
      <p:sp>
        <p:nvSpPr>
          <p:cNvPr id="36867" name="Rectangle 3"/>
          <p:cNvSpPr>
            <a:spLocks noGrp="1" noChangeArrowheads="1"/>
          </p:cNvSpPr>
          <p:nvPr>
            <p:ph type="body" idx="1"/>
          </p:nvPr>
        </p:nvSpPr>
        <p:spPr>
          <a:xfrm>
            <a:off x="247650" y="1219200"/>
            <a:ext cx="9328150" cy="4868863"/>
          </a:xfrm>
        </p:spPr>
        <p:txBody>
          <a:bodyPr/>
          <a:lstStyle/>
          <a:p>
            <a:pPr eaLnBrk="1" hangingPunct="1"/>
            <a:r>
              <a:rPr lang="en-US" smtClean="0"/>
              <a:t>Sequential</a:t>
            </a:r>
          </a:p>
          <a:p>
            <a:pPr eaLnBrk="1" hangingPunct="1">
              <a:buFont typeface="Wingdings" pitchFamily="2" charset="2"/>
              <a:buNone/>
            </a:pPr>
            <a:endParaRPr lang="en-US" smtClean="0"/>
          </a:p>
          <a:p>
            <a:pPr lvl="1" eaLnBrk="1" hangingPunct="1">
              <a:lnSpc>
                <a:spcPct val="80000"/>
              </a:lnSpc>
            </a:pPr>
            <a:r>
              <a:rPr lang="en-US" sz="1800" smtClean="0"/>
              <a:t>In sequential</a:t>
            </a:r>
            <a:r>
              <a:rPr lang="en-US" sz="1800" i="1" smtClean="0"/>
              <a:t> </a:t>
            </a:r>
            <a:r>
              <a:rPr lang="en-US" sz="1800" smtClean="0"/>
              <a:t>pattern, all the statements are executed in the same order as it is written</a:t>
            </a:r>
          </a:p>
          <a:p>
            <a:pPr lvl="1" eaLnBrk="1" hangingPunct="1">
              <a:lnSpc>
                <a:spcPct val="80000"/>
              </a:lnSpc>
              <a:buFont typeface="Arial" charset="0"/>
              <a:buNone/>
            </a:pPr>
            <a:endParaRPr lang="en-US" sz="2000" smtClean="0"/>
          </a:p>
          <a:p>
            <a:pPr eaLnBrk="1" hangingPunct="1">
              <a:lnSpc>
                <a:spcPct val="80000"/>
              </a:lnSpc>
            </a:pPr>
            <a:r>
              <a:rPr lang="en-US" smtClean="0"/>
              <a:t>Selectional or Conditional</a:t>
            </a:r>
          </a:p>
          <a:p>
            <a:pPr eaLnBrk="1" hangingPunct="1">
              <a:lnSpc>
                <a:spcPct val="80000"/>
              </a:lnSpc>
              <a:buFont typeface="Wingdings" pitchFamily="2" charset="2"/>
              <a:buNone/>
            </a:pPr>
            <a:endParaRPr lang="en-US" smtClean="0"/>
          </a:p>
          <a:p>
            <a:pPr lvl="1" eaLnBrk="1" hangingPunct="1">
              <a:lnSpc>
                <a:spcPct val="80000"/>
              </a:lnSpc>
            </a:pPr>
            <a:r>
              <a:rPr lang="en-US" sz="1800" smtClean="0"/>
              <a:t>In selectional pattern based on some conditions, different set of statements are executed </a:t>
            </a:r>
          </a:p>
          <a:p>
            <a:pPr lvl="1" eaLnBrk="1" hangingPunct="1">
              <a:lnSpc>
                <a:spcPct val="80000"/>
              </a:lnSpc>
              <a:buFont typeface="Arial" charset="0"/>
              <a:buNone/>
            </a:pPr>
            <a:endParaRPr lang="en-US" sz="2200" smtClean="0"/>
          </a:p>
          <a:p>
            <a:pPr eaLnBrk="1" hangingPunct="1">
              <a:lnSpc>
                <a:spcPct val="80000"/>
              </a:lnSpc>
            </a:pPr>
            <a:r>
              <a:rPr lang="en-US" smtClean="0"/>
              <a:t>Iterational or Repetition or Looping</a:t>
            </a:r>
          </a:p>
          <a:p>
            <a:pPr eaLnBrk="1" hangingPunct="1">
              <a:lnSpc>
                <a:spcPct val="80000"/>
              </a:lnSpc>
              <a:buFont typeface="Wingdings" pitchFamily="2" charset="2"/>
              <a:buNone/>
            </a:pPr>
            <a:endParaRPr lang="en-US" smtClean="0"/>
          </a:p>
          <a:p>
            <a:pPr lvl="1" eaLnBrk="1" hangingPunct="1">
              <a:lnSpc>
                <a:spcPct val="80000"/>
              </a:lnSpc>
            </a:pPr>
            <a:r>
              <a:rPr lang="en-US" sz="1800" smtClean="0"/>
              <a:t>In iterational pattern certain statements are executed repeatedly</a:t>
            </a:r>
          </a:p>
          <a:p>
            <a:pPr lvl="1" eaLnBrk="1" hangingPunct="1">
              <a:lnSpc>
                <a:spcPct val="90000"/>
              </a:lnSpc>
            </a:pPr>
            <a:endParaRPr lang="en-US" sz="1800" smtClean="0"/>
          </a:p>
          <a:p>
            <a:pPr eaLnBrk="1" hangingPunct="1">
              <a:lnSpc>
                <a:spcPct val="90000"/>
              </a:lnSpc>
            </a:pPr>
            <a:endParaRPr lang="en-US" smtClean="0"/>
          </a:p>
        </p:txBody>
      </p:sp>
      <p:sp>
        <p:nvSpPr>
          <p:cNvPr id="4" name="Slide Number Placeholder 3"/>
          <p:cNvSpPr>
            <a:spLocks noGrp="1"/>
          </p:cNvSpPr>
          <p:nvPr>
            <p:ph type="sldNum" sz="quarter" idx="10"/>
          </p:nvPr>
        </p:nvSpPr>
        <p:spPr/>
        <p:txBody>
          <a:bodyPr/>
          <a:lstStyle/>
          <a:p>
            <a:pPr>
              <a:defRPr/>
            </a:pPr>
            <a:fld id="{3D41293E-981B-4653-91D9-6A55F762DD83}" type="slidenum">
              <a:rPr lang="en-US" smtClean="0"/>
              <a:pPr>
                <a:defRPr/>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Sequence(1 of 3)</a:t>
            </a:r>
            <a:endParaRPr lang="en-US" dirty="0"/>
          </a:p>
        </p:txBody>
      </p:sp>
      <p:sp>
        <p:nvSpPr>
          <p:cNvPr id="27651" name="Content Placeholder 2"/>
          <p:cNvSpPr>
            <a:spLocks noGrp="1"/>
          </p:cNvSpPr>
          <p:nvPr>
            <p:ph idx="1"/>
          </p:nvPr>
        </p:nvSpPr>
        <p:spPr/>
        <p:txBody>
          <a:bodyPr/>
          <a:lstStyle/>
          <a:p>
            <a:pPr>
              <a:defRPr/>
            </a:pPr>
            <a:r>
              <a:rPr lang="en-US" dirty="0" smtClean="0"/>
              <a:t>All the statements are executed in the same order as it is written</a:t>
            </a:r>
          </a:p>
          <a:p>
            <a:pPr>
              <a:defRPr/>
            </a:pPr>
            <a:r>
              <a:rPr lang="en-US" dirty="0" smtClean="0"/>
              <a:t>Assignment Operation</a:t>
            </a:r>
          </a:p>
          <a:p>
            <a:pPr lvl="1">
              <a:defRPr/>
            </a:pPr>
            <a:r>
              <a:rPr lang="en-US" sz="1800" dirty="0" smtClean="0"/>
              <a:t>Used to assign a variable or constant or the result of an expression to a variable</a:t>
            </a:r>
          </a:p>
          <a:p>
            <a:pPr lvl="1">
              <a:defRPr/>
            </a:pPr>
            <a:endParaRPr lang="en-US" sz="1800" dirty="0" smtClean="0"/>
          </a:p>
          <a:p>
            <a:pPr lvl="1">
              <a:defRPr/>
            </a:pPr>
            <a:r>
              <a:rPr lang="en-US" sz="1800" dirty="0" smtClean="0"/>
              <a:t>Format</a:t>
            </a:r>
          </a:p>
          <a:p>
            <a:pPr lvl="2">
              <a:buFont typeface="Arial" charset="0"/>
              <a:buNone/>
              <a:defRPr/>
            </a:pPr>
            <a:r>
              <a:rPr lang="en-US" sz="2000" dirty="0" smtClean="0">
                <a:latin typeface="Courier New" pitchFamily="49" charset="0"/>
                <a:ea typeface="+mn-ea"/>
              </a:rPr>
              <a:t>variable = variable or constant or expression</a:t>
            </a:r>
          </a:p>
          <a:p>
            <a:pPr lvl="1">
              <a:buFont typeface="Wingdings" pitchFamily="2" charset="2"/>
              <a:buNone/>
              <a:defRPr/>
            </a:pPr>
            <a:endParaRPr lang="en-US" sz="1800" dirty="0" smtClean="0"/>
          </a:p>
          <a:p>
            <a:pPr lvl="1">
              <a:defRPr/>
            </a:pPr>
            <a:r>
              <a:rPr lang="en-US" sz="1800" dirty="0" smtClean="0"/>
              <a:t>Examples</a:t>
            </a:r>
          </a:p>
          <a:p>
            <a:pPr lvl="2">
              <a:buFont typeface="Arial" charset="0"/>
              <a:buNone/>
              <a:defRPr/>
            </a:pPr>
            <a:r>
              <a:rPr lang="en-US" sz="2000" dirty="0" err="1" smtClean="0">
                <a:latin typeface="Courier New" pitchFamily="49" charset="0"/>
                <a:ea typeface="+mn-ea"/>
              </a:rPr>
              <a:t>Item_Code</a:t>
            </a:r>
            <a:r>
              <a:rPr lang="en-US" sz="2000" dirty="0" smtClean="0">
                <a:latin typeface="Courier New" pitchFamily="49" charset="0"/>
                <a:ea typeface="+mn-ea"/>
              </a:rPr>
              <a:t> = </a:t>
            </a:r>
            <a:r>
              <a:rPr lang="en-US" sz="2000" dirty="0" err="1" smtClean="0">
                <a:latin typeface="Courier New" pitchFamily="49" charset="0"/>
                <a:ea typeface="+mn-ea"/>
              </a:rPr>
              <a:t>Item_Code_Temp</a:t>
            </a:r>
            <a:endParaRPr lang="en-US" sz="2000" dirty="0" smtClean="0">
              <a:latin typeface="Courier New" pitchFamily="49" charset="0"/>
              <a:ea typeface="+mn-ea"/>
            </a:endParaRPr>
          </a:p>
          <a:p>
            <a:pPr lvl="2">
              <a:buFont typeface="Arial" charset="0"/>
              <a:buNone/>
              <a:defRPr/>
            </a:pPr>
            <a:r>
              <a:rPr lang="en-US" sz="2000" dirty="0" err="1" smtClean="0">
                <a:latin typeface="Courier New" pitchFamily="49" charset="0"/>
                <a:ea typeface="+mn-ea"/>
              </a:rPr>
              <a:t>Item_Code</a:t>
            </a:r>
            <a:r>
              <a:rPr lang="en-US" sz="2000" dirty="0" smtClean="0">
                <a:latin typeface="Courier New" pitchFamily="49" charset="0"/>
                <a:ea typeface="+mn-ea"/>
              </a:rPr>
              <a:t> = 1001</a:t>
            </a:r>
          </a:p>
          <a:p>
            <a:pPr lvl="2">
              <a:buFont typeface="Arial" charset="0"/>
              <a:buNone/>
              <a:defRPr/>
            </a:pPr>
            <a:r>
              <a:rPr lang="en-US" sz="2000" dirty="0" err="1" smtClean="0">
                <a:latin typeface="Courier New" pitchFamily="49" charset="0"/>
                <a:ea typeface="+mn-ea"/>
              </a:rPr>
              <a:t>Item_Code</a:t>
            </a:r>
            <a:r>
              <a:rPr lang="en-US" sz="2000" dirty="0" smtClean="0">
                <a:latin typeface="Courier New" pitchFamily="49" charset="0"/>
                <a:ea typeface="+mn-ea"/>
              </a:rPr>
              <a:t> = </a:t>
            </a:r>
            <a:r>
              <a:rPr lang="en-US" sz="2000" dirty="0" err="1" smtClean="0">
                <a:latin typeface="Courier New" pitchFamily="49" charset="0"/>
                <a:ea typeface="+mn-ea"/>
              </a:rPr>
              <a:t>Item_Code</a:t>
            </a:r>
            <a:r>
              <a:rPr lang="en-US" sz="2000" dirty="0" smtClean="0">
                <a:latin typeface="Courier New" pitchFamily="49" charset="0"/>
                <a:ea typeface="+mn-ea"/>
              </a:rPr>
              <a:t> + 1</a:t>
            </a:r>
          </a:p>
        </p:txBody>
      </p:sp>
      <p:sp>
        <p:nvSpPr>
          <p:cNvPr id="4" name="Slide Number Placeholder 3"/>
          <p:cNvSpPr>
            <a:spLocks noGrp="1"/>
          </p:cNvSpPr>
          <p:nvPr>
            <p:ph type="sldNum" sz="quarter" idx="10"/>
          </p:nvPr>
        </p:nvSpPr>
        <p:spPr/>
        <p:txBody>
          <a:bodyPr/>
          <a:lstStyle/>
          <a:p>
            <a:pPr>
              <a:defRPr/>
            </a:pPr>
            <a:fld id="{BDD13977-53D5-496D-B50F-BDF37401A99C}"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Sequence(2 of 3)</a:t>
            </a:r>
            <a:endParaRPr lang="en-US" dirty="0"/>
          </a:p>
        </p:txBody>
      </p:sp>
      <p:sp>
        <p:nvSpPr>
          <p:cNvPr id="27651" name="Content Placeholder 2"/>
          <p:cNvSpPr>
            <a:spLocks noGrp="1"/>
          </p:cNvSpPr>
          <p:nvPr>
            <p:ph idx="1"/>
          </p:nvPr>
        </p:nvSpPr>
        <p:spPr/>
        <p:txBody>
          <a:bodyPr/>
          <a:lstStyle/>
          <a:p>
            <a:pPr>
              <a:defRPr/>
            </a:pPr>
            <a:r>
              <a:rPr lang="en-US" dirty="0" smtClean="0"/>
              <a:t>Input Operation</a:t>
            </a:r>
          </a:p>
          <a:p>
            <a:pPr lvl="1">
              <a:defRPr/>
            </a:pPr>
            <a:r>
              <a:rPr lang="en-US" sz="1800" dirty="0" smtClean="0"/>
              <a:t>Used to input a variable from user</a:t>
            </a:r>
          </a:p>
          <a:p>
            <a:pPr lvl="1">
              <a:defRPr/>
            </a:pPr>
            <a:endParaRPr lang="en-US" sz="1800" dirty="0" smtClean="0"/>
          </a:p>
          <a:p>
            <a:pPr lvl="1">
              <a:defRPr/>
            </a:pPr>
            <a:r>
              <a:rPr lang="en-US" sz="1800" dirty="0" smtClean="0"/>
              <a:t>Format</a:t>
            </a:r>
          </a:p>
          <a:p>
            <a:pPr lvl="2">
              <a:buFont typeface="Arial" charset="0"/>
              <a:buNone/>
              <a:defRPr/>
            </a:pPr>
            <a:r>
              <a:rPr lang="en-US" sz="2000" b="1" dirty="0" smtClean="0">
                <a:latin typeface="Courier New" pitchFamily="49" charset="0"/>
                <a:ea typeface="+mn-ea"/>
              </a:rPr>
              <a:t>input</a:t>
            </a:r>
            <a:r>
              <a:rPr lang="en-US" sz="2000" dirty="0" smtClean="0">
                <a:latin typeface="Courier New" pitchFamily="49" charset="0"/>
                <a:ea typeface="+mn-ea"/>
              </a:rPr>
              <a:t> variable1, variable2, ………</a:t>
            </a:r>
          </a:p>
          <a:p>
            <a:pPr lvl="2">
              <a:buFont typeface="Arial" charset="0"/>
              <a:buNone/>
              <a:defRPr/>
            </a:pPr>
            <a:endParaRPr lang="en-US" dirty="0" smtClean="0"/>
          </a:p>
          <a:p>
            <a:pPr lvl="1">
              <a:defRPr/>
            </a:pPr>
            <a:r>
              <a:rPr lang="en-US" sz="1800" dirty="0" smtClean="0"/>
              <a:t>Examples</a:t>
            </a:r>
          </a:p>
          <a:p>
            <a:pPr lvl="2">
              <a:buFont typeface="Arial" charset="0"/>
              <a:buNone/>
              <a:defRPr/>
            </a:pPr>
            <a:r>
              <a:rPr lang="en-US" sz="2000" b="1" dirty="0" smtClean="0">
                <a:latin typeface="Courier New" pitchFamily="49" charset="0"/>
                <a:ea typeface="+mn-ea"/>
              </a:rPr>
              <a:t>input </a:t>
            </a:r>
            <a:r>
              <a:rPr lang="en-US" sz="2000" dirty="0" err="1" smtClean="0">
                <a:latin typeface="Courier New" pitchFamily="49" charset="0"/>
                <a:ea typeface="+mn-ea"/>
              </a:rPr>
              <a:t>Item_Name</a:t>
            </a:r>
            <a:r>
              <a:rPr lang="en-US" sz="2000" dirty="0" smtClean="0">
                <a:latin typeface="Courier New" pitchFamily="49" charset="0"/>
                <a:ea typeface="+mn-ea"/>
              </a:rPr>
              <a:t>, </a:t>
            </a:r>
            <a:r>
              <a:rPr lang="en-US" sz="2000" dirty="0" err="1" smtClean="0">
                <a:latin typeface="Courier New" pitchFamily="49" charset="0"/>
                <a:ea typeface="+mn-ea"/>
              </a:rPr>
              <a:t>Item_Price</a:t>
            </a:r>
            <a:r>
              <a:rPr lang="en-US" sz="2000" dirty="0" smtClean="0">
                <a:latin typeface="Courier New" pitchFamily="49" charset="0"/>
                <a:ea typeface="+mn-ea"/>
              </a:rPr>
              <a:t>, </a:t>
            </a:r>
            <a:r>
              <a:rPr lang="en-US" sz="2000" dirty="0" err="1" smtClean="0">
                <a:latin typeface="Courier New" pitchFamily="49" charset="0"/>
                <a:ea typeface="+mn-ea"/>
              </a:rPr>
              <a:t>Supplier_Code</a:t>
            </a:r>
            <a:endParaRPr lang="en-US" sz="2000" dirty="0" smtClean="0">
              <a:latin typeface="Courier New" pitchFamily="49" charset="0"/>
              <a:ea typeface="+mn-ea"/>
            </a:endParaRPr>
          </a:p>
          <a:p>
            <a:pPr lvl="2">
              <a:buFont typeface="Arial" charset="0"/>
              <a:buNone/>
              <a:defRPr/>
            </a:pPr>
            <a:r>
              <a:rPr lang="en-US" sz="2000" b="1" dirty="0" smtClean="0">
                <a:latin typeface="Courier New" pitchFamily="49" charset="0"/>
                <a:ea typeface="+mn-ea"/>
              </a:rPr>
              <a:t>input </a:t>
            </a:r>
            <a:r>
              <a:rPr lang="en-US" sz="2000" dirty="0" err="1" smtClean="0">
                <a:latin typeface="Courier New" pitchFamily="49" charset="0"/>
                <a:ea typeface="+mn-ea"/>
              </a:rPr>
              <a:t>Trainee_Name</a:t>
            </a: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809C80D1-0BB0-4EDB-A775-76C2CEA1019C}"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Sequence(3 of 3)</a:t>
            </a:r>
            <a:endParaRPr lang="en-US" dirty="0"/>
          </a:p>
        </p:txBody>
      </p:sp>
      <p:sp>
        <p:nvSpPr>
          <p:cNvPr id="27651" name="Content Placeholder 2"/>
          <p:cNvSpPr>
            <a:spLocks noGrp="1"/>
          </p:cNvSpPr>
          <p:nvPr>
            <p:ph idx="1"/>
          </p:nvPr>
        </p:nvSpPr>
        <p:spPr>
          <a:xfrm>
            <a:off x="0" y="1295400"/>
            <a:ext cx="9658350" cy="4881563"/>
          </a:xfrm>
        </p:spPr>
        <p:txBody>
          <a:bodyPr/>
          <a:lstStyle/>
          <a:p>
            <a:pPr>
              <a:defRPr/>
            </a:pPr>
            <a:r>
              <a:rPr lang="en-US" dirty="0" smtClean="0"/>
              <a:t>Output Operation</a:t>
            </a:r>
          </a:p>
          <a:p>
            <a:pPr lvl="1">
              <a:defRPr/>
            </a:pPr>
            <a:r>
              <a:rPr lang="en-US" sz="1800" dirty="0" smtClean="0"/>
              <a:t>Used to output values to user</a:t>
            </a:r>
          </a:p>
          <a:p>
            <a:pPr lvl="1">
              <a:defRPr/>
            </a:pPr>
            <a:endParaRPr lang="en-US" sz="1800" dirty="0" smtClean="0"/>
          </a:p>
          <a:p>
            <a:pPr lvl="1">
              <a:defRPr/>
            </a:pPr>
            <a:r>
              <a:rPr lang="en-US" sz="1800" dirty="0" smtClean="0"/>
              <a:t>Format</a:t>
            </a:r>
          </a:p>
          <a:p>
            <a:pPr lvl="2">
              <a:buFont typeface="Arial" charset="0"/>
              <a:buNone/>
              <a:defRPr/>
            </a:pPr>
            <a:r>
              <a:rPr lang="en-US" sz="2000" b="1" dirty="0" smtClean="0">
                <a:latin typeface="Courier New" pitchFamily="49" charset="0"/>
                <a:ea typeface="+mn-ea"/>
              </a:rPr>
              <a:t>display</a:t>
            </a:r>
            <a:r>
              <a:rPr lang="en-US" sz="2000" dirty="0" smtClean="0">
                <a:latin typeface="Courier New" pitchFamily="49" charset="0"/>
                <a:ea typeface="+mn-ea"/>
              </a:rPr>
              <a:t> value1, value2, ………</a:t>
            </a:r>
          </a:p>
          <a:p>
            <a:pPr lvl="2">
              <a:buFont typeface="Arial" charset="0"/>
              <a:buNone/>
              <a:defRPr/>
            </a:pPr>
            <a:endParaRPr lang="en-US" sz="1800" dirty="0" smtClean="0"/>
          </a:p>
          <a:p>
            <a:pPr lvl="1">
              <a:defRPr/>
            </a:pPr>
            <a:r>
              <a:rPr lang="en-US" sz="1800" dirty="0" smtClean="0"/>
              <a:t>Examples</a:t>
            </a:r>
          </a:p>
          <a:p>
            <a:pPr lvl="2">
              <a:buFont typeface="Arial" charset="0"/>
              <a:buNone/>
              <a:defRPr/>
            </a:pPr>
            <a:r>
              <a:rPr lang="en-US" sz="2000" b="1" dirty="0" smtClean="0">
                <a:latin typeface="Courier New" pitchFamily="49" charset="0"/>
                <a:ea typeface="+mn-ea"/>
              </a:rPr>
              <a:t>display </a:t>
            </a:r>
            <a:r>
              <a:rPr lang="en-US" sz="2000" dirty="0" smtClean="0">
                <a:latin typeface="Courier New" pitchFamily="49" charset="0"/>
                <a:ea typeface="+mn-ea"/>
              </a:rPr>
              <a:t>“Hello World”</a:t>
            </a:r>
          </a:p>
          <a:p>
            <a:pPr lvl="2">
              <a:buFont typeface="Arial" charset="0"/>
              <a:buNone/>
              <a:defRPr/>
            </a:pPr>
            <a:r>
              <a:rPr lang="en-US" sz="2000" b="1" dirty="0" smtClean="0">
                <a:latin typeface="Courier New" pitchFamily="49" charset="0"/>
                <a:ea typeface="+mn-ea"/>
              </a:rPr>
              <a:t>display </a:t>
            </a:r>
            <a:r>
              <a:rPr lang="en-US" sz="2000" dirty="0" smtClean="0">
                <a:latin typeface="Courier New" pitchFamily="49" charset="0"/>
                <a:ea typeface="+mn-ea"/>
              </a:rPr>
              <a:t>“Trainee has passed”</a:t>
            </a:r>
          </a:p>
          <a:p>
            <a:pPr lvl="2">
              <a:buFont typeface="Arial" charset="0"/>
              <a:buNone/>
              <a:defRPr/>
            </a:pPr>
            <a:r>
              <a:rPr lang="en-US" sz="2000" b="1" dirty="0" smtClean="0">
                <a:latin typeface="Courier New" pitchFamily="49" charset="0"/>
                <a:ea typeface="+mn-ea"/>
              </a:rPr>
              <a:t>display </a:t>
            </a:r>
            <a:r>
              <a:rPr lang="en-US" sz="2000" dirty="0" smtClean="0">
                <a:latin typeface="Courier New" pitchFamily="49" charset="0"/>
                <a:ea typeface="+mn-ea"/>
              </a:rPr>
              <a:t>“Item Code:”, </a:t>
            </a:r>
            <a:r>
              <a:rPr lang="en-US" sz="2000" dirty="0" err="1" smtClean="0">
                <a:latin typeface="Courier New" pitchFamily="49" charset="0"/>
                <a:ea typeface="+mn-ea"/>
              </a:rPr>
              <a:t>Item_Code</a:t>
            </a:r>
            <a:r>
              <a:rPr lang="en-US" sz="2000" dirty="0" smtClean="0">
                <a:latin typeface="Courier New" pitchFamily="49" charset="0"/>
                <a:ea typeface="+mn-ea"/>
              </a:rPr>
              <a:t>, “Item Name:”, </a:t>
            </a:r>
            <a:r>
              <a:rPr lang="en-US" sz="2000" dirty="0" err="1" smtClean="0">
                <a:latin typeface="Courier New" pitchFamily="49" charset="0"/>
                <a:ea typeface="+mn-ea"/>
              </a:rPr>
              <a:t>Item_Name</a:t>
            </a:r>
            <a:r>
              <a:rPr lang="en-US" sz="2000" dirty="0" smtClean="0">
                <a:latin typeface="Courier New" pitchFamily="49" charset="0"/>
                <a:ea typeface="+mn-ea"/>
              </a:rPr>
              <a:t>, “Item Price:”, </a:t>
            </a:r>
            <a:r>
              <a:rPr lang="en-US" sz="2000" dirty="0" err="1" smtClean="0">
                <a:latin typeface="Courier New" pitchFamily="49" charset="0"/>
                <a:ea typeface="+mn-ea"/>
              </a:rPr>
              <a:t>Item_Price</a:t>
            </a: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AA7D8848-E6AC-4D94-9AA5-37A2123AFFAD}" type="slidenum">
              <a:rPr lang="en-US" smtClean="0"/>
              <a:pPr>
                <a:defRPr/>
              </a:pPr>
              <a:t>24</a:t>
            </a:fld>
            <a:endParaRPr lang="en-US" dirty="0"/>
          </a:p>
        </p:txBody>
      </p:sp>
      <p:sp>
        <p:nvSpPr>
          <p:cNvPr id="5" name="Oval Callout 4"/>
          <p:cNvSpPr/>
          <p:nvPr/>
        </p:nvSpPr>
        <p:spPr bwMode="auto">
          <a:xfrm>
            <a:off x="6769100" y="2438400"/>
            <a:ext cx="2228850" cy="1828800"/>
          </a:xfrm>
          <a:prstGeom prst="wedgeEllipseCallout">
            <a:avLst>
              <a:gd name="adj1" fmla="val -73214"/>
              <a:gd name="adj2" fmla="val 625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lgn="ctr">
              <a:defRPr/>
            </a:pPr>
            <a:r>
              <a:rPr lang="en-US" dirty="0">
                <a:solidFill>
                  <a:schemeClr val="tx1"/>
                </a:solidFill>
              </a:rPr>
              <a:t>Note that </a:t>
            </a:r>
            <a:r>
              <a:rPr lang="en-US" dirty="0" err="1">
                <a:solidFill>
                  <a:srgbClr val="0000FF"/>
                </a:solidFill>
              </a:rPr>
              <a:t>Item_Code</a:t>
            </a:r>
            <a:r>
              <a:rPr lang="en-US" dirty="0">
                <a:solidFill>
                  <a:srgbClr val="0000FF"/>
                </a:solidFill>
              </a:rPr>
              <a:t>, </a:t>
            </a:r>
            <a:r>
              <a:rPr lang="en-US" dirty="0" err="1">
                <a:solidFill>
                  <a:srgbClr val="0000FF"/>
                </a:solidFill>
              </a:rPr>
              <a:t>Item_Name</a:t>
            </a:r>
            <a:r>
              <a:rPr lang="en-US" dirty="0">
                <a:solidFill>
                  <a:srgbClr val="0000FF"/>
                </a:solidFill>
              </a:rPr>
              <a:t> </a:t>
            </a:r>
            <a:r>
              <a:rPr lang="en-US" dirty="0">
                <a:solidFill>
                  <a:schemeClr val="tx1"/>
                </a:solidFill>
              </a:rPr>
              <a:t>and </a:t>
            </a:r>
            <a:r>
              <a:rPr lang="en-US" dirty="0" err="1">
                <a:solidFill>
                  <a:srgbClr val="0000FF"/>
                </a:solidFill>
              </a:rPr>
              <a:t>Item_Price</a:t>
            </a:r>
            <a:r>
              <a:rPr lang="en-US" dirty="0">
                <a:solidFill>
                  <a:srgbClr val="0000FF"/>
                </a:solidFill>
              </a:rPr>
              <a:t> </a:t>
            </a:r>
            <a:r>
              <a:rPr lang="en-US" dirty="0">
                <a:solidFill>
                  <a:schemeClr val="tx1"/>
                </a:solidFill>
              </a:rPr>
              <a:t>are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914400" y="3657600"/>
            <a:ext cx="4038600" cy="1905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pPr>
              <a:defRPr/>
            </a:pPr>
            <a:r>
              <a:rPr lang="en-US" dirty="0" smtClean="0"/>
              <a:t>Selection – simple if </a:t>
            </a:r>
            <a:endParaRPr lang="en-US" dirty="0"/>
          </a:p>
        </p:txBody>
      </p:sp>
      <p:sp>
        <p:nvSpPr>
          <p:cNvPr id="27651" name="Content Placeholder 2"/>
          <p:cNvSpPr>
            <a:spLocks noGrp="1"/>
          </p:cNvSpPr>
          <p:nvPr>
            <p:ph idx="1"/>
          </p:nvPr>
        </p:nvSpPr>
        <p:spPr/>
        <p:txBody>
          <a:bodyPr/>
          <a:lstStyle/>
          <a:p>
            <a:pPr>
              <a:defRPr/>
            </a:pPr>
            <a:r>
              <a:rPr lang="en-US" dirty="0" smtClean="0"/>
              <a:t>Based on some conditions, different set of statements are executed</a:t>
            </a:r>
          </a:p>
          <a:p>
            <a:pPr>
              <a:defRPr/>
            </a:pPr>
            <a:r>
              <a:rPr lang="en-US" dirty="0" smtClean="0"/>
              <a:t>Simple </a:t>
            </a:r>
            <a:r>
              <a:rPr lang="en-US" b="1" dirty="0" smtClean="0"/>
              <a:t>if</a:t>
            </a:r>
            <a:r>
              <a:rPr lang="en-US" dirty="0" smtClean="0"/>
              <a:t> statement</a:t>
            </a:r>
          </a:p>
          <a:p>
            <a:pPr lvl="1">
              <a:buFont typeface="Wingdings" pitchFamily="2" charset="2"/>
              <a:buNone/>
              <a:defRPr/>
            </a:pPr>
            <a:endParaRPr lang="en-US" sz="1800" dirty="0" smtClean="0"/>
          </a:p>
          <a:p>
            <a:pPr lvl="1">
              <a:defRPr/>
            </a:pPr>
            <a:r>
              <a:rPr lang="en-US" sz="1800" dirty="0" smtClean="0"/>
              <a:t>Format</a:t>
            </a:r>
          </a:p>
          <a:p>
            <a:pPr lvl="2">
              <a:buFont typeface="Arial" charset="0"/>
              <a:buNone/>
              <a:defRPr/>
            </a:pPr>
            <a:endParaRPr lang="en-US" sz="2000" b="1" dirty="0" smtClean="0">
              <a:latin typeface="Courier New" pitchFamily="49" charset="0"/>
              <a:ea typeface="+mn-ea"/>
            </a:endParaRPr>
          </a:p>
          <a:p>
            <a:pPr lvl="2">
              <a:buFont typeface="Arial" charset="0"/>
              <a:buNone/>
              <a:defRPr/>
            </a:pPr>
            <a:r>
              <a:rPr lang="en-US" sz="2000" b="1" dirty="0" smtClean="0">
                <a:latin typeface="Courier New" pitchFamily="49" charset="0"/>
                <a:ea typeface="+mn-ea"/>
              </a:rPr>
              <a:t>if</a:t>
            </a:r>
            <a:r>
              <a:rPr lang="en-US" sz="2000" dirty="0" smtClean="0">
                <a:latin typeface="Courier New" pitchFamily="49" charset="0"/>
                <a:ea typeface="+mn-ea"/>
              </a:rPr>
              <a:t> (condition) </a:t>
            </a:r>
            <a:r>
              <a:rPr lang="en-US" sz="2000" b="1" dirty="0" smtClean="0">
                <a:latin typeface="Courier New" pitchFamily="49" charset="0"/>
                <a:ea typeface="+mn-ea"/>
              </a:rPr>
              <a:t>then</a:t>
            </a:r>
          </a:p>
          <a:p>
            <a:pPr lvl="2">
              <a:buFont typeface="Arial" charset="0"/>
              <a:buNone/>
              <a:defRPr/>
            </a:pPr>
            <a:r>
              <a:rPr lang="en-US" sz="2000" dirty="0" smtClean="0">
                <a:latin typeface="Courier New" pitchFamily="49" charset="0"/>
                <a:ea typeface="+mn-ea"/>
              </a:rPr>
              <a:t>   statement1</a:t>
            </a:r>
          </a:p>
          <a:p>
            <a:pPr lvl="2">
              <a:buFont typeface="Arial" charset="0"/>
              <a:buNone/>
              <a:defRPr/>
            </a:pPr>
            <a:r>
              <a:rPr lang="en-US" sz="2000" dirty="0" smtClean="0">
                <a:latin typeface="Courier New" pitchFamily="49" charset="0"/>
                <a:ea typeface="+mn-ea"/>
              </a:rPr>
              <a:t>   statement2</a:t>
            </a:r>
          </a:p>
          <a:p>
            <a:pPr lvl="2">
              <a:buFont typeface="Arial" charset="0"/>
              <a:buNone/>
              <a:defRPr/>
            </a:pPr>
            <a:r>
              <a:rPr lang="en-US" sz="2000" dirty="0" smtClean="0">
                <a:latin typeface="Courier New" pitchFamily="49" charset="0"/>
                <a:ea typeface="+mn-ea"/>
              </a:rPr>
              <a:t>   ...</a:t>
            </a:r>
          </a:p>
          <a:p>
            <a:pPr lvl="2">
              <a:buFont typeface="Arial" charset="0"/>
              <a:buNone/>
              <a:defRPr/>
            </a:pPr>
            <a:r>
              <a:rPr lang="en-US" sz="2000" b="1" dirty="0" smtClean="0">
                <a:latin typeface="Courier New" pitchFamily="49" charset="0"/>
                <a:ea typeface="+mn-ea"/>
              </a:rPr>
              <a:t>end-if</a:t>
            </a:r>
            <a:endParaRPr lang="en-US" sz="1800" dirty="0" smtClean="0"/>
          </a:p>
          <a:p>
            <a:pPr lvl="1">
              <a:buFont typeface="Wingdings" pitchFamily="2" charset="2"/>
              <a:buNone/>
              <a:defRPr/>
            </a:pP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F88DC9EE-6B07-468E-8AD8-41CBE883DD52}"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66800" y="2057400"/>
            <a:ext cx="4343400" cy="4191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pPr>
              <a:defRPr/>
            </a:pPr>
            <a:r>
              <a:rPr lang="en-US" dirty="0" smtClean="0"/>
              <a:t>Selection – nested if </a:t>
            </a:r>
            <a:endParaRPr lang="en-US" dirty="0"/>
          </a:p>
        </p:txBody>
      </p:sp>
      <p:sp>
        <p:nvSpPr>
          <p:cNvPr id="27651" name="Content Placeholder 2"/>
          <p:cNvSpPr>
            <a:spLocks noGrp="1"/>
          </p:cNvSpPr>
          <p:nvPr>
            <p:ph idx="1"/>
          </p:nvPr>
        </p:nvSpPr>
        <p:spPr>
          <a:xfrm>
            <a:off x="495300" y="1143000"/>
            <a:ext cx="9163050" cy="5105400"/>
          </a:xfrm>
        </p:spPr>
        <p:txBody>
          <a:bodyPr>
            <a:normAutofit lnSpcReduction="10000"/>
          </a:bodyPr>
          <a:lstStyle/>
          <a:p>
            <a:pPr>
              <a:defRPr/>
            </a:pPr>
            <a:r>
              <a:rPr lang="en-US" b="1" dirty="0" smtClean="0"/>
              <a:t>Nested if </a:t>
            </a:r>
            <a:r>
              <a:rPr lang="en-US" dirty="0" smtClean="0"/>
              <a:t>statement</a:t>
            </a:r>
          </a:p>
          <a:p>
            <a:pPr lvl="1">
              <a:defRPr/>
            </a:pPr>
            <a:r>
              <a:rPr lang="en-US" sz="1800" dirty="0" smtClean="0"/>
              <a:t>Format</a:t>
            </a:r>
          </a:p>
          <a:p>
            <a:pPr lvl="1">
              <a:defRPr/>
            </a:pPr>
            <a:endParaRPr lang="en-US" sz="1800" dirty="0" smtClean="0"/>
          </a:p>
          <a:p>
            <a:pPr lvl="2">
              <a:buFont typeface="Arial" charset="0"/>
              <a:buNone/>
              <a:defRPr/>
            </a:pPr>
            <a:r>
              <a:rPr lang="en-US" sz="2000" b="1" dirty="0" smtClean="0">
                <a:latin typeface="Courier New" pitchFamily="49" charset="0"/>
                <a:ea typeface="+mn-ea"/>
              </a:rPr>
              <a:t>if</a:t>
            </a:r>
            <a:r>
              <a:rPr lang="en-US" sz="2000" dirty="0" smtClean="0">
                <a:latin typeface="Courier New" pitchFamily="49" charset="0"/>
                <a:ea typeface="+mn-ea"/>
              </a:rPr>
              <a:t> (condition) </a:t>
            </a:r>
            <a:r>
              <a:rPr lang="en-US" sz="2000" b="1" dirty="0" smtClean="0">
                <a:latin typeface="Courier New" pitchFamily="49" charset="0"/>
                <a:ea typeface="+mn-ea"/>
              </a:rPr>
              <a:t>then</a:t>
            </a:r>
          </a:p>
          <a:p>
            <a:pPr lvl="2">
              <a:buFont typeface="Arial" charset="0"/>
              <a:buNone/>
              <a:defRPr/>
            </a:pPr>
            <a:r>
              <a:rPr lang="en-US" sz="2000" dirty="0" smtClean="0">
                <a:latin typeface="Courier New" pitchFamily="49" charset="0"/>
                <a:ea typeface="+mn-ea"/>
              </a:rPr>
              <a:t>   statement1</a:t>
            </a:r>
          </a:p>
          <a:p>
            <a:pPr lvl="2">
              <a:buFont typeface="Arial" charset="0"/>
              <a:buNone/>
              <a:defRPr/>
            </a:pPr>
            <a:r>
              <a:rPr lang="en-US" sz="2000" dirty="0" smtClean="0">
                <a:latin typeface="Courier New" pitchFamily="49" charset="0"/>
                <a:ea typeface="+mn-ea"/>
              </a:rPr>
              <a:t>   ...</a:t>
            </a:r>
          </a:p>
          <a:p>
            <a:pPr lvl="2">
              <a:buFont typeface="Arial" charset="0"/>
              <a:buNone/>
              <a:defRPr/>
            </a:pPr>
            <a:r>
              <a:rPr lang="en-US" sz="2000" b="1" dirty="0" smtClean="0">
                <a:latin typeface="Courier New" pitchFamily="49" charset="0"/>
                <a:ea typeface="+mn-ea"/>
              </a:rPr>
              <a:t>else</a:t>
            </a:r>
          </a:p>
          <a:p>
            <a:pPr lvl="2">
              <a:buFont typeface="Arial" charset="0"/>
              <a:buNone/>
              <a:defRPr/>
            </a:pPr>
            <a:r>
              <a:rPr lang="en-US" sz="2000" b="1" dirty="0" smtClean="0">
                <a:latin typeface="Courier New" pitchFamily="49" charset="0"/>
                <a:ea typeface="+mn-ea"/>
              </a:rPr>
              <a:t>	 if </a:t>
            </a:r>
            <a:r>
              <a:rPr lang="en-US" sz="2000" dirty="0" smtClean="0">
                <a:latin typeface="Courier New" pitchFamily="49" charset="0"/>
                <a:ea typeface="+mn-ea"/>
              </a:rPr>
              <a:t>(condition)</a:t>
            </a:r>
            <a:r>
              <a:rPr lang="en-US" sz="2000" b="1" dirty="0" smtClean="0">
                <a:latin typeface="Courier New" pitchFamily="49" charset="0"/>
                <a:ea typeface="+mn-ea"/>
              </a:rPr>
              <a:t> then </a:t>
            </a:r>
          </a:p>
          <a:p>
            <a:pPr lvl="2">
              <a:buFont typeface="Arial" charset="0"/>
              <a:buNone/>
              <a:defRPr/>
            </a:pPr>
            <a:r>
              <a:rPr lang="en-US" sz="2000" b="1" dirty="0" smtClean="0">
                <a:latin typeface="Courier New" pitchFamily="49" charset="0"/>
                <a:ea typeface="+mn-ea"/>
              </a:rPr>
              <a:t>  </a:t>
            </a:r>
            <a:r>
              <a:rPr lang="en-US" sz="2000" dirty="0" smtClean="0">
                <a:latin typeface="Courier New" pitchFamily="49" charset="0"/>
              </a:rPr>
              <a:t>    statement2</a:t>
            </a:r>
          </a:p>
          <a:p>
            <a:pPr lvl="2">
              <a:buFont typeface="Arial" charset="0"/>
              <a:buNone/>
              <a:defRPr/>
            </a:pPr>
            <a:r>
              <a:rPr lang="en-US" sz="2000" dirty="0" smtClean="0">
                <a:latin typeface="Courier New" pitchFamily="49" charset="0"/>
              </a:rPr>
              <a:t>      ...</a:t>
            </a:r>
          </a:p>
          <a:p>
            <a:pPr lvl="2">
              <a:buFont typeface="Arial" charset="0"/>
              <a:buNone/>
              <a:defRPr/>
            </a:pPr>
            <a:r>
              <a:rPr lang="en-US" sz="2000" dirty="0" smtClean="0">
                <a:latin typeface="Courier New" pitchFamily="49" charset="0"/>
                <a:ea typeface="+mn-ea"/>
              </a:rPr>
              <a:t> </a:t>
            </a:r>
            <a:r>
              <a:rPr lang="en-US" sz="2000" b="1" dirty="0" smtClean="0">
                <a:latin typeface="Courier New" pitchFamily="49" charset="0"/>
                <a:ea typeface="+mn-ea"/>
              </a:rPr>
              <a:t> else</a:t>
            </a:r>
          </a:p>
          <a:p>
            <a:pPr lvl="2">
              <a:buFont typeface="Arial" charset="0"/>
              <a:buNone/>
              <a:defRPr/>
            </a:pPr>
            <a:r>
              <a:rPr lang="en-US" sz="2000" dirty="0" smtClean="0">
                <a:latin typeface="Courier New" pitchFamily="49" charset="0"/>
                <a:ea typeface="+mn-ea"/>
              </a:rPr>
              <a:t>		</a:t>
            </a:r>
            <a:r>
              <a:rPr lang="en-US" sz="2000" dirty="0" smtClean="0">
                <a:latin typeface="Courier New" pitchFamily="49" charset="0"/>
              </a:rPr>
              <a:t>statement3</a:t>
            </a:r>
          </a:p>
          <a:p>
            <a:pPr lvl="2">
              <a:buFont typeface="Arial" charset="0"/>
              <a:buNone/>
              <a:defRPr/>
            </a:pPr>
            <a:r>
              <a:rPr lang="en-US" sz="2000" dirty="0" smtClean="0">
                <a:latin typeface="Courier New" pitchFamily="49" charset="0"/>
              </a:rPr>
              <a:t>      ...</a:t>
            </a:r>
          </a:p>
          <a:p>
            <a:pPr lvl="2">
              <a:buFont typeface="Arial" charset="0"/>
              <a:buNone/>
              <a:defRPr/>
            </a:pPr>
            <a:r>
              <a:rPr lang="en-US" sz="2000" b="1" dirty="0" smtClean="0">
                <a:latin typeface="Courier New" pitchFamily="49" charset="0"/>
                <a:ea typeface="+mn-ea"/>
              </a:rPr>
              <a:t>  end-if</a:t>
            </a:r>
          </a:p>
          <a:p>
            <a:pPr lvl="2">
              <a:buFont typeface="Arial" charset="0"/>
              <a:buNone/>
              <a:defRPr/>
            </a:pPr>
            <a:r>
              <a:rPr lang="en-US" sz="2000" b="1" dirty="0" smtClean="0">
                <a:latin typeface="Courier New" pitchFamily="49" charset="0"/>
                <a:ea typeface="+mn-ea"/>
              </a:rPr>
              <a:t>end-if</a:t>
            </a:r>
            <a:endParaRPr lang="en-US" sz="1800" dirty="0" smtClean="0"/>
          </a:p>
          <a:p>
            <a:pPr lvl="1">
              <a:buFont typeface="Wingdings" pitchFamily="2" charset="2"/>
              <a:buNone/>
              <a:defRPr/>
            </a:pP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C579DE47-6D76-445B-B3F4-EA067342737A}"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Selection – nested if </a:t>
            </a:r>
            <a:endParaRPr lang="en-US" dirty="0"/>
          </a:p>
        </p:txBody>
      </p:sp>
      <p:sp>
        <p:nvSpPr>
          <p:cNvPr id="57347" name="Content Placeholder 2"/>
          <p:cNvSpPr>
            <a:spLocks noGrp="1"/>
          </p:cNvSpPr>
          <p:nvPr>
            <p:ph idx="1"/>
          </p:nvPr>
        </p:nvSpPr>
        <p:spPr>
          <a:xfrm>
            <a:off x="495300" y="1295400"/>
            <a:ext cx="8832850" cy="4881563"/>
          </a:xfrm>
        </p:spPr>
        <p:txBody>
          <a:bodyPr/>
          <a:lstStyle/>
          <a:p>
            <a:pPr marL="53975" indent="4763">
              <a:buFont typeface="Wingdings" pitchFamily="2" charset="2"/>
              <a:buNone/>
              <a:defRPr/>
            </a:pPr>
            <a:r>
              <a:rPr lang="en-US" dirty="0" smtClean="0"/>
              <a:t>The Batch Owner now wants identify the grade secured by the trainee based on the Module test marks. Grade details are as given below:</a:t>
            </a:r>
          </a:p>
          <a:p>
            <a:pPr>
              <a:buFont typeface="Wingdings" pitchFamily="2" charset="2"/>
              <a:buNone/>
              <a:defRPr/>
            </a:pPr>
            <a:endParaRPr lang="en-US" dirty="0" smtClean="0"/>
          </a:p>
        </p:txBody>
      </p:sp>
      <p:sp>
        <p:nvSpPr>
          <p:cNvPr id="4" name="Slide Number Placeholder 3"/>
          <p:cNvSpPr>
            <a:spLocks noGrp="1"/>
          </p:cNvSpPr>
          <p:nvPr>
            <p:ph type="sldNum" sz="quarter" idx="10"/>
          </p:nvPr>
        </p:nvSpPr>
        <p:spPr/>
        <p:txBody>
          <a:bodyPr/>
          <a:lstStyle/>
          <a:p>
            <a:pPr>
              <a:defRPr/>
            </a:pPr>
            <a:fld id="{133786AE-BA2A-4FAA-93E6-F33123DAA5EC}" type="slidenum">
              <a:rPr lang="en-US" smtClean="0"/>
              <a:pPr>
                <a:defRPr/>
              </a:pPr>
              <a:t>27</a:t>
            </a:fld>
            <a:endParaRPr lang="en-US" dirty="0"/>
          </a:p>
        </p:txBody>
      </p:sp>
      <p:graphicFrame>
        <p:nvGraphicFramePr>
          <p:cNvPr id="6" name="Table 5"/>
          <p:cNvGraphicFramePr>
            <a:graphicFrameLocks noGrp="1"/>
          </p:cNvGraphicFramePr>
          <p:nvPr/>
        </p:nvGraphicFramePr>
        <p:xfrm>
          <a:off x="1898650" y="2667000"/>
          <a:ext cx="5173134" cy="2194560"/>
        </p:xfrm>
        <a:graphic>
          <a:graphicData uri="http://schemas.openxmlformats.org/drawingml/2006/table">
            <a:tbl>
              <a:tblPr firstRow="1" bandRow="1">
                <a:tableStyleId>{21E4AEA4-8DFA-4A89-87EB-49C32662AFE0}</a:tableStyleId>
              </a:tblPr>
              <a:tblGrid>
                <a:gridCol w="2586567"/>
                <a:gridCol w="2586567"/>
              </a:tblGrid>
              <a:tr h="213360">
                <a:tc>
                  <a:txBody>
                    <a:bodyPr/>
                    <a:lstStyle/>
                    <a:p>
                      <a:pPr algn="ctr"/>
                      <a:r>
                        <a:rPr lang="en-US" dirty="0" smtClean="0"/>
                        <a:t>Module</a:t>
                      </a:r>
                      <a:r>
                        <a:rPr lang="en-US" baseline="0" dirty="0" smtClean="0"/>
                        <a:t> Test  Marks</a:t>
                      </a:r>
                      <a:endParaRPr lang="en-US" dirty="0"/>
                    </a:p>
                  </a:txBody>
                  <a:tcPr marL="99060" marR="99060"/>
                </a:tc>
                <a:tc>
                  <a:txBody>
                    <a:bodyPr/>
                    <a:lstStyle/>
                    <a:p>
                      <a:pPr algn="ctr"/>
                      <a:r>
                        <a:rPr lang="en-US" dirty="0" smtClean="0"/>
                        <a:t>Grade</a:t>
                      </a:r>
                      <a:endParaRPr lang="en-US" dirty="0"/>
                    </a:p>
                  </a:txBody>
                  <a:tcPr marL="99060" marR="99060"/>
                </a:tc>
              </a:tr>
              <a:tr h="213360">
                <a:tc>
                  <a:txBody>
                    <a:bodyPr/>
                    <a:lstStyle/>
                    <a:p>
                      <a:pPr algn="l"/>
                      <a:r>
                        <a:rPr lang="en-US" dirty="0" smtClean="0"/>
                        <a:t>&gt;= 80</a:t>
                      </a:r>
                      <a:endParaRPr lang="en-US" dirty="0"/>
                    </a:p>
                  </a:txBody>
                  <a:tcPr marL="99060" marR="99060"/>
                </a:tc>
                <a:tc>
                  <a:txBody>
                    <a:bodyPr/>
                    <a:lstStyle/>
                    <a:p>
                      <a:pPr algn="ctr"/>
                      <a:r>
                        <a:rPr lang="en-US" dirty="0" smtClean="0"/>
                        <a:t>A</a:t>
                      </a:r>
                      <a:endParaRPr lang="en-US" dirty="0"/>
                    </a:p>
                  </a:txBody>
                  <a:tcPr marL="99060" marR="99060"/>
                </a:tc>
              </a:tr>
              <a:tr h="213360">
                <a:tc>
                  <a:txBody>
                    <a:bodyPr/>
                    <a:lstStyle/>
                    <a:p>
                      <a:pPr algn="l"/>
                      <a:r>
                        <a:rPr lang="en-US" dirty="0" smtClean="0"/>
                        <a:t>&gt;=73 and &lt; 80</a:t>
                      </a:r>
                      <a:endParaRPr lang="en-US" dirty="0"/>
                    </a:p>
                  </a:txBody>
                  <a:tcPr marL="99060" marR="99060"/>
                </a:tc>
                <a:tc>
                  <a:txBody>
                    <a:bodyPr/>
                    <a:lstStyle/>
                    <a:p>
                      <a:pPr algn="ctr"/>
                      <a:r>
                        <a:rPr lang="en-US" dirty="0" smtClean="0"/>
                        <a:t>  B+</a:t>
                      </a:r>
                      <a:endParaRPr lang="en-US" dirty="0"/>
                    </a:p>
                  </a:txBody>
                  <a:tcPr marL="99060" marR="99060"/>
                </a:tc>
              </a:tr>
              <a:tr h="213360">
                <a:tc>
                  <a:txBody>
                    <a:bodyPr/>
                    <a:lstStyle/>
                    <a:p>
                      <a:pPr algn="l"/>
                      <a:r>
                        <a:rPr lang="en-US" dirty="0" smtClean="0"/>
                        <a:t>&gt;=65 and &lt; 73</a:t>
                      </a:r>
                      <a:endParaRPr lang="en-US" dirty="0"/>
                    </a:p>
                  </a:txBody>
                  <a:tcPr marL="99060" marR="99060"/>
                </a:tc>
                <a:tc>
                  <a:txBody>
                    <a:bodyPr/>
                    <a:lstStyle/>
                    <a:p>
                      <a:pPr algn="ctr"/>
                      <a:r>
                        <a:rPr lang="en-US" dirty="0" smtClean="0"/>
                        <a:t>B</a:t>
                      </a:r>
                      <a:endParaRPr lang="en-US" dirty="0"/>
                    </a:p>
                  </a:txBody>
                  <a:tcPr marL="99060" marR="99060"/>
                </a:tc>
              </a:tr>
              <a:tr h="213360">
                <a:tc>
                  <a:txBody>
                    <a:bodyPr/>
                    <a:lstStyle/>
                    <a:p>
                      <a:pPr algn="l"/>
                      <a:r>
                        <a:rPr lang="en-US" dirty="0" smtClean="0"/>
                        <a:t>&gt;=55 and &lt; 65</a:t>
                      </a:r>
                      <a:endParaRPr lang="en-US" dirty="0"/>
                    </a:p>
                  </a:txBody>
                  <a:tcPr marL="99060" marR="99060"/>
                </a:tc>
                <a:tc>
                  <a:txBody>
                    <a:bodyPr/>
                    <a:lstStyle/>
                    <a:p>
                      <a:pPr algn="ctr"/>
                      <a:r>
                        <a:rPr lang="en-US" dirty="0" smtClean="0"/>
                        <a:t>C</a:t>
                      </a:r>
                      <a:endParaRPr lang="en-US" dirty="0"/>
                    </a:p>
                  </a:txBody>
                  <a:tcPr marL="99060" marR="99060"/>
                </a:tc>
              </a:tr>
              <a:tr h="213360">
                <a:tc>
                  <a:txBody>
                    <a:bodyPr/>
                    <a:lstStyle/>
                    <a:p>
                      <a:pPr algn="l"/>
                      <a:r>
                        <a:rPr lang="en-US" dirty="0" smtClean="0"/>
                        <a:t>&lt;55</a:t>
                      </a:r>
                      <a:endParaRPr lang="en-US" dirty="0"/>
                    </a:p>
                  </a:txBody>
                  <a:tcPr marL="99060" marR="99060"/>
                </a:tc>
                <a:tc>
                  <a:txBody>
                    <a:bodyPr/>
                    <a:lstStyle/>
                    <a:p>
                      <a:pPr algn="ctr"/>
                      <a:r>
                        <a:rPr lang="en-US" dirty="0" smtClean="0"/>
                        <a:t>D</a:t>
                      </a:r>
                      <a:endParaRPr lang="en-US" dirty="0"/>
                    </a:p>
                  </a:txBody>
                  <a:tcPr marL="99060" marR="9906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Selection – nested if </a:t>
            </a:r>
            <a:endParaRPr lang="en-US" dirty="0"/>
          </a:p>
        </p:txBody>
      </p:sp>
      <p:sp>
        <p:nvSpPr>
          <p:cNvPr id="52227" name="Content Placeholder 2"/>
          <p:cNvSpPr>
            <a:spLocks noGrp="1"/>
          </p:cNvSpPr>
          <p:nvPr>
            <p:ph idx="1"/>
          </p:nvPr>
        </p:nvSpPr>
        <p:spPr>
          <a:xfrm>
            <a:off x="247650" y="1070812"/>
            <a:ext cx="9493250" cy="5181600"/>
          </a:xfrm>
        </p:spPr>
        <p:txBody>
          <a:bodyPr/>
          <a:lstStyle/>
          <a:p>
            <a:pPr>
              <a:buFont typeface="Wingdings" pitchFamily="2" charset="2"/>
              <a:buNone/>
            </a:pPr>
            <a:r>
              <a:rPr lang="en-US" sz="2200" b="1" dirty="0" smtClean="0"/>
              <a:t>CHECK-TRAINEE-STATUS</a:t>
            </a:r>
          </a:p>
          <a:p>
            <a:pPr>
              <a:buFont typeface="Wingdings" pitchFamily="2" charset="2"/>
              <a:buNone/>
            </a:pPr>
            <a:r>
              <a:rPr lang="en-US" dirty="0" smtClean="0"/>
              <a:t>	</a:t>
            </a:r>
            <a:r>
              <a:rPr lang="en-US" sz="1400" dirty="0" smtClean="0"/>
              <a:t>1. 	</a:t>
            </a:r>
            <a:r>
              <a:rPr lang="en-US" sz="1400" b="1" dirty="0" smtClean="0"/>
              <a:t>input </a:t>
            </a:r>
            <a:r>
              <a:rPr lang="en-US" sz="1400" dirty="0" err="1" smtClean="0"/>
              <a:t>Module_Test_Marks</a:t>
            </a:r>
            <a:endParaRPr lang="en-US" sz="1400" dirty="0" smtClean="0"/>
          </a:p>
          <a:p>
            <a:pPr>
              <a:buFont typeface="Wingdings" pitchFamily="2" charset="2"/>
              <a:buNone/>
            </a:pPr>
            <a:r>
              <a:rPr lang="en-US" sz="1400" dirty="0" smtClean="0"/>
              <a:t>	2. 	</a:t>
            </a:r>
            <a:r>
              <a:rPr lang="en-US" sz="1400" b="1" dirty="0" smtClean="0"/>
              <a:t>if</a:t>
            </a:r>
            <a:r>
              <a:rPr lang="en-US" sz="1400" dirty="0" smtClean="0"/>
              <a:t> (</a:t>
            </a:r>
            <a:r>
              <a:rPr lang="en-US" sz="1400" dirty="0" err="1" smtClean="0"/>
              <a:t>Module_Test_Marks</a:t>
            </a:r>
            <a:r>
              <a:rPr lang="en-US" sz="1400" dirty="0" smtClean="0"/>
              <a:t> &gt; = 80) </a:t>
            </a:r>
            <a:r>
              <a:rPr lang="en-US" sz="1400" b="1" dirty="0" smtClean="0"/>
              <a:t>then</a:t>
            </a:r>
          </a:p>
          <a:p>
            <a:pPr>
              <a:buFont typeface="Wingdings" pitchFamily="2" charset="2"/>
              <a:buNone/>
            </a:pPr>
            <a:r>
              <a:rPr lang="en-US" sz="1400" dirty="0" smtClean="0"/>
              <a:t>	3.	</a:t>
            </a:r>
            <a:r>
              <a:rPr lang="en-US" sz="1400" b="1" dirty="0" smtClean="0"/>
              <a:t>   display </a:t>
            </a:r>
            <a:r>
              <a:rPr lang="en-US" sz="1400" dirty="0" smtClean="0"/>
              <a:t>“Grade is A”</a:t>
            </a:r>
          </a:p>
          <a:p>
            <a:pPr>
              <a:buFont typeface="Wingdings" pitchFamily="2" charset="2"/>
              <a:buNone/>
            </a:pPr>
            <a:r>
              <a:rPr lang="en-US" sz="1400" dirty="0" smtClean="0"/>
              <a:t>	4.	</a:t>
            </a:r>
            <a:r>
              <a:rPr lang="en-US" sz="1400" b="1" dirty="0" smtClean="0"/>
              <a:t>else</a:t>
            </a:r>
          </a:p>
          <a:p>
            <a:pPr>
              <a:buFont typeface="Wingdings" pitchFamily="2" charset="2"/>
              <a:buNone/>
            </a:pPr>
            <a:r>
              <a:rPr lang="en-US" sz="1400" dirty="0" smtClean="0"/>
              <a:t>	5.	  </a:t>
            </a:r>
            <a:r>
              <a:rPr lang="en-US" sz="1400" b="1" dirty="0" smtClean="0"/>
              <a:t> if</a:t>
            </a:r>
            <a:r>
              <a:rPr lang="en-US" sz="1400" dirty="0" smtClean="0"/>
              <a:t> (</a:t>
            </a:r>
            <a:r>
              <a:rPr lang="en-US" sz="1400" dirty="0" err="1" smtClean="0"/>
              <a:t>Module_Test_Marks</a:t>
            </a:r>
            <a:r>
              <a:rPr lang="en-US" sz="1400" dirty="0" smtClean="0"/>
              <a:t> &gt; = 73) </a:t>
            </a:r>
            <a:r>
              <a:rPr lang="en-US" sz="1400" b="1" dirty="0" smtClean="0"/>
              <a:t>then</a:t>
            </a:r>
            <a:endParaRPr lang="en-US" sz="1400" dirty="0" smtClean="0"/>
          </a:p>
          <a:p>
            <a:pPr>
              <a:buFont typeface="Wingdings" pitchFamily="2" charset="2"/>
              <a:buNone/>
            </a:pPr>
            <a:r>
              <a:rPr lang="en-US" sz="1400" dirty="0" smtClean="0"/>
              <a:t>	6.	      </a:t>
            </a:r>
            <a:r>
              <a:rPr lang="en-US" sz="1400" b="1" dirty="0" smtClean="0"/>
              <a:t>display </a:t>
            </a:r>
            <a:r>
              <a:rPr lang="en-US" sz="1400" dirty="0" smtClean="0"/>
              <a:t>“Grade is B+”</a:t>
            </a:r>
          </a:p>
          <a:p>
            <a:pPr>
              <a:buFont typeface="Wingdings" pitchFamily="2" charset="2"/>
              <a:buNone/>
            </a:pPr>
            <a:r>
              <a:rPr lang="en-US" sz="1400" b="1" dirty="0" smtClean="0"/>
              <a:t>	</a:t>
            </a:r>
            <a:r>
              <a:rPr lang="en-US" sz="1400" dirty="0" smtClean="0"/>
              <a:t>7</a:t>
            </a:r>
            <a:r>
              <a:rPr lang="en-US" sz="1400" b="1" dirty="0" smtClean="0"/>
              <a:t>.            else</a:t>
            </a:r>
          </a:p>
          <a:p>
            <a:pPr>
              <a:buFont typeface="Wingdings" pitchFamily="2" charset="2"/>
              <a:buNone/>
            </a:pPr>
            <a:r>
              <a:rPr lang="en-US" sz="1400" dirty="0" smtClean="0"/>
              <a:t>	8.</a:t>
            </a:r>
            <a:r>
              <a:rPr lang="en-US" sz="1400" b="1" dirty="0" smtClean="0"/>
              <a:t>	       if </a:t>
            </a:r>
            <a:r>
              <a:rPr lang="en-US" sz="1400" dirty="0" smtClean="0"/>
              <a:t>(</a:t>
            </a:r>
            <a:r>
              <a:rPr lang="en-US" sz="1400" dirty="0" err="1" smtClean="0"/>
              <a:t>Module_Test_Marks</a:t>
            </a:r>
            <a:r>
              <a:rPr lang="en-US" sz="1400" dirty="0" smtClean="0"/>
              <a:t> &gt;= 65)  </a:t>
            </a:r>
            <a:r>
              <a:rPr lang="en-US" sz="1400" b="1" dirty="0" smtClean="0"/>
              <a:t>then</a:t>
            </a:r>
          </a:p>
          <a:p>
            <a:pPr>
              <a:buFont typeface="Wingdings" pitchFamily="2" charset="2"/>
              <a:buNone/>
            </a:pPr>
            <a:r>
              <a:rPr lang="en-US" sz="1400" b="1" dirty="0" smtClean="0"/>
              <a:t>	</a:t>
            </a:r>
            <a:r>
              <a:rPr lang="en-US" sz="1400" dirty="0" smtClean="0"/>
              <a:t>9.                    </a:t>
            </a:r>
            <a:r>
              <a:rPr lang="en-US" sz="1400" b="1" dirty="0" smtClean="0"/>
              <a:t>display </a:t>
            </a:r>
            <a:r>
              <a:rPr lang="en-US" sz="1400" dirty="0" smtClean="0"/>
              <a:t>“Grade is B”</a:t>
            </a:r>
          </a:p>
          <a:p>
            <a:pPr>
              <a:buFont typeface="Wingdings" pitchFamily="2" charset="2"/>
              <a:buNone/>
            </a:pPr>
            <a:r>
              <a:rPr lang="en-US" sz="1400" dirty="0" smtClean="0"/>
              <a:t>	10.              </a:t>
            </a:r>
            <a:r>
              <a:rPr lang="en-US" sz="1400" b="1" dirty="0" smtClean="0"/>
              <a:t>else</a:t>
            </a:r>
          </a:p>
          <a:p>
            <a:pPr>
              <a:buFont typeface="Wingdings" pitchFamily="2" charset="2"/>
              <a:buNone/>
            </a:pPr>
            <a:r>
              <a:rPr lang="en-US" sz="1400" dirty="0" smtClean="0"/>
              <a:t>	11.                  </a:t>
            </a:r>
            <a:r>
              <a:rPr lang="en-US" sz="1400" b="1" dirty="0" smtClean="0"/>
              <a:t>if </a:t>
            </a:r>
            <a:r>
              <a:rPr lang="en-US" sz="1400" dirty="0" smtClean="0"/>
              <a:t>(</a:t>
            </a:r>
            <a:r>
              <a:rPr lang="en-US" sz="1400" dirty="0" err="1" smtClean="0"/>
              <a:t>Module_Test_Marks</a:t>
            </a:r>
            <a:r>
              <a:rPr lang="en-US" sz="1400" dirty="0" smtClean="0"/>
              <a:t> &gt;= 55) </a:t>
            </a:r>
            <a:r>
              <a:rPr lang="en-US" sz="1400" b="1" dirty="0" smtClean="0"/>
              <a:t>then</a:t>
            </a:r>
          </a:p>
          <a:p>
            <a:pPr>
              <a:buFont typeface="Wingdings" pitchFamily="2" charset="2"/>
              <a:buNone/>
            </a:pPr>
            <a:r>
              <a:rPr lang="en-US" sz="1400" dirty="0" smtClean="0"/>
              <a:t>	12.                     </a:t>
            </a:r>
            <a:r>
              <a:rPr lang="en-US" sz="1400" b="1" dirty="0" smtClean="0"/>
              <a:t>display </a:t>
            </a:r>
            <a:r>
              <a:rPr lang="en-US" sz="1400" dirty="0" smtClean="0"/>
              <a:t>“Grade is C”</a:t>
            </a:r>
          </a:p>
          <a:p>
            <a:pPr>
              <a:buFont typeface="Wingdings" pitchFamily="2" charset="2"/>
              <a:buNone/>
            </a:pPr>
            <a:r>
              <a:rPr lang="en-US" sz="1400" dirty="0" smtClean="0"/>
              <a:t>	13.                  </a:t>
            </a:r>
            <a:r>
              <a:rPr lang="en-US" sz="1400" b="1" dirty="0" smtClean="0"/>
              <a:t>else</a:t>
            </a:r>
          </a:p>
          <a:p>
            <a:pPr>
              <a:buFont typeface="Wingdings" pitchFamily="2" charset="2"/>
              <a:buNone/>
            </a:pPr>
            <a:r>
              <a:rPr lang="en-US" sz="1400" dirty="0" smtClean="0"/>
              <a:t>	14.                    </a:t>
            </a:r>
            <a:r>
              <a:rPr lang="en-US" sz="1400" b="1" dirty="0" smtClean="0"/>
              <a:t> display </a:t>
            </a:r>
            <a:r>
              <a:rPr lang="en-US" sz="1400" dirty="0" smtClean="0"/>
              <a:t>“Grade is D”</a:t>
            </a:r>
          </a:p>
          <a:p>
            <a:pPr>
              <a:buFont typeface="Wingdings" pitchFamily="2" charset="2"/>
              <a:buNone/>
            </a:pPr>
            <a:r>
              <a:rPr lang="en-US" sz="1400" dirty="0" smtClean="0"/>
              <a:t>	15.	           </a:t>
            </a:r>
            <a:r>
              <a:rPr lang="en-US" sz="1400" b="1" dirty="0" smtClean="0"/>
              <a:t>end-if</a:t>
            </a:r>
          </a:p>
          <a:p>
            <a:pPr>
              <a:buFont typeface="Wingdings" pitchFamily="2" charset="2"/>
              <a:buNone/>
            </a:pPr>
            <a:r>
              <a:rPr lang="en-US" sz="1400" dirty="0" smtClean="0"/>
              <a:t>	16.              </a:t>
            </a:r>
            <a:r>
              <a:rPr lang="en-US" sz="1400" b="1" dirty="0" smtClean="0"/>
              <a:t>end-if</a:t>
            </a:r>
          </a:p>
          <a:p>
            <a:pPr>
              <a:buFont typeface="Wingdings" pitchFamily="2" charset="2"/>
              <a:buNone/>
            </a:pPr>
            <a:r>
              <a:rPr lang="en-US" sz="1400" dirty="0" smtClean="0"/>
              <a:t>	17. </a:t>
            </a:r>
            <a:r>
              <a:rPr lang="en-US" sz="1400" b="1" dirty="0" smtClean="0"/>
              <a:t>         end-if</a:t>
            </a:r>
          </a:p>
          <a:p>
            <a:pPr>
              <a:buFont typeface="Wingdings" pitchFamily="2" charset="2"/>
              <a:buNone/>
            </a:pPr>
            <a:r>
              <a:rPr lang="en-US" sz="1400" dirty="0" smtClean="0"/>
              <a:t>	18.      </a:t>
            </a:r>
            <a:r>
              <a:rPr lang="en-US" sz="1400" b="1" dirty="0" smtClean="0"/>
              <a:t> end-if</a:t>
            </a:r>
          </a:p>
          <a:p>
            <a:pPr>
              <a:buFont typeface="Wingdings" pitchFamily="2" charset="2"/>
              <a:buNone/>
            </a:pPr>
            <a:r>
              <a:rPr lang="en-US" sz="1200" dirty="0" smtClean="0"/>
              <a:t>	</a:t>
            </a:r>
          </a:p>
        </p:txBody>
      </p:sp>
      <p:sp>
        <p:nvSpPr>
          <p:cNvPr id="4" name="Slide Number Placeholder 3"/>
          <p:cNvSpPr>
            <a:spLocks noGrp="1"/>
          </p:cNvSpPr>
          <p:nvPr>
            <p:ph type="sldNum" sz="quarter" idx="10"/>
          </p:nvPr>
        </p:nvSpPr>
        <p:spPr/>
        <p:txBody>
          <a:bodyPr/>
          <a:lstStyle/>
          <a:p>
            <a:pPr>
              <a:defRPr/>
            </a:pPr>
            <a:fld id="{F2F12ABC-F15E-43B8-ABA3-9CA49D3BFABF}" type="slidenum">
              <a:rPr lang="en-US" smtClean="0"/>
              <a:pPr>
                <a:defRPr/>
              </a:pPr>
              <a:t>28</a:t>
            </a:fld>
            <a:endParaRPr lang="en-US" dirty="0"/>
          </a:p>
        </p:txBody>
      </p:sp>
      <p:sp>
        <p:nvSpPr>
          <p:cNvPr id="9" name="Oval Callout 8"/>
          <p:cNvSpPr/>
          <p:nvPr/>
        </p:nvSpPr>
        <p:spPr bwMode="auto">
          <a:xfrm>
            <a:off x="5365750" y="2819400"/>
            <a:ext cx="4210050" cy="1219200"/>
          </a:xfrm>
          <a:prstGeom prst="wedgeEllipseCallout">
            <a:avLst>
              <a:gd name="adj1" fmla="val -117583"/>
              <a:gd name="adj2" fmla="val 13157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r>
              <a:rPr lang="en-US" dirty="0">
                <a:solidFill>
                  <a:schemeClr val="tx1"/>
                </a:solidFill>
              </a:rPr>
              <a:t>Is it necessary to write another if statement here to identify Grade D ?</a:t>
            </a:r>
          </a:p>
        </p:txBody>
      </p:sp>
      <p:sp>
        <p:nvSpPr>
          <p:cNvPr id="8" name="Flowchart: Process 7"/>
          <p:cNvSpPr/>
          <p:nvPr/>
        </p:nvSpPr>
        <p:spPr bwMode="auto">
          <a:xfrm>
            <a:off x="5118100" y="4800600"/>
            <a:ext cx="3962400" cy="609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a:lstStyle/>
          <a:p>
            <a:pPr algn="ctr">
              <a:defRPr/>
            </a:pPr>
            <a:endParaRPr lang="en-US" dirty="0">
              <a:solidFill>
                <a:schemeClr val="tx1"/>
              </a:solidFill>
            </a:endParaRPr>
          </a:p>
          <a:p>
            <a:pPr algn="ctr">
              <a:defRPr/>
            </a:pPr>
            <a:r>
              <a:rPr lang="en-US" dirty="0">
                <a:solidFill>
                  <a:schemeClr val="tx1"/>
                </a:solidFill>
              </a:rPr>
              <a:t>No !!!</a:t>
            </a:r>
          </a:p>
        </p:txBody>
      </p:sp>
      <p:sp>
        <p:nvSpPr>
          <p:cNvPr id="15" name="Right Brace 14"/>
          <p:cNvSpPr/>
          <p:nvPr/>
        </p:nvSpPr>
        <p:spPr bwMode="auto">
          <a:xfrm flipH="1">
            <a:off x="990600" y="2133600"/>
            <a:ext cx="330200" cy="4114800"/>
          </a:xfrm>
          <a:prstGeom prst="rightBrace">
            <a:avLst>
              <a:gd name="adj1" fmla="val 8333"/>
              <a:gd name="adj2" fmla="val 51039"/>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lIns="0" tIns="0"/>
          <a:lstStyle/>
          <a:p>
            <a:pPr>
              <a:defRPr/>
            </a:pPr>
            <a:endParaRPr lang="en-US">
              <a:latin typeface="Courier New" pitchFamily="49" charset="0"/>
            </a:endParaRPr>
          </a:p>
        </p:txBody>
      </p:sp>
      <p:sp>
        <p:nvSpPr>
          <p:cNvPr id="16" name="Right Brace 15"/>
          <p:cNvSpPr/>
          <p:nvPr/>
        </p:nvSpPr>
        <p:spPr bwMode="auto">
          <a:xfrm flipH="1">
            <a:off x="1238250" y="2895600"/>
            <a:ext cx="247650" cy="3124200"/>
          </a:xfrm>
          <a:prstGeom prst="righ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lIns="0" tIns="0"/>
          <a:lstStyle/>
          <a:p>
            <a:pPr>
              <a:defRPr/>
            </a:pPr>
            <a:endParaRPr lang="en-US">
              <a:latin typeface="Courier New" pitchFamily="49" charset="0"/>
            </a:endParaRPr>
          </a:p>
        </p:txBody>
      </p:sp>
      <p:sp>
        <p:nvSpPr>
          <p:cNvPr id="17" name="Right Brace 16"/>
          <p:cNvSpPr/>
          <p:nvPr/>
        </p:nvSpPr>
        <p:spPr bwMode="auto">
          <a:xfrm flipH="1">
            <a:off x="1403350" y="3657600"/>
            <a:ext cx="247650" cy="2057400"/>
          </a:xfrm>
          <a:prstGeom prst="rightBrace">
            <a:avLst>
              <a:gd name="adj1" fmla="val 8333"/>
              <a:gd name="adj2" fmla="val 47884"/>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lIns="0" tIns="0"/>
          <a:lstStyle/>
          <a:p>
            <a:pPr>
              <a:defRPr/>
            </a:pPr>
            <a:endParaRPr lang="en-US">
              <a:latin typeface="Courier New" pitchFamily="49" charset="0"/>
            </a:endParaRPr>
          </a:p>
        </p:txBody>
      </p:sp>
      <p:sp>
        <p:nvSpPr>
          <p:cNvPr id="18" name="Right Brace 17"/>
          <p:cNvSpPr/>
          <p:nvPr/>
        </p:nvSpPr>
        <p:spPr bwMode="auto">
          <a:xfrm flipH="1">
            <a:off x="1568450" y="4419600"/>
            <a:ext cx="165100" cy="1066800"/>
          </a:xfrm>
          <a:prstGeom prst="righ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lIns="0" tIns="0"/>
          <a:lstStyle/>
          <a:p>
            <a:pPr>
              <a:defRPr/>
            </a:pPr>
            <a:endParaRPr lang="en-US">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5"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Iteration </a:t>
            </a:r>
            <a:endParaRPr lang="en-US" dirty="0"/>
          </a:p>
        </p:txBody>
      </p:sp>
      <p:sp>
        <p:nvSpPr>
          <p:cNvPr id="27651" name="Content Placeholder 2"/>
          <p:cNvSpPr>
            <a:spLocks noGrp="1"/>
          </p:cNvSpPr>
          <p:nvPr>
            <p:ph idx="1"/>
          </p:nvPr>
        </p:nvSpPr>
        <p:spPr/>
        <p:txBody>
          <a:bodyPr/>
          <a:lstStyle/>
          <a:p>
            <a:pPr eaLnBrk="1" hangingPunct="1">
              <a:defRPr/>
            </a:pPr>
            <a:r>
              <a:rPr lang="en-US" dirty="0" smtClean="0"/>
              <a:t>Iteration is the process of repeating certain statements for a specified number of times </a:t>
            </a:r>
          </a:p>
          <a:p>
            <a:pPr eaLnBrk="1" hangingPunct="1">
              <a:buFont typeface="Wingdings" pitchFamily="2" charset="2"/>
              <a:buNone/>
              <a:defRPr/>
            </a:pPr>
            <a:endParaRPr lang="en-US" dirty="0" smtClean="0"/>
          </a:p>
          <a:p>
            <a:pPr eaLnBrk="1" hangingPunct="1">
              <a:defRPr/>
            </a:pPr>
            <a:r>
              <a:rPr lang="en-US" dirty="0" smtClean="0"/>
              <a:t>The number of times the statements will be repeated is decided based on some conditions. As long as the condition is </a:t>
            </a:r>
            <a:r>
              <a:rPr lang="en-US" b="1" dirty="0" smtClean="0"/>
              <a:t>TRUE </a:t>
            </a:r>
            <a:r>
              <a:rPr lang="en-US" dirty="0" smtClean="0"/>
              <a:t>the statements will be repeatedly executed</a:t>
            </a:r>
          </a:p>
          <a:p>
            <a:pPr eaLnBrk="1" hangingPunct="1">
              <a:buFont typeface="Wingdings" pitchFamily="2" charset="2"/>
              <a:buNone/>
              <a:defRPr/>
            </a:pPr>
            <a:endParaRPr lang="en-US" dirty="0" smtClean="0"/>
          </a:p>
          <a:p>
            <a:pPr lvl="2">
              <a:buFont typeface="Arial" charset="0"/>
              <a:buNone/>
              <a:defRPr/>
            </a:pPr>
            <a:endParaRPr lang="en-US" sz="1800" dirty="0" smtClean="0"/>
          </a:p>
          <a:p>
            <a:pPr lvl="1">
              <a:buFont typeface="Wingdings" pitchFamily="2" charset="2"/>
              <a:buNone/>
              <a:defRPr/>
            </a:pP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39373CA1-E2A4-40B3-9707-8A8F811B5470}"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279C6147-1907-499C-A1A2-44697E214F98}" type="slidenum">
              <a:rPr lang="en-US"/>
              <a:pPr>
                <a:defRPr/>
              </a:pPr>
              <a:t>3</a:t>
            </a:fld>
            <a:endParaRPr lang="en-US" dirty="0"/>
          </a:p>
        </p:txBody>
      </p:sp>
      <p:sp>
        <p:nvSpPr>
          <p:cNvPr id="1278978" name="Rectangle 2"/>
          <p:cNvSpPr>
            <a:spLocks noGrp="1" noChangeArrowheads="1"/>
          </p:cNvSpPr>
          <p:nvPr>
            <p:ph type="title"/>
          </p:nvPr>
        </p:nvSpPr>
        <p:spPr>
          <a:xfrm>
            <a:off x="247650" y="239713"/>
            <a:ext cx="9288595" cy="512762"/>
          </a:xfrm>
        </p:spPr>
        <p:txBody>
          <a:bodyPr/>
          <a:lstStyle/>
          <a:p>
            <a:pPr eaLnBrk="1" hangingPunct="1">
              <a:defRPr/>
            </a:pPr>
            <a:r>
              <a:rPr lang="en-US" dirty="0" smtClean="0"/>
              <a:t>Why this course? - Course Objectives</a:t>
            </a:r>
            <a:endParaRPr lang="en-US" b="0" dirty="0" smtClean="0"/>
          </a:p>
        </p:txBody>
      </p:sp>
      <p:sp>
        <p:nvSpPr>
          <p:cNvPr id="9220"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9221" name="Line 6"/>
          <p:cNvSpPr>
            <a:spLocks noChangeShapeType="1"/>
          </p:cNvSpPr>
          <p:nvPr/>
        </p:nvSpPr>
        <p:spPr bwMode="auto">
          <a:xfrm>
            <a:off x="120385" y="4038600"/>
            <a:ext cx="9575800" cy="0"/>
          </a:xfrm>
          <a:prstGeom prst="line">
            <a:avLst/>
          </a:prstGeom>
          <a:noFill/>
          <a:ln w="9525">
            <a:noFill/>
            <a:round/>
            <a:headEnd/>
            <a:tailEnd/>
          </a:ln>
        </p:spPr>
        <p:txBody>
          <a:bodyPr lIns="0" tIns="0"/>
          <a:lstStyle/>
          <a:p>
            <a:endParaRPr lang="en-US"/>
          </a:p>
        </p:txBody>
      </p:sp>
      <p:sp>
        <p:nvSpPr>
          <p:cNvPr id="8" name="Quad Arrow Callout 7"/>
          <p:cNvSpPr/>
          <p:nvPr/>
        </p:nvSpPr>
        <p:spPr bwMode="auto">
          <a:xfrm>
            <a:off x="3687229" y="2053770"/>
            <a:ext cx="2476500" cy="2819400"/>
          </a:xfrm>
          <a:prstGeom prst="quadArrowCallout">
            <a:avLst/>
          </a:prstGeom>
          <a:gradFill flip="none" rotWithShape="1">
            <a:gsLst>
              <a:gs pos="0">
                <a:srgbClr val="0066CC"/>
              </a:gs>
              <a:gs pos="50000">
                <a:srgbClr val="0000FF">
                  <a:shade val="67500"/>
                  <a:satMod val="115000"/>
                </a:srgbClr>
              </a:gs>
              <a:gs pos="100000">
                <a:srgbClr val="0000FF">
                  <a:shade val="100000"/>
                  <a:satMod val="115000"/>
                </a:srgbClr>
              </a:gs>
            </a:gsLst>
            <a:lin ang="5400000" scaled="1"/>
            <a:tileRect/>
          </a:gradFill>
          <a:ln>
            <a:headEnd type="none" w="med" len="med"/>
            <a:tailEnd type="none" w="med" len="med"/>
          </a:ln>
          <a:effectLst>
            <a:glow rad="101600">
              <a:schemeClr val="accent2">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divot"/>
          </a:sp3d>
        </p:spPr>
        <p:style>
          <a:lnRef idx="0">
            <a:schemeClr val="accent1"/>
          </a:lnRef>
          <a:fillRef idx="3">
            <a:schemeClr val="accent1"/>
          </a:fillRef>
          <a:effectRef idx="3">
            <a:schemeClr val="accent1"/>
          </a:effectRef>
          <a:fontRef idx="minor">
            <a:schemeClr val="lt1"/>
          </a:fontRef>
        </p:style>
        <p:txBody>
          <a:bodyPr lIns="0" tIns="0"/>
          <a:lstStyle/>
          <a:p>
            <a:pPr>
              <a:defRPr/>
            </a:pPr>
            <a:endParaRPr lang="en-US" dirty="0">
              <a:solidFill>
                <a:schemeClr val="tx1"/>
              </a:solidFill>
              <a:latin typeface="Courier New" pitchFamily="49" charset="0"/>
            </a:endParaRPr>
          </a:p>
        </p:txBody>
      </p:sp>
      <p:sp>
        <p:nvSpPr>
          <p:cNvPr id="10" name="TextBox 9"/>
          <p:cNvSpPr txBox="1"/>
          <p:nvPr/>
        </p:nvSpPr>
        <p:spPr>
          <a:xfrm>
            <a:off x="2283879" y="1371601"/>
            <a:ext cx="6191250" cy="276999"/>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marL="0" lvl="2" algn="ctr">
              <a:defRPr/>
            </a:pPr>
            <a:r>
              <a:rPr lang="en-US" b="1" dirty="0">
                <a:solidFill>
                  <a:srgbClr val="000000"/>
                </a:solidFill>
                <a:latin typeface="Arial" charset="0"/>
              </a:rPr>
              <a:t>Programming is a core Activity of Software Development</a:t>
            </a:r>
          </a:p>
        </p:txBody>
      </p:sp>
      <p:sp>
        <p:nvSpPr>
          <p:cNvPr id="11" name="TextBox 10"/>
          <p:cNvSpPr txBox="1"/>
          <p:nvPr/>
        </p:nvSpPr>
        <p:spPr>
          <a:xfrm>
            <a:off x="2311400" y="5029200"/>
            <a:ext cx="6026150" cy="276999"/>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marL="0" lvl="2" algn="ctr">
              <a:defRPr/>
            </a:pPr>
            <a:r>
              <a:rPr lang="en-US" b="1" dirty="0">
                <a:solidFill>
                  <a:srgbClr val="000000"/>
                </a:solidFill>
                <a:latin typeface="Arial" charset="0"/>
              </a:rPr>
              <a:t>Programming is still a human activity </a:t>
            </a:r>
          </a:p>
        </p:txBody>
      </p:sp>
      <p:sp>
        <p:nvSpPr>
          <p:cNvPr id="13" name="TextBox 12"/>
          <p:cNvSpPr txBox="1"/>
          <p:nvPr/>
        </p:nvSpPr>
        <p:spPr>
          <a:xfrm>
            <a:off x="330200" y="2206170"/>
            <a:ext cx="3219450" cy="461665"/>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marL="0" lvl="2">
              <a:lnSpc>
                <a:spcPct val="100000"/>
              </a:lnSpc>
              <a:spcBef>
                <a:spcPct val="30000"/>
              </a:spcBef>
              <a:buClrTx/>
              <a:defRPr/>
            </a:pPr>
            <a:r>
              <a:rPr lang="en-US" b="1" dirty="0">
                <a:solidFill>
                  <a:srgbClr val="000000"/>
                </a:solidFill>
                <a:latin typeface="Arial" charset="0"/>
              </a:rPr>
              <a:t>This course builds basic vocabulary needed by the IT Professional</a:t>
            </a:r>
          </a:p>
        </p:txBody>
      </p:sp>
      <p:sp>
        <p:nvSpPr>
          <p:cNvPr id="15" name="TextBox 14"/>
          <p:cNvSpPr txBox="1"/>
          <p:nvPr/>
        </p:nvSpPr>
        <p:spPr>
          <a:xfrm>
            <a:off x="6301315" y="2129970"/>
            <a:ext cx="3219450" cy="646331"/>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a:defRPr/>
            </a:pPr>
            <a:r>
              <a:rPr lang="en-US" b="1" dirty="0">
                <a:solidFill>
                  <a:srgbClr val="000000"/>
                </a:solidFill>
                <a:latin typeface="Arial" charset="0"/>
              </a:rPr>
              <a:t>This course will provide transformation from Problem Domain to Solution Domain</a:t>
            </a:r>
          </a:p>
        </p:txBody>
      </p:sp>
      <p:sp>
        <p:nvSpPr>
          <p:cNvPr id="16" name="TextBox 15"/>
          <p:cNvSpPr txBox="1"/>
          <p:nvPr/>
        </p:nvSpPr>
        <p:spPr>
          <a:xfrm>
            <a:off x="365580" y="3349171"/>
            <a:ext cx="3136900" cy="461665"/>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marL="0" lvl="2">
              <a:lnSpc>
                <a:spcPct val="100000"/>
              </a:lnSpc>
              <a:spcBef>
                <a:spcPct val="30000"/>
              </a:spcBef>
              <a:buClrTx/>
              <a:defRPr/>
            </a:pPr>
            <a:r>
              <a:rPr lang="en-US" b="1" dirty="0">
                <a:solidFill>
                  <a:srgbClr val="000000"/>
                </a:solidFill>
                <a:latin typeface="Arial" charset="0"/>
              </a:rPr>
              <a:t>This course acquaints fresh entrants with programming best practices</a:t>
            </a:r>
          </a:p>
        </p:txBody>
      </p:sp>
      <p:sp>
        <p:nvSpPr>
          <p:cNvPr id="17" name="TextBox 16"/>
          <p:cNvSpPr txBox="1"/>
          <p:nvPr/>
        </p:nvSpPr>
        <p:spPr>
          <a:xfrm>
            <a:off x="6297382" y="3450768"/>
            <a:ext cx="3219450" cy="646331"/>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a:defRPr/>
            </a:pPr>
            <a:r>
              <a:rPr lang="en-US" b="1" dirty="0">
                <a:solidFill>
                  <a:srgbClr val="000000"/>
                </a:solidFill>
                <a:latin typeface="Arial" charset="0"/>
              </a:rPr>
              <a:t>This course will acquaint fresh entrants with logic, programming fundamentals and industry coding standards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amond(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amond(in)">
                                      <p:cBhvr>
                                        <p:cTn id="3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66800" y="3276600"/>
            <a:ext cx="3962400" cy="2286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pPr>
              <a:defRPr/>
            </a:pPr>
            <a:r>
              <a:rPr lang="en-US" dirty="0" smtClean="0"/>
              <a:t>Iteration </a:t>
            </a:r>
            <a:endParaRPr lang="en-US" dirty="0"/>
          </a:p>
        </p:txBody>
      </p:sp>
      <p:sp>
        <p:nvSpPr>
          <p:cNvPr id="27651" name="Content Placeholder 2"/>
          <p:cNvSpPr>
            <a:spLocks noGrp="1"/>
          </p:cNvSpPr>
          <p:nvPr>
            <p:ph idx="1"/>
          </p:nvPr>
        </p:nvSpPr>
        <p:spPr/>
        <p:txBody>
          <a:bodyPr/>
          <a:lstStyle/>
          <a:p>
            <a:pPr eaLnBrk="1" hangingPunct="1">
              <a:defRPr/>
            </a:pPr>
            <a:r>
              <a:rPr lang="en-US" dirty="0" smtClean="0"/>
              <a:t> While..do statement</a:t>
            </a:r>
          </a:p>
          <a:p>
            <a:pPr lvl="1" eaLnBrk="1" hangingPunct="1">
              <a:defRPr/>
            </a:pPr>
            <a:r>
              <a:rPr lang="en-US" sz="1800" dirty="0" smtClean="0"/>
              <a:t>A while loop is used to repeat certain set of statements as long as the </a:t>
            </a:r>
          </a:p>
          <a:p>
            <a:pPr lvl="1" eaLnBrk="1" hangingPunct="1">
              <a:buFont typeface="Wingdings" pitchFamily="2" charset="2"/>
              <a:buNone/>
              <a:defRPr/>
            </a:pPr>
            <a:r>
              <a:rPr lang="en-US" sz="1800" dirty="0" smtClean="0"/>
              <a:t>    condition is </a:t>
            </a:r>
            <a:r>
              <a:rPr lang="en-US" sz="1800" b="1" dirty="0" smtClean="0"/>
              <a:t>TRUE</a:t>
            </a:r>
          </a:p>
          <a:p>
            <a:pPr lvl="1" eaLnBrk="1" hangingPunct="1">
              <a:defRPr/>
            </a:pPr>
            <a:r>
              <a:rPr lang="en-US" sz="1800" dirty="0" smtClean="0"/>
              <a:t>As soon as the condition becomes </a:t>
            </a:r>
            <a:r>
              <a:rPr lang="en-US" sz="1800" b="1" dirty="0" smtClean="0"/>
              <a:t>FALSE</a:t>
            </a:r>
            <a:r>
              <a:rPr lang="en-US" sz="1800" dirty="0" smtClean="0"/>
              <a:t>, loop will be terminated</a:t>
            </a:r>
          </a:p>
          <a:p>
            <a:pPr lvl="1" eaLnBrk="1" hangingPunct="1">
              <a:defRPr/>
            </a:pPr>
            <a:r>
              <a:rPr lang="en-US" sz="1800" dirty="0" smtClean="0"/>
              <a:t>Format</a:t>
            </a:r>
          </a:p>
          <a:p>
            <a:pPr lvl="1" eaLnBrk="1" hangingPunct="1">
              <a:defRPr/>
            </a:pPr>
            <a:endParaRPr lang="en-US" sz="1800" dirty="0" smtClean="0"/>
          </a:p>
          <a:p>
            <a:pPr lvl="2">
              <a:buFont typeface="Arial" charset="0"/>
              <a:buNone/>
              <a:defRPr/>
            </a:pPr>
            <a:r>
              <a:rPr lang="en-US" sz="2000" b="1" dirty="0" smtClean="0">
                <a:latin typeface="Courier New" pitchFamily="49" charset="0"/>
              </a:rPr>
              <a:t>while</a:t>
            </a:r>
            <a:r>
              <a:rPr lang="en-US" sz="2000" dirty="0" smtClean="0">
                <a:latin typeface="Courier New" pitchFamily="49" charset="0"/>
              </a:rPr>
              <a:t> (condition) </a:t>
            </a:r>
            <a:r>
              <a:rPr lang="en-US" sz="2000" b="1" dirty="0" smtClean="0">
                <a:latin typeface="Courier New" pitchFamily="49" charset="0"/>
              </a:rPr>
              <a:t>do</a:t>
            </a:r>
          </a:p>
          <a:p>
            <a:pPr lvl="2">
              <a:buFont typeface="Arial" charset="0"/>
              <a:buNone/>
              <a:defRPr/>
            </a:pPr>
            <a:r>
              <a:rPr lang="en-US" sz="2000" dirty="0" smtClean="0">
                <a:latin typeface="Courier New" pitchFamily="49" charset="0"/>
              </a:rPr>
              <a:t>   statement1</a:t>
            </a:r>
          </a:p>
          <a:p>
            <a:pPr lvl="2">
              <a:buFont typeface="Arial" charset="0"/>
              <a:buNone/>
              <a:defRPr/>
            </a:pPr>
            <a:r>
              <a:rPr lang="en-US" sz="2000" dirty="0" smtClean="0">
                <a:latin typeface="Courier New" pitchFamily="49" charset="0"/>
              </a:rPr>
              <a:t>   statement2</a:t>
            </a:r>
          </a:p>
          <a:p>
            <a:pPr lvl="2">
              <a:buFont typeface="Arial" charset="0"/>
              <a:buNone/>
              <a:defRPr/>
            </a:pPr>
            <a:r>
              <a:rPr lang="en-US" sz="2000" dirty="0" smtClean="0">
                <a:latin typeface="Courier New" pitchFamily="49" charset="0"/>
              </a:rPr>
              <a:t>   ...</a:t>
            </a:r>
          </a:p>
          <a:p>
            <a:pPr lvl="2">
              <a:buFont typeface="Arial" charset="0"/>
              <a:buNone/>
              <a:defRPr/>
            </a:pPr>
            <a:r>
              <a:rPr lang="en-US" sz="2000" b="1" dirty="0" smtClean="0">
                <a:latin typeface="Courier New" pitchFamily="49" charset="0"/>
              </a:rPr>
              <a:t>end-while</a:t>
            </a:r>
          </a:p>
          <a:p>
            <a:pPr lvl="2">
              <a:buFont typeface="Arial" charset="0"/>
              <a:buNone/>
              <a:defRPr/>
            </a:pPr>
            <a:r>
              <a:rPr lang="en-US" sz="2000" b="1" dirty="0" smtClean="0">
                <a:latin typeface="Courier New" pitchFamily="49" charset="0"/>
              </a:rPr>
              <a:t>	</a:t>
            </a: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8DD71C61-88D1-4D7F-A1F8-F9CEAB53C61F}"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Iteration – Example</a:t>
            </a:r>
            <a:endParaRPr lang="en-US" dirty="0"/>
          </a:p>
        </p:txBody>
      </p:sp>
      <p:sp>
        <p:nvSpPr>
          <p:cNvPr id="58371" name="Content Placeholder 2"/>
          <p:cNvSpPr>
            <a:spLocks noGrp="1"/>
          </p:cNvSpPr>
          <p:nvPr>
            <p:ph idx="1"/>
          </p:nvPr>
        </p:nvSpPr>
        <p:spPr/>
        <p:txBody>
          <a:bodyPr/>
          <a:lstStyle/>
          <a:p>
            <a:pPr>
              <a:buFont typeface="Wingdings" pitchFamily="2" charset="2"/>
              <a:buNone/>
            </a:pPr>
            <a:r>
              <a:rPr lang="en-US" sz="2000" smtClean="0"/>
              <a:t>Suppose that the Batch Owner wants to check whether the Module test </a:t>
            </a:r>
          </a:p>
          <a:p>
            <a:pPr>
              <a:buFont typeface="Wingdings" pitchFamily="2" charset="2"/>
              <a:buNone/>
            </a:pPr>
            <a:r>
              <a:rPr lang="en-US" sz="2000" smtClean="0"/>
              <a:t>marks accepted is between 0 and 100. In case of invalid input, re entry of </a:t>
            </a:r>
          </a:p>
          <a:p>
            <a:pPr>
              <a:buFont typeface="Wingdings" pitchFamily="2" charset="2"/>
              <a:buNone/>
            </a:pPr>
            <a:r>
              <a:rPr lang="en-US" sz="2000" smtClean="0"/>
              <a:t>marks should be done until a valid data is obtained</a:t>
            </a:r>
          </a:p>
          <a:p>
            <a:pPr>
              <a:buFont typeface="Wingdings" pitchFamily="2" charset="2"/>
              <a:buNone/>
            </a:pPr>
            <a:endParaRPr lang="en-US" sz="2000" smtClean="0"/>
          </a:p>
          <a:p>
            <a:pPr>
              <a:buFont typeface="Wingdings" pitchFamily="2" charset="2"/>
              <a:buNone/>
            </a:pPr>
            <a:r>
              <a:rPr lang="en-US" sz="2000" b="1" smtClean="0"/>
              <a:t>CHECK-TRAINEE-STATUS</a:t>
            </a:r>
          </a:p>
          <a:p>
            <a:pPr>
              <a:buFont typeface="Wingdings" pitchFamily="2" charset="2"/>
              <a:buNone/>
            </a:pPr>
            <a:r>
              <a:rPr lang="en-US" sz="2000" smtClean="0"/>
              <a:t>	1. 	</a:t>
            </a:r>
            <a:r>
              <a:rPr lang="en-US" sz="2000" b="1" smtClean="0"/>
              <a:t>input </a:t>
            </a:r>
            <a:r>
              <a:rPr lang="en-US" sz="2000" smtClean="0"/>
              <a:t>Module_Test_Marks</a:t>
            </a:r>
          </a:p>
          <a:p>
            <a:pPr>
              <a:buFont typeface="Wingdings" pitchFamily="2" charset="2"/>
              <a:buNone/>
            </a:pPr>
            <a:r>
              <a:rPr lang="en-US" sz="2000" smtClean="0"/>
              <a:t>	2. 	</a:t>
            </a:r>
            <a:r>
              <a:rPr lang="en-US" sz="2000" b="1" smtClean="0"/>
              <a:t>while</a:t>
            </a:r>
            <a:r>
              <a:rPr lang="en-US" sz="2000" smtClean="0"/>
              <a:t> (Module_Test_Marks &lt;0 </a:t>
            </a:r>
            <a:r>
              <a:rPr lang="en-US" sz="2000" b="1" smtClean="0"/>
              <a:t>or</a:t>
            </a:r>
            <a:r>
              <a:rPr lang="en-US" sz="2000" smtClean="0"/>
              <a:t> Module_Test_Marks &gt; 100) </a:t>
            </a:r>
            <a:r>
              <a:rPr lang="en-US" sz="2000" b="1" smtClean="0"/>
              <a:t>do</a:t>
            </a:r>
          </a:p>
          <a:p>
            <a:pPr>
              <a:buFont typeface="Wingdings" pitchFamily="2" charset="2"/>
              <a:buNone/>
            </a:pPr>
            <a:r>
              <a:rPr lang="en-US" sz="2000" smtClean="0"/>
              <a:t>	3.	     </a:t>
            </a:r>
            <a:r>
              <a:rPr lang="en-US" sz="2000" b="1" smtClean="0"/>
              <a:t>display </a:t>
            </a:r>
            <a:r>
              <a:rPr lang="en-US" sz="2000" smtClean="0"/>
              <a:t>“Module test mark is invalid. Please re-enter a valid mark” </a:t>
            </a:r>
          </a:p>
          <a:p>
            <a:pPr>
              <a:buFont typeface="Wingdings" pitchFamily="2" charset="2"/>
              <a:buNone/>
            </a:pPr>
            <a:r>
              <a:rPr lang="en-US" sz="2000" smtClean="0"/>
              <a:t>     4.          </a:t>
            </a:r>
            <a:r>
              <a:rPr lang="en-US" sz="2000" b="1" smtClean="0"/>
              <a:t>display</a:t>
            </a:r>
            <a:r>
              <a:rPr lang="en-US" sz="2000" smtClean="0"/>
              <a:t> “Valid marks should be between 0 - 100”</a:t>
            </a:r>
          </a:p>
          <a:p>
            <a:pPr>
              <a:buFont typeface="Wingdings" pitchFamily="2" charset="2"/>
              <a:buNone/>
            </a:pPr>
            <a:r>
              <a:rPr lang="en-US" sz="2000" smtClean="0"/>
              <a:t>	5.         </a:t>
            </a:r>
            <a:r>
              <a:rPr lang="en-US" sz="2000" b="1" smtClean="0"/>
              <a:t> input </a:t>
            </a:r>
            <a:r>
              <a:rPr lang="en-US" sz="2000" smtClean="0"/>
              <a:t>Module_Test_Marks</a:t>
            </a:r>
          </a:p>
          <a:p>
            <a:pPr>
              <a:buFont typeface="Wingdings" pitchFamily="2" charset="2"/>
              <a:buNone/>
            </a:pPr>
            <a:r>
              <a:rPr lang="en-US" sz="2000" smtClean="0"/>
              <a:t>	6.     </a:t>
            </a:r>
            <a:r>
              <a:rPr lang="en-US" sz="2000" b="1" smtClean="0"/>
              <a:t> end-while</a:t>
            </a:r>
            <a:r>
              <a:rPr lang="en-US" sz="1800" smtClean="0"/>
              <a:t>	</a:t>
            </a:r>
            <a:endParaRPr lang="en-US" smtClean="0"/>
          </a:p>
        </p:txBody>
      </p:sp>
      <p:sp>
        <p:nvSpPr>
          <p:cNvPr id="4" name="Slide Number Placeholder 3"/>
          <p:cNvSpPr>
            <a:spLocks noGrp="1"/>
          </p:cNvSpPr>
          <p:nvPr>
            <p:ph type="sldNum" sz="quarter" idx="10"/>
          </p:nvPr>
        </p:nvSpPr>
        <p:spPr/>
        <p:txBody>
          <a:bodyPr/>
          <a:lstStyle/>
          <a:p>
            <a:pPr>
              <a:defRPr/>
            </a:pPr>
            <a:fld id="{DA155D80-9DD5-4856-B126-EAF9A7DE6452}" type="slidenum">
              <a:rPr lang="en-US" smtClean="0"/>
              <a:pPr>
                <a:defRPr/>
              </a:pPr>
              <a:t>31</a:t>
            </a:fld>
            <a:endParaRPr lang="en-US" dirty="0"/>
          </a:p>
        </p:txBody>
      </p:sp>
      <p:sp>
        <p:nvSpPr>
          <p:cNvPr id="7" name="Oval Callout 6"/>
          <p:cNvSpPr/>
          <p:nvPr/>
        </p:nvSpPr>
        <p:spPr bwMode="auto">
          <a:xfrm>
            <a:off x="7016750" y="2209800"/>
            <a:ext cx="2393950" cy="1143000"/>
          </a:xfrm>
          <a:prstGeom prst="wedgeEllipseCallout">
            <a:avLst>
              <a:gd name="adj1" fmla="val -120482"/>
              <a:gd name="adj2" fmla="val 6799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lgn="ctr">
              <a:defRPr/>
            </a:pPr>
            <a:r>
              <a:rPr lang="en-US" dirty="0">
                <a:solidFill>
                  <a:schemeClr val="tx1"/>
                </a:solidFill>
              </a:rPr>
              <a:t>Can we write the condition using and, if so how?</a:t>
            </a:r>
          </a:p>
        </p:txBody>
      </p:sp>
      <p:sp>
        <p:nvSpPr>
          <p:cNvPr id="6" name="Flowchart: Process 5"/>
          <p:cNvSpPr/>
          <p:nvPr/>
        </p:nvSpPr>
        <p:spPr bwMode="auto">
          <a:xfrm>
            <a:off x="3549650" y="5257800"/>
            <a:ext cx="5861050" cy="609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a:lstStyle/>
          <a:p>
            <a:pPr>
              <a:defRPr/>
            </a:pPr>
            <a:endParaRPr lang="en-US" dirty="0"/>
          </a:p>
          <a:p>
            <a:pPr algn="ctr">
              <a:defRPr/>
            </a:pPr>
            <a:r>
              <a:rPr lang="en-US" dirty="0"/>
              <a:t> 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990600" y="3276600"/>
            <a:ext cx="7010400" cy="21336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pPr>
              <a:defRPr/>
            </a:pPr>
            <a:r>
              <a:rPr lang="en-US" dirty="0" smtClean="0"/>
              <a:t>Iteration </a:t>
            </a:r>
            <a:endParaRPr lang="en-US" dirty="0"/>
          </a:p>
        </p:txBody>
      </p:sp>
      <p:sp>
        <p:nvSpPr>
          <p:cNvPr id="27651" name="Content Placeholder 2"/>
          <p:cNvSpPr>
            <a:spLocks noGrp="1"/>
          </p:cNvSpPr>
          <p:nvPr>
            <p:ph idx="1"/>
          </p:nvPr>
        </p:nvSpPr>
        <p:spPr/>
        <p:txBody>
          <a:bodyPr/>
          <a:lstStyle/>
          <a:p>
            <a:pPr eaLnBrk="1" hangingPunct="1">
              <a:defRPr/>
            </a:pPr>
            <a:r>
              <a:rPr lang="en-US" dirty="0" smtClean="0"/>
              <a:t>For statement</a:t>
            </a:r>
          </a:p>
          <a:p>
            <a:pPr lvl="1" eaLnBrk="1" hangingPunct="1">
              <a:defRPr/>
            </a:pPr>
            <a:r>
              <a:rPr lang="en-US" sz="1800" dirty="0" smtClean="0"/>
              <a:t>It is similar to while-do loop</a:t>
            </a:r>
          </a:p>
          <a:p>
            <a:pPr lvl="1" eaLnBrk="1" hangingPunct="1">
              <a:defRPr/>
            </a:pPr>
            <a:r>
              <a:rPr lang="en-US" sz="1800" dirty="0" smtClean="0"/>
              <a:t>The ‘for’ loops are generally used when certain statements have to be executed a specific number of times </a:t>
            </a:r>
          </a:p>
          <a:p>
            <a:pPr lvl="1" eaLnBrk="1" hangingPunct="1">
              <a:defRPr/>
            </a:pPr>
            <a:r>
              <a:rPr lang="en-US" sz="1800" dirty="0" smtClean="0"/>
              <a:t>Format</a:t>
            </a:r>
          </a:p>
          <a:p>
            <a:pPr lvl="1" eaLnBrk="1" hangingPunct="1">
              <a:defRPr/>
            </a:pPr>
            <a:endParaRPr lang="en-US" sz="1800" dirty="0" smtClean="0"/>
          </a:p>
          <a:p>
            <a:pPr lvl="2">
              <a:buFont typeface="Arial" charset="0"/>
              <a:buNone/>
              <a:defRPr/>
            </a:pPr>
            <a:r>
              <a:rPr lang="en-US" sz="2000" b="1" dirty="0" smtClean="0">
                <a:latin typeface="Courier New" pitchFamily="49" charset="0"/>
              </a:rPr>
              <a:t>for </a:t>
            </a:r>
            <a:r>
              <a:rPr lang="en-US" sz="2000" dirty="0" smtClean="0">
                <a:latin typeface="Courier New" pitchFamily="49" charset="0"/>
              </a:rPr>
              <a:t>counter = start-value </a:t>
            </a:r>
            <a:r>
              <a:rPr lang="en-US" sz="2000" b="1" dirty="0" smtClean="0">
                <a:latin typeface="Courier New" pitchFamily="49" charset="0"/>
              </a:rPr>
              <a:t>to</a:t>
            </a:r>
            <a:r>
              <a:rPr lang="en-US" sz="2000" dirty="0" smtClean="0">
                <a:latin typeface="Courier New" pitchFamily="49" charset="0"/>
              </a:rPr>
              <a:t> end-value </a:t>
            </a:r>
            <a:r>
              <a:rPr lang="en-US" sz="2000" b="1" dirty="0" smtClean="0">
                <a:latin typeface="Courier New" pitchFamily="49" charset="0"/>
              </a:rPr>
              <a:t>do</a:t>
            </a:r>
          </a:p>
          <a:p>
            <a:pPr lvl="2">
              <a:buFont typeface="Arial" charset="0"/>
              <a:buNone/>
              <a:defRPr/>
            </a:pPr>
            <a:r>
              <a:rPr lang="en-US" sz="2000" dirty="0" smtClean="0">
                <a:latin typeface="Courier New" pitchFamily="49" charset="0"/>
              </a:rPr>
              <a:t>   statement1</a:t>
            </a:r>
          </a:p>
          <a:p>
            <a:pPr lvl="2">
              <a:buFont typeface="Arial" charset="0"/>
              <a:buNone/>
              <a:defRPr/>
            </a:pPr>
            <a:r>
              <a:rPr lang="en-US" sz="2000" dirty="0" smtClean="0">
                <a:latin typeface="Courier New" pitchFamily="49" charset="0"/>
              </a:rPr>
              <a:t>   statement2</a:t>
            </a:r>
          </a:p>
          <a:p>
            <a:pPr lvl="2">
              <a:buFont typeface="Arial" charset="0"/>
              <a:buNone/>
              <a:defRPr/>
            </a:pPr>
            <a:r>
              <a:rPr lang="en-US" sz="2000" dirty="0" smtClean="0">
                <a:latin typeface="Courier New" pitchFamily="49" charset="0"/>
              </a:rPr>
              <a:t>   ...</a:t>
            </a:r>
          </a:p>
          <a:p>
            <a:pPr lvl="2">
              <a:buFont typeface="Arial" charset="0"/>
              <a:buNone/>
              <a:defRPr/>
            </a:pPr>
            <a:r>
              <a:rPr lang="en-US" sz="2000" b="1" dirty="0" smtClean="0">
                <a:latin typeface="Courier New" pitchFamily="49" charset="0"/>
              </a:rPr>
              <a:t>end-for</a:t>
            </a:r>
          </a:p>
          <a:p>
            <a:pPr lvl="2">
              <a:buFont typeface="Arial" charset="0"/>
              <a:buNone/>
              <a:defRPr/>
            </a:pPr>
            <a:r>
              <a:rPr lang="en-US" sz="2000" b="1" dirty="0" smtClean="0">
                <a:latin typeface="Courier New" pitchFamily="49" charset="0"/>
              </a:rPr>
              <a:t>	</a:t>
            </a:r>
            <a:endParaRPr lang="en-US" sz="2000" dirty="0" smtClean="0">
              <a:latin typeface="Courier New" pitchFamily="49" charset="0"/>
              <a:ea typeface="+mn-ea"/>
            </a:endParaRPr>
          </a:p>
        </p:txBody>
      </p:sp>
      <p:sp>
        <p:nvSpPr>
          <p:cNvPr id="4" name="Slide Number Placeholder 3"/>
          <p:cNvSpPr>
            <a:spLocks noGrp="1"/>
          </p:cNvSpPr>
          <p:nvPr>
            <p:ph type="sldNum" sz="quarter" idx="10"/>
          </p:nvPr>
        </p:nvSpPr>
        <p:spPr/>
        <p:txBody>
          <a:bodyPr/>
          <a:lstStyle/>
          <a:p>
            <a:pPr>
              <a:defRPr/>
            </a:pPr>
            <a:fld id="{EB1962C5-B2C3-4212-8806-E1BD2F8315E5}"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Iteration – Example</a:t>
            </a:r>
            <a:endParaRPr lang="en-US" dirty="0"/>
          </a:p>
        </p:txBody>
      </p:sp>
      <p:sp>
        <p:nvSpPr>
          <p:cNvPr id="1028" name="Content Placeholder 2"/>
          <p:cNvSpPr>
            <a:spLocks noGrp="1"/>
          </p:cNvSpPr>
          <p:nvPr>
            <p:ph idx="1"/>
          </p:nvPr>
        </p:nvSpPr>
        <p:spPr/>
        <p:txBody>
          <a:bodyPr/>
          <a:lstStyle/>
          <a:p>
            <a:pPr>
              <a:buFont typeface="Wingdings" pitchFamily="2" charset="2"/>
              <a:buNone/>
            </a:pPr>
            <a:r>
              <a:rPr lang="en-US" sz="2200" smtClean="0"/>
              <a:t>Suppose that the Batch Owner wants to extend his program to identify the</a:t>
            </a:r>
          </a:p>
          <a:p>
            <a:pPr>
              <a:buFont typeface="Wingdings" pitchFamily="2" charset="2"/>
              <a:buNone/>
            </a:pPr>
            <a:r>
              <a:rPr lang="en-US" sz="2200" smtClean="0"/>
              <a:t>grade secured by a trainee in a module test to do the calculation for the entire</a:t>
            </a:r>
          </a:p>
          <a:p>
            <a:pPr>
              <a:buFont typeface="Wingdings" pitchFamily="2" charset="2"/>
              <a:buNone/>
            </a:pPr>
            <a:r>
              <a:rPr lang="en-US" sz="2200" smtClean="0"/>
              <a:t>Section</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r>
              <a:rPr lang="en-US" smtClean="0">
                <a:hlinkClick r:id="" action="ppaction://noaction"/>
              </a:rPr>
              <a:t>Back</a:t>
            </a:r>
            <a:endParaRPr lang="en-US" smtClean="0"/>
          </a:p>
        </p:txBody>
      </p:sp>
      <p:sp>
        <p:nvSpPr>
          <p:cNvPr id="4" name="Slide Number Placeholder 3"/>
          <p:cNvSpPr>
            <a:spLocks noGrp="1"/>
          </p:cNvSpPr>
          <p:nvPr>
            <p:ph type="sldNum" sz="quarter" idx="10"/>
          </p:nvPr>
        </p:nvSpPr>
        <p:spPr/>
        <p:txBody>
          <a:bodyPr/>
          <a:lstStyle/>
          <a:p>
            <a:pPr>
              <a:defRPr/>
            </a:pPr>
            <a:fld id="{4D8C7F7C-6E5C-4D5F-B55A-B2EF3B60030A}" type="slidenum">
              <a:rPr lang="en-US" smtClean="0"/>
              <a:pPr>
                <a:defRPr/>
              </a:pPr>
              <a:t>33</a:t>
            </a:fld>
            <a:endParaRPr lang="en-US" dirty="0"/>
          </a:p>
        </p:txBody>
      </p:sp>
      <p:sp>
        <p:nvSpPr>
          <p:cNvPr id="6" name="Oval Callout 5"/>
          <p:cNvSpPr/>
          <p:nvPr/>
        </p:nvSpPr>
        <p:spPr bwMode="auto">
          <a:xfrm>
            <a:off x="5283200" y="2514600"/>
            <a:ext cx="2559050" cy="1600200"/>
          </a:xfrm>
          <a:prstGeom prst="wedgeEllipseCallout">
            <a:avLst>
              <a:gd name="adj1" fmla="val -104643"/>
              <a:gd name="adj2" fmla="val -8154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lgn="ctr">
              <a:defRPr/>
            </a:pPr>
            <a:r>
              <a:rPr lang="en-US" dirty="0"/>
              <a:t>Is there any more information  required here ?</a:t>
            </a:r>
            <a:endParaRPr lang="en-US" dirty="0">
              <a:solidFill>
                <a:schemeClr val="tx1"/>
              </a:solidFill>
            </a:endParaRPr>
          </a:p>
        </p:txBody>
      </p:sp>
      <p:sp>
        <p:nvSpPr>
          <p:cNvPr id="8" name="Flowchart: Process 7"/>
          <p:cNvSpPr/>
          <p:nvPr/>
        </p:nvSpPr>
        <p:spPr bwMode="auto">
          <a:xfrm>
            <a:off x="1905000" y="4114800"/>
            <a:ext cx="5861050" cy="7620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a:lstStyle/>
          <a:p>
            <a:pPr algn="ctr">
              <a:defRPr/>
            </a:pPr>
            <a:endParaRPr lang="en-US" dirty="0">
              <a:solidFill>
                <a:schemeClr val="tx1"/>
              </a:solidFill>
            </a:endParaRPr>
          </a:p>
          <a:p>
            <a:pPr algn="ctr">
              <a:defRPr/>
            </a:pPr>
            <a:r>
              <a:rPr lang="en-US" dirty="0">
                <a:solidFill>
                  <a:schemeClr val="tx1"/>
                </a:solidFill>
              </a:rPr>
              <a:t>Yes, The number of trainees in his section</a:t>
            </a:r>
          </a:p>
        </p:txBody>
      </p:sp>
      <p:sp>
        <p:nvSpPr>
          <p:cNvPr id="9" name="Oval Callout 8"/>
          <p:cNvSpPr/>
          <p:nvPr/>
        </p:nvSpPr>
        <p:spPr bwMode="auto">
          <a:xfrm>
            <a:off x="990600" y="4953000"/>
            <a:ext cx="2559050" cy="1143000"/>
          </a:xfrm>
          <a:prstGeom prst="wedgeEllipseCallout">
            <a:avLst>
              <a:gd name="adj1" fmla="val 101900"/>
              <a:gd name="adj2" fmla="val 3407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lgn="ctr">
              <a:defRPr/>
            </a:pPr>
            <a:endParaRPr lang="en-US" dirty="0">
              <a:solidFill>
                <a:schemeClr val="tx1"/>
              </a:solidFill>
            </a:endParaRPr>
          </a:p>
          <a:p>
            <a:pPr algn="ctr">
              <a:defRPr/>
            </a:pPr>
            <a:r>
              <a:rPr lang="en-US" dirty="0">
                <a:solidFill>
                  <a:schemeClr val="tx1"/>
                </a:solidFill>
              </a:rPr>
              <a:t>Click here for the Pseudo code</a:t>
            </a:r>
          </a:p>
        </p:txBody>
      </p:sp>
      <p:graphicFrame>
        <p:nvGraphicFramePr>
          <p:cNvPr id="1026" name="Object 9"/>
          <p:cNvGraphicFramePr>
            <a:graphicFrameLocks noChangeAspect="1"/>
          </p:cNvGraphicFramePr>
          <p:nvPr/>
        </p:nvGraphicFramePr>
        <p:xfrm>
          <a:off x="4787900" y="5486400"/>
          <a:ext cx="1485900" cy="1106488"/>
        </p:xfrm>
        <a:graphic>
          <a:graphicData uri="http://schemas.openxmlformats.org/presentationml/2006/ole">
            <p:oleObj spid="_x0000_s1026" name="Document" showAsIcon="1" r:id="rId4" imgW="914400" imgH="77148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76200"/>
            <a:ext cx="8750300" cy="973138"/>
          </a:xfrm>
        </p:spPr>
        <p:txBody>
          <a:bodyPr/>
          <a:lstStyle/>
          <a:p>
            <a:pPr>
              <a:defRPr/>
            </a:pPr>
            <a:r>
              <a:rPr lang="en-US" dirty="0" smtClean="0"/>
              <a:t>Arrays </a:t>
            </a:r>
            <a:endParaRPr lang="en-US" dirty="0"/>
          </a:p>
        </p:txBody>
      </p:sp>
      <p:sp>
        <p:nvSpPr>
          <p:cNvPr id="63491" name="Content Placeholder 2"/>
          <p:cNvSpPr>
            <a:spLocks noGrp="1"/>
          </p:cNvSpPr>
          <p:nvPr>
            <p:ph idx="1"/>
          </p:nvPr>
        </p:nvSpPr>
        <p:spPr>
          <a:xfrm>
            <a:off x="0" y="1295400"/>
            <a:ext cx="9658350" cy="4881563"/>
          </a:xfrm>
        </p:spPr>
        <p:txBody>
          <a:bodyPr/>
          <a:lstStyle/>
          <a:p>
            <a:r>
              <a:rPr lang="en-US" sz="2200" smtClean="0"/>
              <a:t>Array is a data structure for storing data of the same type</a:t>
            </a:r>
          </a:p>
          <a:p>
            <a:endParaRPr lang="en-US" sz="2200" smtClean="0"/>
          </a:p>
          <a:p>
            <a:r>
              <a:rPr lang="en-US" sz="2200" smtClean="0"/>
              <a:t>An element in an array can be accessed either sequentially or randomly</a:t>
            </a:r>
          </a:p>
          <a:p>
            <a:endParaRPr lang="en-US" sz="2200" smtClean="0"/>
          </a:p>
          <a:p>
            <a:r>
              <a:rPr lang="en-US" sz="2200" smtClean="0"/>
              <a:t>It can be accessed randomly by specifying the array name and index</a:t>
            </a:r>
          </a:p>
          <a:p>
            <a:endParaRPr lang="en-US" sz="2200" smtClean="0"/>
          </a:p>
          <a:p>
            <a:r>
              <a:rPr lang="en-US" sz="2200" smtClean="0"/>
              <a:t>Example:</a:t>
            </a:r>
          </a:p>
          <a:p>
            <a:pPr lvl="1"/>
            <a:r>
              <a:rPr lang="en-US" sz="2200" smtClean="0"/>
              <a:t>Item_Code[Index]</a:t>
            </a:r>
          </a:p>
          <a:p>
            <a:pPr lvl="1"/>
            <a:endParaRPr lang="en-US" sz="2200" smtClean="0"/>
          </a:p>
          <a:p>
            <a:pPr lvl="1"/>
            <a:r>
              <a:rPr lang="en-US" sz="2200" smtClean="0"/>
              <a:t>Trainee_Name[Index]</a:t>
            </a:r>
          </a:p>
          <a:p>
            <a:pPr lvl="1">
              <a:buFont typeface="Wingdings" pitchFamily="2" charset="2"/>
              <a:buNone/>
            </a:pPr>
            <a:endParaRPr lang="en-US" sz="2200" smtClean="0"/>
          </a:p>
          <a:p>
            <a:pPr lvl="1"/>
            <a:r>
              <a:rPr lang="en-US" sz="2200" smtClean="0"/>
              <a:t>Item_Name[Index]</a:t>
            </a:r>
          </a:p>
          <a:p>
            <a:pPr lvl="1"/>
            <a:endParaRPr lang="en-US" sz="1800" smtClean="0"/>
          </a:p>
          <a:p>
            <a:pPr lvl="1"/>
            <a:endParaRPr lang="en-US" smtClean="0"/>
          </a:p>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946D62D7-8710-4011-8EE7-D11CAEB0804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Arrays - Example</a:t>
            </a:r>
            <a:endParaRPr lang="en-US" dirty="0"/>
          </a:p>
        </p:txBody>
      </p:sp>
      <p:sp>
        <p:nvSpPr>
          <p:cNvPr id="59395" name="Content Placeholder 2"/>
          <p:cNvSpPr>
            <a:spLocks noGrp="1"/>
          </p:cNvSpPr>
          <p:nvPr>
            <p:ph idx="1"/>
          </p:nvPr>
        </p:nvSpPr>
        <p:spPr>
          <a:xfrm>
            <a:off x="412750" y="1371600"/>
            <a:ext cx="9245600" cy="4648200"/>
          </a:xfrm>
        </p:spPr>
        <p:txBody>
          <a:bodyPr/>
          <a:lstStyle/>
          <a:p>
            <a:pPr marL="53975" indent="4763">
              <a:buFont typeface="Wingdings" pitchFamily="2" charset="2"/>
              <a:buNone/>
              <a:defRPr/>
            </a:pPr>
            <a:r>
              <a:rPr lang="en-US" sz="2000" dirty="0" smtClean="0"/>
              <a:t>Consider the example discussed in case of Iteration:</a:t>
            </a:r>
          </a:p>
          <a:p>
            <a:pPr>
              <a:buFont typeface="Wingdings" pitchFamily="2" charset="2"/>
              <a:buNone/>
              <a:defRPr/>
            </a:pPr>
            <a:r>
              <a:rPr lang="en-US" sz="2000" b="1" dirty="0" smtClean="0"/>
              <a:t>ACCEPT-ITEM-DETAILS</a:t>
            </a:r>
            <a:endParaRPr lang="en-US" sz="2000" dirty="0" smtClean="0"/>
          </a:p>
          <a:p>
            <a:pPr>
              <a:buFont typeface="Wingdings" pitchFamily="2" charset="2"/>
              <a:buNone/>
              <a:defRPr/>
            </a:pPr>
            <a:r>
              <a:rPr lang="en-US" sz="2000" dirty="0" smtClean="0"/>
              <a:t>	1.	</a:t>
            </a:r>
            <a:r>
              <a:rPr lang="en-US" sz="2000" b="1" dirty="0" smtClean="0"/>
              <a:t>for</a:t>
            </a:r>
            <a:r>
              <a:rPr lang="en-US" sz="2000" dirty="0" smtClean="0"/>
              <a:t> Counter = 1 </a:t>
            </a:r>
            <a:r>
              <a:rPr lang="en-US" sz="2000" b="1" dirty="0" smtClean="0"/>
              <a:t>to</a:t>
            </a:r>
            <a:r>
              <a:rPr lang="en-US" sz="2000" dirty="0" smtClean="0"/>
              <a:t> 5 </a:t>
            </a:r>
            <a:r>
              <a:rPr lang="en-US" sz="2000" b="1" dirty="0" smtClean="0"/>
              <a:t>do</a:t>
            </a:r>
          </a:p>
          <a:p>
            <a:pPr>
              <a:buFont typeface="Wingdings" pitchFamily="2" charset="2"/>
              <a:buNone/>
              <a:defRPr/>
            </a:pPr>
            <a:r>
              <a:rPr lang="en-US" sz="2000" dirty="0" smtClean="0"/>
              <a:t>	2.         </a:t>
            </a:r>
            <a:r>
              <a:rPr lang="en-US" sz="2000" b="1" dirty="0" smtClean="0"/>
              <a:t>input  </a:t>
            </a:r>
            <a:r>
              <a:rPr lang="en-US" sz="2000" dirty="0" err="1" smtClean="0"/>
              <a:t>Item_Code</a:t>
            </a:r>
            <a:r>
              <a:rPr lang="en-US" sz="2000" dirty="0" smtClean="0"/>
              <a:t>[Counter]</a:t>
            </a:r>
          </a:p>
          <a:p>
            <a:pPr>
              <a:buFont typeface="Wingdings" pitchFamily="2" charset="2"/>
              <a:buNone/>
              <a:defRPr/>
            </a:pPr>
            <a:r>
              <a:rPr lang="en-US" sz="2000" dirty="0" smtClean="0"/>
              <a:t>	3.         </a:t>
            </a:r>
            <a:r>
              <a:rPr lang="en-US" sz="2000" b="1" dirty="0" smtClean="0"/>
              <a:t>display </a:t>
            </a:r>
            <a:r>
              <a:rPr lang="en-US" sz="2000" dirty="0" smtClean="0"/>
              <a:t>“Details of Item – “, Counter, “ is accepted successfully</a:t>
            </a:r>
            <a:r>
              <a:rPr lang="en-US" sz="2200" dirty="0" smtClean="0"/>
              <a:t>”</a:t>
            </a:r>
          </a:p>
          <a:p>
            <a:pPr>
              <a:buFont typeface="Wingdings" pitchFamily="2" charset="2"/>
              <a:buNone/>
              <a:defRPr/>
            </a:pPr>
            <a:r>
              <a:rPr lang="en-US" sz="2200" dirty="0" smtClean="0"/>
              <a:t>	4.</a:t>
            </a:r>
            <a:r>
              <a:rPr lang="en-US" sz="2200" b="1" dirty="0" smtClean="0"/>
              <a:t>	end-for</a:t>
            </a:r>
          </a:p>
          <a:p>
            <a:pPr>
              <a:buFont typeface="Wingdings" pitchFamily="2" charset="2"/>
              <a:buNone/>
              <a:defRPr/>
            </a:pPr>
            <a:endParaRPr lang="en-US" sz="2200" dirty="0" smtClean="0"/>
          </a:p>
          <a:p>
            <a:pPr>
              <a:buFont typeface="Wingdings" pitchFamily="2" charset="2"/>
              <a:buNone/>
              <a:defRPr/>
            </a:pPr>
            <a:endParaRPr lang="en-US" sz="2200" dirty="0" smtClean="0"/>
          </a:p>
        </p:txBody>
      </p:sp>
      <p:sp>
        <p:nvSpPr>
          <p:cNvPr id="4" name="Slide Number Placeholder 3"/>
          <p:cNvSpPr>
            <a:spLocks noGrp="1"/>
          </p:cNvSpPr>
          <p:nvPr>
            <p:ph type="sldNum" sz="quarter" idx="10"/>
          </p:nvPr>
        </p:nvSpPr>
        <p:spPr/>
        <p:txBody>
          <a:bodyPr/>
          <a:lstStyle/>
          <a:p>
            <a:pPr>
              <a:defRPr/>
            </a:pPr>
            <a:fld id="{9DA505A7-EDBB-4161-B7F7-35AE50A8FA8A}" type="slidenum">
              <a:rPr lang="en-US" smtClean="0"/>
              <a:pPr>
                <a:defRPr/>
              </a:pPr>
              <a:t>35</a:t>
            </a:fld>
            <a:endParaRPr lang="en-US" dirty="0"/>
          </a:p>
        </p:txBody>
      </p:sp>
      <p:sp>
        <p:nvSpPr>
          <p:cNvPr id="12" name="Flowchart: Process 11"/>
          <p:cNvSpPr/>
          <p:nvPr/>
        </p:nvSpPr>
        <p:spPr bwMode="auto">
          <a:xfrm>
            <a:off x="762000" y="3810000"/>
            <a:ext cx="8420100" cy="24384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dirty="0">
              <a:solidFill>
                <a:schemeClr val="tx1"/>
              </a:solidFill>
            </a:endParaRPr>
          </a:p>
          <a:p>
            <a:pPr>
              <a:defRPr/>
            </a:pPr>
            <a:r>
              <a:rPr lang="en-US" dirty="0">
                <a:solidFill>
                  <a:schemeClr val="tx1"/>
                </a:solidFill>
              </a:rPr>
              <a:t> Assume that the user has entered the values 1001, 1002,1003,1004 and 1005 as input for </a:t>
            </a:r>
            <a:r>
              <a:rPr lang="en-US" dirty="0" err="1">
                <a:solidFill>
                  <a:schemeClr val="tx1"/>
                </a:solidFill>
              </a:rPr>
              <a:t>Item_Code</a:t>
            </a:r>
            <a:r>
              <a:rPr lang="en-US" dirty="0">
                <a:solidFill>
                  <a:schemeClr val="tx1"/>
                </a:solidFill>
              </a:rPr>
              <a:t>[Counter]. Data will be stored in the array as shown below:</a:t>
            </a:r>
          </a:p>
          <a:p>
            <a:pPr>
              <a:defRPr/>
            </a:pPr>
            <a:endParaRPr lang="en-US" dirty="0">
              <a:solidFill>
                <a:schemeClr val="tx1"/>
              </a:solidFill>
            </a:endParaRPr>
          </a:p>
          <a:p>
            <a:pPr>
              <a:defRPr/>
            </a:pPr>
            <a:r>
              <a:rPr lang="en-US" dirty="0">
                <a:solidFill>
                  <a:schemeClr val="tx1"/>
                </a:solidFill>
              </a:rPr>
              <a:t>     </a:t>
            </a:r>
          </a:p>
          <a:p>
            <a:pPr>
              <a:defRPr/>
            </a:pPr>
            <a:r>
              <a:rPr lang="en-US" dirty="0">
                <a:solidFill>
                  <a:schemeClr val="tx1"/>
                </a:solidFill>
              </a:rPr>
              <a:t> </a:t>
            </a:r>
          </a:p>
          <a:p>
            <a:pPr>
              <a:defRPr/>
            </a:pPr>
            <a:endParaRPr lang="en-US" dirty="0">
              <a:solidFill>
                <a:srgbClr val="0000FF"/>
              </a:solidFill>
            </a:endParaRPr>
          </a:p>
        </p:txBody>
      </p:sp>
      <p:graphicFrame>
        <p:nvGraphicFramePr>
          <p:cNvPr id="8" name="Table 7"/>
          <p:cNvGraphicFramePr>
            <a:graphicFrameLocks noGrp="1"/>
          </p:cNvGraphicFramePr>
          <p:nvPr/>
        </p:nvGraphicFramePr>
        <p:xfrm>
          <a:off x="3632200" y="4724400"/>
          <a:ext cx="5283200" cy="365760"/>
        </p:xfrm>
        <a:graphic>
          <a:graphicData uri="http://schemas.openxmlformats.org/drawingml/2006/table">
            <a:tbl>
              <a:tblPr firstRow="1" bandRow="1">
                <a:tableStyleId>{21E4AEA4-8DFA-4A89-87EB-49C32662AFE0}</a:tableStyleId>
              </a:tblPr>
              <a:tblGrid>
                <a:gridCol w="1056640"/>
                <a:gridCol w="1056640"/>
                <a:gridCol w="1056640"/>
                <a:gridCol w="1056640"/>
                <a:gridCol w="1056640"/>
              </a:tblGrid>
              <a:tr h="289560">
                <a:tc>
                  <a:txBody>
                    <a:bodyPr/>
                    <a:lstStyle/>
                    <a:p>
                      <a:pPr algn="ctr"/>
                      <a:r>
                        <a:rPr lang="en-US" dirty="0" smtClean="0"/>
                        <a:t>1001</a:t>
                      </a:r>
                    </a:p>
                  </a:txBody>
                  <a:tcPr marL="99060" marR="99060"/>
                </a:tc>
                <a:tc>
                  <a:txBody>
                    <a:bodyPr/>
                    <a:lstStyle/>
                    <a:p>
                      <a:pPr algn="ctr"/>
                      <a:r>
                        <a:rPr lang="en-US" dirty="0" smtClean="0"/>
                        <a:t>1002</a:t>
                      </a:r>
                      <a:endParaRPr lang="en-US" dirty="0"/>
                    </a:p>
                  </a:txBody>
                  <a:tcPr marL="99060" marR="99060"/>
                </a:tc>
                <a:tc>
                  <a:txBody>
                    <a:bodyPr/>
                    <a:lstStyle/>
                    <a:p>
                      <a:pPr algn="ctr"/>
                      <a:r>
                        <a:rPr lang="en-US" dirty="0" smtClean="0"/>
                        <a:t>1003</a:t>
                      </a:r>
                      <a:endParaRPr lang="en-US" dirty="0"/>
                    </a:p>
                  </a:txBody>
                  <a:tcPr marL="99060" marR="99060"/>
                </a:tc>
                <a:tc>
                  <a:txBody>
                    <a:bodyPr/>
                    <a:lstStyle/>
                    <a:p>
                      <a:pPr algn="ctr"/>
                      <a:r>
                        <a:rPr lang="en-US" dirty="0" smtClean="0"/>
                        <a:t>1004</a:t>
                      </a:r>
                      <a:endParaRPr lang="en-US" dirty="0"/>
                    </a:p>
                  </a:txBody>
                  <a:tcPr marL="99060" marR="99060"/>
                </a:tc>
                <a:tc>
                  <a:txBody>
                    <a:bodyPr/>
                    <a:lstStyle/>
                    <a:p>
                      <a:pPr algn="ctr"/>
                      <a:r>
                        <a:rPr lang="en-US" dirty="0" smtClean="0"/>
                        <a:t>1005</a:t>
                      </a:r>
                      <a:endParaRPr lang="en-US" dirty="0"/>
                    </a:p>
                  </a:txBody>
                  <a:tcPr marL="99060" marR="99060"/>
                </a:tc>
              </a:tr>
            </a:tbl>
          </a:graphicData>
        </a:graphic>
      </p:graphicFrame>
      <p:sp>
        <p:nvSpPr>
          <p:cNvPr id="14" name="Right Arrow 13"/>
          <p:cNvSpPr/>
          <p:nvPr/>
        </p:nvSpPr>
        <p:spPr bwMode="auto">
          <a:xfrm rot="5400000" flipH="1" flipV="1">
            <a:off x="4016375" y="5216525"/>
            <a:ext cx="304800" cy="8255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15" name="Right Arrow 14"/>
          <p:cNvSpPr/>
          <p:nvPr/>
        </p:nvSpPr>
        <p:spPr bwMode="auto">
          <a:xfrm rot="5400000" flipH="1" flipV="1">
            <a:off x="5089525" y="5216525"/>
            <a:ext cx="304800" cy="8255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16" name="Right Arrow 15"/>
          <p:cNvSpPr/>
          <p:nvPr/>
        </p:nvSpPr>
        <p:spPr bwMode="auto">
          <a:xfrm rot="5400000" flipH="1" flipV="1">
            <a:off x="6162675" y="5216525"/>
            <a:ext cx="304800" cy="8255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17" name="Right Arrow 16"/>
          <p:cNvSpPr/>
          <p:nvPr/>
        </p:nvSpPr>
        <p:spPr bwMode="auto">
          <a:xfrm rot="5400000" flipH="1" flipV="1">
            <a:off x="7153275" y="5216525"/>
            <a:ext cx="304800" cy="8255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18" name="Right Arrow 17"/>
          <p:cNvSpPr/>
          <p:nvPr/>
        </p:nvSpPr>
        <p:spPr bwMode="auto">
          <a:xfrm rot="5400000" flipH="1" flipV="1">
            <a:off x="8226425" y="5216525"/>
            <a:ext cx="304800" cy="8255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20" name="Flowchart: Decision 19"/>
          <p:cNvSpPr/>
          <p:nvPr/>
        </p:nvSpPr>
        <p:spPr bwMode="auto">
          <a:xfrm>
            <a:off x="3714750" y="5486400"/>
            <a:ext cx="908050" cy="381000"/>
          </a:xfrm>
          <a:prstGeom prst="flowChartDecisi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rPr>
              <a:t>  1</a:t>
            </a:r>
          </a:p>
        </p:txBody>
      </p:sp>
      <p:sp>
        <p:nvSpPr>
          <p:cNvPr id="21" name="Flowchart: Decision 20"/>
          <p:cNvSpPr/>
          <p:nvPr/>
        </p:nvSpPr>
        <p:spPr bwMode="auto">
          <a:xfrm>
            <a:off x="4787900" y="5486400"/>
            <a:ext cx="908050" cy="381000"/>
          </a:xfrm>
          <a:prstGeom prst="flowChartDecisi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latin typeface="Courier New" pitchFamily="49" charset="0"/>
              </a:rPr>
              <a:t> </a:t>
            </a:r>
            <a:r>
              <a:rPr lang="en-US" dirty="0">
                <a:solidFill>
                  <a:schemeClr val="tx1"/>
                </a:solidFill>
              </a:rPr>
              <a:t>2</a:t>
            </a:r>
          </a:p>
        </p:txBody>
      </p:sp>
      <p:sp>
        <p:nvSpPr>
          <p:cNvPr id="22" name="Flowchart: Decision 21"/>
          <p:cNvSpPr/>
          <p:nvPr/>
        </p:nvSpPr>
        <p:spPr bwMode="auto">
          <a:xfrm>
            <a:off x="5861050" y="5486400"/>
            <a:ext cx="908050" cy="381000"/>
          </a:xfrm>
          <a:prstGeom prst="flowChartDecisi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latin typeface="Courier New" pitchFamily="49" charset="0"/>
              </a:rPr>
              <a:t> </a:t>
            </a:r>
            <a:r>
              <a:rPr lang="en-US" dirty="0">
                <a:solidFill>
                  <a:schemeClr val="tx1"/>
                </a:solidFill>
              </a:rPr>
              <a:t>3</a:t>
            </a:r>
          </a:p>
        </p:txBody>
      </p:sp>
      <p:sp>
        <p:nvSpPr>
          <p:cNvPr id="23" name="Flowchart: Decision 22"/>
          <p:cNvSpPr/>
          <p:nvPr/>
        </p:nvSpPr>
        <p:spPr bwMode="auto">
          <a:xfrm>
            <a:off x="6851650" y="5486400"/>
            <a:ext cx="908050" cy="381000"/>
          </a:xfrm>
          <a:prstGeom prst="flowChartDecisi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latin typeface="Courier New" pitchFamily="49" charset="0"/>
              </a:rPr>
              <a:t> </a:t>
            </a:r>
            <a:r>
              <a:rPr lang="en-US" dirty="0">
                <a:solidFill>
                  <a:schemeClr val="tx1"/>
                </a:solidFill>
              </a:rPr>
              <a:t>4</a:t>
            </a:r>
          </a:p>
        </p:txBody>
      </p:sp>
      <p:sp>
        <p:nvSpPr>
          <p:cNvPr id="24" name="Flowchart: Decision 23"/>
          <p:cNvSpPr/>
          <p:nvPr/>
        </p:nvSpPr>
        <p:spPr bwMode="auto">
          <a:xfrm>
            <a:off x="7924800" y="5486400"/>
            <a:ext cx="908050" cy="381000"/>
          </a:xfrm>
          <a:prstGeom prst="flowChartDecisi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rPr>
              <a:t>   5</a:t>
            </a:r>
          </a:p>
        </p:txBody>
      </p:sp>
      <p:sp>
        <p:nvSpPr>
          <p:cNvPr id="26" name="Right Arrow 25"/>
          <p:cNvSpPr/>
          <p:nvPr/>
        </p:nvSpPr>
        <p:spPr bwMode="auto">
          <a:xfrm flipV="1">
            <a:off x="2559050" y="5638800"/>
            <a:ext cx="1073150" cy="4603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
        <p:nvSpPr>
          <p:cNvPr id="27" name="Flowchart: Process 26"/>
          <p:cNvSpPr/>
          <p:nvPr/>
        </p:nvSpPr>
        <p:spPr bwMode="auto">
          <a:xfrm>
            <a:off x="1320800" y="5334000"/>
            <a:ext cx="1155700" cy="5334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a:solidFill>
                  <a:schemeClr val="tx1"/>
                </a:solidFill>
              </a:rPr>
              <a:t>Array Indices</a:t>
            </a:r>
          </a:p>
        </p:txBody>
      </p:sp>
      <p:sp>
        <p:nvSpPr>
          <p:cNvPr id="28" name="Flowchart: Process 27"/>
          <p:cNvSpPr/>
          <p:nvPr/>
        </p:nvSpPr>
        <p:spPr bwMode="auto">
          <a:xfrm>
            <a:off x="990600" y="4648200"/>
            <a:ext cx="1485900" cy="5334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nchor="ctr"/>
          <a:lstStyle/>
          <a:p>
            <a:pPr>
              <a:defRPr/>
            </a:pPr>
            <a:r>
              <a:rPr lang="en-US" dirty="0" err="1">
                <a:solidFill>
                  <a:schemeClr val="tx1"/>
                </a:solidFill>
              </a:rPr>
              <a:t>Item_Code</a:t>
            </a:r>
            <a:r>
              <a:rPr lang="en-US" dirty="0">
                <a:solidFill>
                  <a:schemeClr val="tx1"/>
                </a:solidFill>
              </a:rPr>
              <a:t> Array</a:t>
            </a:r>
          </a:p>
        </p:txBody>
      </p:sp>
      <p:sp>
        <p:nvSpPr>
          <p:cNvPr id="29" name="Right Arrow 28"/>
          <p:cNvSpPr/>
          <p:nvPr/>
        </p:nvSpPr>
        <p:spPr bwMode="auto">
          <a:xfrm flipV="1">
            <a:off x="2559050" y="4876800"/>
            <a:ext cx="1073150" cy="4603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defRPr/>
            </a:pPr>
            <a:endParaRPr lang="en-US">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12">
                                            <p:txEl>
                                              <p:pRg st="1" end="1"/>
                                            </p:txEl>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2">
                                            <p:txEl>
                                              <p:pRg st="3" end="3"/>
                                            </p:txEl>
                                          </p:spTgt>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2" grpId="1" build="allAtOnce"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6" grpId="0" animBg="1"/>
      <p:bldP spid="27" grpId="0" animBg="1"/>
      <p:bldP spid="28"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Best Practices </a:t>
            </a:r>
            <a:endParaRPr lang="en-US" dirty="0"/>
          </a:p>
        </p:txBody>
      </p:sp>
      <p:sp>
        <p:nvSpPr>
          <p:cNvPr id="36867" name="Content Placeholder 2"/>
          <p:cNvSpPr>
            <a:spLocks noGrp="1"/>
          </p:cNvSpPr>
          <p:nvPr>
            <p:ph idx="1"/>
          </p:nvPr>
        </p:nvSpPr>
        <p:spPr>
          <a:xfrm>
            <a:off x="247650" y="1219200"/>
            <a:ext cx="9658350" cy="4881563"/>
          </a:xfrm>
        </p:spPr>
        <p:txBody>
          <a:bodyPr/>
          <a:lstStyle/>
          <a:p>
            <a:pPr>
              <a:buFont typeface="Wingdings" pitchFamily="2" charset="2"/>
              <a:buNone/>
            </a:pPr>
            <a:r>
              <a:rPr lang="en-US" sz="1600" smtClean="0"/>
              <a:t>The Batch Owner wants to automate the process of finding the average </a:t>
            </a:r>
          </a:p>
          <a:p>
            <a:pPr>
              <a:buFont typeface="Wingdings" pitchFamily="2" charset="2"/>
              <a:buNone/>
            </a:pPr>
            <a:r>
              <a:rPr lang="en-US" sz="1600" smtClean="0"/>
              <a:t>marks scored by the trainees in his section for first 3 modules</a:t>
            </a:r>
          </a:p>
          <a:p>
            <a:pPr>
              <a:buFont typeface="Wingdings" pitchFamily="2" charset="2"/>
              <a:buNone/>
            </a:pPr>
            <a:r>
              <a:rPr lang="en-US" sz="1600" b="1" smtClean="0"/>
              <a:t> AVERAGE-MARKS</a:t>
            </a:r>
          </a:p>
          <a:p>
            <a:pPr>
              <a:buFont typeface="Wingdings" pitchFamily="2" charset="2"/>
              <a:buNone/>
            </a:pPr>
            <a:r>
              <a:rPr lang="en-US" sz="1600" smtClean="0"/>
              <a:t>	1.	</a:t>
            </a:r>
            <a:r>
              <a:rPr lang="en-US" sz="1600" b="1" smtClean="0"/>
              <a:t>input</a:t>
            </a:r>
            <a:r>
              <a:rPr lang="en-US" sz="1600" smtClean="0"/>
              <a:t> Number_Of_Trainees</a:t>
            </a:r>
          </a:p>
          <a:p>
            <a:pPr>
              <a:buFont typeface="Wingdings" pitchFamily="2" charset="2"/>
              <a:buNone/>
            </a:pPr>
            <a:r>
              <a:rPr lang="en-US" sz="1600" smtClean="0"/>
              <a:t>	2.	</a:t>
            </a:r>
            <a:r>
              <a:rPr lang="en-US" sz="1600" b="1" smtClean="0"/>
              <a:t>for</a:t>
            </a:r>
            <a:r>
              <a:rPr lang="en-US" sz="1600" smtClean="0"/>
              <a:t> Counter = 1 </a:t>
            </a:r>
            <a:r>
              <a:rPr lang="en-US" sz="1600" b="1" smtClean="0"/>
              <a:t>to</a:t>
            </a:r>
            <a:r>
              <a:rPr lang="en-US" sz="1600" smtClean="0"/>
              <a:t> Number_Of_Trainees</a:t>
            </a:r>
            <a:r>
              <a:rPr lang="en-US" sz="1600" b="1" smtClean="0"/>
              <a:t> do</a:t>
            </a:r>
          </a:p>
          <a:p>
            <a:pPr>
              <a:buFont typeface="Wingdings" pitchFamily="2" charset="2"/>
              <a:buNone/>
            </a:pPr>
            <a:r>
              <a:rPr lang="en-US" sz="1600" smtClean="0"/>
              <a:t>	3.	      </a:t>
            </a:r>
            <a:r>
              <a:rPr lang="en-US" sz="1600" b="1" smtClean="0"/>
              <a:t>input </a:t>
            </a:r>
            <a:r>
              <a:rPr lang="en-US" sz="1600" smtClean="0"/>
              <a:t>Mark1, Mark2, Mark3</a:t>
            </a:r>
          </a:p>
          <a:p>
            <a:pPr>
              <a:buFont typeface="Wingdings" pitchFamily="2" charset="2"/>
              <a:buNone/>
            </a:pPr>
            <a:r>
              <a:rPr lang="en-US" sz="1600" smtClean="0"/>
              <a:t>	4.</a:t>
            </a:r>
            <a:r>
              <a:rPr lang="en-US" sz="1600" b="1" smtClean="0"/>
              <a:t>	      </a:t>
            </a:r>
            <a:r>
              <a:rPr lang="en-US" sz="1600" smtClean="0"/>
              <a:t>Sum = Mark1 + Mark2 + Mark3</a:t>
            </a:r>
          </a:p>
          <a:p>
            <a:pPr>
              <a:buFont typeface="Wingdings" pitchFamily="2" charset="2"/>
              <a:buNone/>
            </a:pPr>
            <a:r>
              <a:rPr lang="en-US" sz="1600" smtClean="0"/>
              <a:t>	5.             Average = Sum / 3</a:t>
            </a:r>
          </a:p>
          <a:p>
            <a:pPr>
              <a:buFont typeface="Wingdings" pitchFamily="2" charset="2"/>
              <a:buNone/>
            </a:pPr>
            <a:r>
              <a:rPr lang="en-US" sz="1600" smtClean="0"/>
              <a:t>	6.	      </a:t>
            </a:r>
            <a:r>
              <a:rPr lang="en-US" sz="1600" b="1" smtClean="0"/>
              <a:t>if </a:t>
            </a:r>
            <a:r>
              <a:rPr lang="en-US" sz="1600" smtClean="0"/>
              <a:t>(Average &gt;= 65) </a:t>
            </a:r>
            <a:r>
              <a:rPr lang="en-US" sz="1600" b="1" smtClean="0"/>
              <a:t>then</a:t>
            </a:r>
          </a:p>
          <a:p>
            <a:pPr>
              <a:buFont typeface="Wingdings" pitchFamily="2" charset="2"/>
              <a:buNone/>
            </a:pPr>
            <a:r>
              <a:rPr lang="en-US" sz="1600" smtClean="0"/>
              <a:t>	7.	         </a:t>
            </a:r>
            <a:r>
              <a:rPr lang="en-US" sz="1600" b="1" smtClean="0"/>
              <a:t>display</a:t>
            </a:r>
            <a:r>
              <a:rPr lang="en-US" sz="1600" smtClean="0"/>
              <a:t> “Student Passed”</a:t>
            </a:r>
          </a:p>
          <a:p>
            <a:pPr>
              <a:buFont typeface="Wingdings" pitchFamily="2" charset="2"/>
              <a:buNone/>
            </a:pPr>
            <a:r>
              <a:rPr lang="en-US" sz="1600" smtClean="0"/>
              <a:t>	8.	      </a:t>
            </a:r>
            <a:r>
              <a:rPr lang="en-US" sz="1600" b="1" smtClean="0"/>
              <a:t>else</a:t>
            </a:r>
          </a:p>
          <a:p>
            <a:pPr>
              <a:buFont typeface="Wingdings" pitchFamily="2" charset="2"/>
              <a:buNone/>
            </a:pPr>
            <a:r>
              <a:rPr lang="en-US" sz="1600" smtClean="0"/>
              <a:t>	9.	         </a:t>
            </a:r>
            <a:r>
              <a:rPr lang="en-US" sz="1600" b="1" smtClean="0"/>
              <a:t>display </a:t>
            </a:r>
            <a:r>
              <a:rPr lang="en-US" sz="1600" smtClean="0"/>
              <a:t>“Student Failed”</a:t>
            </a:r>
          </a:p>
          <a:p>
            <a:pPr>
              <a:buFont typeface="Wingdings" pitchFamily="2" charset="2"/>
              <a:buNone/>
            </a:pPr>
            <a:r>
              <a:rPr lang="en-US" sz="1600" smtClean="0"/>
              <a:t>	10.	      </a:t>
            </a:r>
            <a:r>
              <a:rPr lang="en-US" sz="1600" b="1" smtClean="0"/>
              <a:t>end-if</a:t>
            </a:r>
          </a:p>
          <a:p>
            <a:pPr>
              <a:buFont typeface="Wingdings" pitchFamily="2" charset="2"/>
              <a:buNone/>
            </a:pPr>
            <a:r>
              <a:rPr lang="en-US" sz="1600" smtClean="0"/>
              <a:t>	11.	</a:t>
            </a:r>
            <a:r>
              <a:rPr lang="en-US" sz="1600" b="1" smtClean="0"/>
              <a:t>end-for</a:t>
            </a:r>
          </a:p>
          <a:p>
            <a:pPr>
              <a:buFont typeface="Wingdings" pitchFamily="2" charset="2"/>
              <a:buNone/>
            </a:pPr>
            <a:endParaRPr lang="en-US" smtClean="0"/>
          </a:p>
          <a:p>
            <a:pPr>
              <a:buFont typeface="Wingdings" pitchFamily="2" charset="2"/>
              <a:buNone/>
            </a:pPr>
            <a:endParaRPr lang="en-US" b="1" smtClean="0"/>
          </a:p>
          <a:p>
            <a:pPr>
              <a:buFont typeface="Wingdings" pitchFamily="2" charset="2"/>
              <a:buNone/>
            </a:pPr>
            <a:r>
              <a:rPr lang="en-US" smtClean="0"/>
              <a:t> </a:t>
            </a:r>
          </a:p>
        </p:txBody>
      </p:sp>
      <p:sp>
        <p:nvSpPr>
          <p:cNvPr id="4" name="Slide Number Placeholder 3"/>
          <p:cNvSpPr>
            <a:spLocks noGrp="1"/>
          </p:cNvSpPr>
          <p:nvPr>
            <p:ph type="sldNum" sz="quarter" idx="10"/>
          </p:nvPr>
        </p:nvSpPr>
        <p:spPr/>
        <p:txBody>
          <a:bodyPr/>
          <a:lstStyle/>
          <a:p>
            <a:pPr>
              <a:defRPr/>
            </a:pPr>
            <a:fld id="{12C4E802-38F4-4ECA-A09B-D06448A0C6CF}" type="slidenum">
              <a:rPr lang="en-US" smtClean="0"/>
              <a:pPr>
                <a:defRPr/>
              </a:pPr>
              <a:t>36</a:t>
            </a:fld>
            <a:endParaRPr lang="en-US" dirty="0"/>
          </a:p>
        </p:txBody>
      </p:sp>
      <p:sp>
        <p:nvSpPr>
          <p:cNvPr id="67589" name="TextBox 8"/>
          <p:cNvSpPr txBox="1">
            <a:spLocks noChangeArrowheads="1"/>
          </p:cNvSpPr>
          <p:nvPr/>
        </p:nvSpPr>
        <p:spPr bwMode="auto">
          <a:xfrm>
            <a:off x="-2228850" y="1828800"/>
            <a:ext cx="184150" cy="276225"/>
          </a:xfrm>
          <a:prstGeom prst="rect">
            <a:avLst/>
          </a:prstGeom>
          <a:noFill/>
          <a:ln w="9525">
            <a:noFill/>
            <a:miter lim="800000"/>
            <a:headEnd/>
            <a:tailEnd/>
          </a:ln>
        </p:spPr>
        <p:txBody>
          <a:bodyPr wrap="none">
            <a:spAutoFit/>
          </a:bodyPr>
          <a:lstStyle/>
          <a:p>
            <a:endParaRPr lang="en-US"/>
          </a:p>
        </p:txBody>
      </p:sp>
      <p:sp>
        <p:nvSpPr>
          <p:cNvPr id="67590" name="TextBox 9"/>
          <p:cNvSpPr txBox="1">
            <a:spLocks noChangeArrowheads="1"/>
          </p:cNvSpPr>
          <p:nvPr/>
        </p:nvSpPr>
        <p:spPr bwMode="auto">
          <a:xfrm>
            <a:off x="-2724150" y="2133600"/>
            <a:ext cx="184150" cy="276225"/>
          </a:xfrm>
          <a:prstGeom prst="rect">
            <a:avLst/>
          </a:prstGeom>
          <a:noFill/>
          <a:ln w="9525">
            <a:noFill/>
            <a:miter lim="800000"/>
            <a:headEnd/>
            <a:tailEnd/>
          </a:ln>
        </p:spPr>
        <p:txBody>
          <a:bodyPr wrap="none">
            <a:spAutoFit/>
          </a:bodyPr>
          <a:lstStyle/>
          <a:p>
            <a:endParaRPr lang="en-US"/>
          </a:p>
        </p:txBody>
      </p:sp>
      <p:sp>
        <p:nvSpPr>
          <p:cNvPr id="12" name="Vertical Scroll 11"/>
          <p:cNvSpPr/>
          <p:nvPr/>
        </p:nvSpPr>
        <p:spPr bwMode="auto">
          <a:xfrm>
            <a:off x="6248400" y="1524000"/>
            <a:ext cx="3657600" cy="4800600"/>
          </a:xfrm>
          <a:prstGeom prst="verticalScroll">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marL="342900" indent="-342900">
              <a:buFontTx/>
              <a:buAutoNum type="arabicPeriod"/>
              <a:defRPr/>
            </a:pPr>
            <a:endParaRPr lang="en-US" sz="1600" dirty="0">
              <a:solidFill>
                <a:schemeClr val="tx1"/>
              </a:solidFill>
            </a:endParaRPr>
          </a:p>
          <a:p>
            <a:pPr marL="342900" indent="-227013">
              <a:buFont typeface="Wingdings" pitchFamily="2" charset="2"/>
              <a:buChar char="v"/>
              <a:defRPr/>
            </a:pPr>
            <a:r>
              <a:rPr lang="en-US" sz="1600" dirty="0">
                <a:solidFill>
                  <a:schemeClr val="tx1"/>
                </a:solidFill>
              </a:rPr>
              <a:t>All the lines are numbered</a:t>
            </a:r>
          </a:p>
          <a:p>
            <a:pPr marL="342900" indent="-227013">
              <a:defRPr/>
            </a:pPr>
            <a:endParaRPr lang="en-US" sz="1600" dirty="0">
              <a:solidFill>
                <a:schemeClr val="tx1"/>
              </a:solidFill>
            </a:endParaRPr>
          </a:p>
          <a:p>
            <a:pPr marL="342900" indent="-227013">
              <a:buFont typeface="Wingdings" pitchFamily="2" charset="2"/>
              <a:buChar char="v"/>
              <a:defRPr/>
            </a:pPr>
            <a:r>
              <a:rPr lang="en-US" sz="1600" dirty="0">
                <a:solidFill>
                  <a:schemeClr val="tx1"/>
                </a:solidFill>
              </a:rPr>
              <a:t>Pseudo code has a valid procedure name</a:t>
            </a:r>
          </a:p>
          <a:p>
            <a:pPr marL="342900" indent="-227013">
              <a:buFont typeface="Wingdings" pitchFamily="2" charset="2"/>
              <a:buChar char="v"/>
              <a:defRPr/>
            </a:pPr>
            <a:endParaRPr lang="en-US" sz="1600" dirty="0">
              <a:solidFill>
                <a:schemeClr val="tx1"/>
              </a:solidFill>
            </a:endParaRPr>
          </a:p>
          <a:p>
            <a:pPr marL="342900" indent="-227013">
              <a:buFont typeface="Wingdings" pitchFamily="2" charset="2"/>
              <a:buChar char="v"/>
              <a:defRPr/>
            </a:pPr>
            <a:r>
              <a:rPr lang="en-US" sz="1600" dirty="0">
                <a:solidFill>
                  <a:schemeClr val="tx1"/>
                </a:solidFill>
              </a:rPr>
              <a:t>All the blocks are properly indented</a:t>
            </a:r>
          </a:p>
          <a:p>
            <a:pPr marL="342900" indent="-227013">
              <a:buFont typeface="Wingdings" pitchFamily="2" charset="2"/>
              <a:buChar char="v"/>
              <a:defRPr/>
            </a:pPr>
            <a:endParaRPr lang="en-US" sz="1600" dirty="0">
              <a:solidFill>
                <a:schemeClr val="tx1"/>
              </a:solidFill>
            </a:endParaRPr>
          </a:p>
          <a:p>
            <a:pPr marL="342900" indent="-227013">
              <a:buFont typeface="Wingdings" pitchFamily="2" charset="2"/>
              <a:buChar char="v"/>
              <a:defRPr/>
            </a:pPr>
            <a:r>
              <a:rPr lang="en-US" sz="1600" dirty="0">
                <a:solidFill>
                  <a:srgbClr val="0000FF"/>
                </a:solidFill>
              </a:rPr>
              <a:t>for</a:t>
            </a:r>
            <a:r>
              <a:rPr lang="en-US" sz="1600" dirty="0"/>
              <a:t> loop is ended using </a:t>
            </a:r>
            <a:r>
              <a:rPr lang="en-US" sz="1600" dirty="0">
                <a:solidFill>
                  <a:srgbClr val="0000FF"/>
                </a:solidFill>
              </a:rPr>
              <a:t>end-for</a:t>
            </a:r>
          </a:p>
          <a:p>
            <a:pPr marL="342900" indent="-227013">
              <a:buFont typeface="Wingdings" pitchFamily="2" charset="2"/>
              <a:buChar char="v"/>
              <a:defRPr/>
            </a:pPr>
            <a:endParaRPr lang="en-US" sz="1600" dirty="0">
              <a:solidFill>
                <a:srgbClr val="0000FF"/>
              </a:solidFill>
            </a:endParaRPr>
          </a:p>
          <a:p>
            <a:pPr marL="342900" indent="-227013">
              <a:buFont typeface="Wingdings" pitchFamily="2" charset="2"/>
              <a:buChar char="v"/>
              <a:defRPr/>
            </a:pPr>
            <a:r>
              <a:rPr lang="en-US" sz="1600" dirty="0">
                <a:solidFill>
                  <a:srgbClr val="0000FF"/>
                </a:solidFill>
              </a:rPr>
              <a:t>if –then-else </a:t>
            </a:r>
            <a:r>
              <a:rPr lang="en-US" sz="1600" dirty="0"/>
              <a:t>statement is ended using </a:t>
            </a:r>
            <a:r>
              <a:rPr lang="en-US" sz="1600" dirty="0">
                <a:solidFill>
                  <a:srgbClr val="0000FF"/>
                </a:solidFill>
              </a:rPr>
              <a:t>end-if</a:t>
            </a:r>
          </a:p>
          <a:p>
            <a:pPr marL="342900" indent="-227013">
              <a:buFont typeface="Wingdings" pitchFamily="2" charset="2"/>
              <a:buChar char="v"/>
              <a:defRPr/>
            </a:pPr>
            <a:endParaRPr lang="en-US" sz="1600" dirty="0">
              <a:solidFill>
                <a:srgbClr val="0000FF"/>
              </a:solidFill>
            </a:endParaRPr>
          </a:p>
          <a:p>
            <a:pPr marL="342900" indent="-227013">
              <a:buFont typeface="Wingdings" pitchFamily="2" charset="2"/>
              <a:buChar char="v"/>
              <a:defRPr/>
            </a:pPr>
            <a:r>
              <a:rPr lang="en-US" sz="1600" dirty="0"/>
              <a:t>Assignment is done using = operator </a:t>
            </a:r>
          </a:p>
          <a:p>
            <a:pPr marL="342900" indent="-342900">
              <a:buFont typeface="Wingdings" pitchFamily="2" charset="2"/>
              <a:buChar char="v"/>
              <a:defRPr/>
            </a:pP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867">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Pseudo code be tested without using computers?</a:t>
            </a:r>
            <a:endParaRPr lang="en-US" dirty="0"/>
          </a:p>
        </p:txBody>
      </p:sp>
      <p:sp>
        <p:nvSpPr>
          <p:cNvPr id="70659" name="Content Placeholder 2"/>
          <p:cNvSpPr>
            <a:spLocks noGrp="1"/>
          </p:cNvSpPr>
          <p:nvPr>
            <p:ph idx="1"/>
          </p:nvPr>
        </p:nvSpPr>
        <p:spPr/>
        <p:txBody>
          <a:bodyPr/>
          <a:lstStyle/>
          <a:p>
            <a:pPr eaLnBrk="1" hangingPunct="1"/>
            <a:r>
              <a:rPr lang="en-GB" sz="2400" dirty="0" smtClean="0"/>
              <a:t>Yes!!!! Using Dry Run and Trace Table</a:t>
            </a:r>
          </a:p>
          <a:p>
            <a:pPr eaLnBrk="1" hangingPunct="1"/>
            <a:endParaRPr lang="en-GB" sz="2400" dirty="0" smtClean="0"/>
          </a:p>
          <a:p>
            <a:pPr eaLnBrk="1" hangingPunct="1"/>
            <a:r>
              <a:rPr lang="en-GB" sz="2400" dirty="0" smtClean="0"/>
              <a:t>Pseudo code can be tested without using computers by dry running</a:t>
            </a:r>
          </a:p>
          <a:p>
            <a:pPr eaLnBrk="1" hangingPunct="1">
              <a:buFont typeface="Wingdings" pitchFamily="2" charset="2"/>
              <a:buNone/>
            </a:pPr>
            <a:endParaRPr lang="en-GB" sz="2400" dirty="0" smtClean="0"/>
          </a:p>
          <a:p>
            <a:pPr eaLnBrk="1" hangingPunct="1"/>
            <a:r>
              <a:rPr lang="en-GB" sz="2400" dirty="0" smtClean="0"/>
              <a:t>The person who has written the pseudo code will act as the computer executing each line in the pseudo code one by one recording the values of the variables at each stage in table</a:t>
            </a:r>
          </a:p>
          <a:p>
            <a:pPr eaLnBrk="1" hangingPunct="1">
              <a:buFont typeface="Wingdings" pitchFamily="2" charset="2"/>
              <a:buNone/>
            </a:pPr>
            <a:endParaRPr lang="en-GB" sz="2400" dirty="0" smtClean="0"/>
          </a:p>
          <a:p>
            <a:pPr eaLnBrk="1" hangingPunct="1"/>
            <a:r>
              <a:rPr lang="en-GB" sz="2400" dirty="0" smtClean="0"/>
              <a:t>Table used for keeping track of the variables in a pseudo code while dry running is known as Trace table</a:t>
            </a:r>
          </a:p>
        </p:txBody>
      </p:sp>
      <p:sp>
        <p:nvSpPr>
          <p:cNvPr id="4" name="Slide Number Placeholder 3"/>
          <p:cNvSpPr>
            <a:spLocks noGrp="1"/>
          </p:cNvSpPr>
          <p:nvPr>
            <p:ph type="sldNum" sz="quarter" idx="10"/>
          </p:nvPr>
        </p:nvSpPr>
        <p:spPr/>
        <p:txBody>
          <a:bodyPr/>
          <a:lstStyle/>
          <a:p>
            <a:pPr>
              <a:defRPr/>
            </a:pPr>
            <a:fld id="{21D3A2CA-42EE-46BE-9D35-2D04CEA396F4}"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Trace Table</a:t>
            </a:r>
            <a:endParaRPr lang="en-US" dirty="0"/>
          </a:p>
        </p:txBody>
      </p:sp>
      <p:sp>
        <p:nvSpPr>
          <p:cNvPr id="71683" name="Content Placeholder 2"/>
          <p:cNvSpPr>
            <a:spLocks noGrp="1"/>
          </p:cNvSpPr>
          <p:nvPr>
            <p:ph idx="1"/>
          </p:nvPr>
        </p:nvSpPr>
        <p:spPr/>
        <p:txBody>
          <a:bodyPr/>
          <a:lstStyle/>
          <a:p>
            <a:pPr eaLnBrk="1" hangingPunct="1"/>
            <a:r>
              <a:rPr lang="en-GB" sz="2200" smtClean="0"/>
              <a:t>Multi row , Multi Column table</a:t>
            </a:r>
          </a:p>
          <a:p>
            <a:pPr eaLnBrk="1" hangingPunct="1"/>
            <a:r>
              <a:rPr lang="en-GB" sz="2200" smtClean="0"/>
              <a:t>Each column corresponds to a variable, expression or output used in the pseudo code</a:t>
            </a:r>
          </a:p>
          <a:p>
            <a:pPr eaLnBrk="1" hangingPunct="1"/>
            <a:r>
              <a:rPr lang="en-GB" sz="2200" smtClean="0"/>
              <a:t>Each row corresponds to the value of the variable, expression or output  after executing a particular line number of the pseudo code</a:t>
            </a:r>
          </a:p>
          <a:p>
            <a:pPr eaLnBrk="1" hangingPunct="1"/>
            <a:r>
              <a:rPr lang="en-GB" sz="2200" smtClean="0"/>
              <a:t>Format of a Trace table</a:t>
            </a:r>
          </a:p>
          <a:p>
            <a:pPr eaLnBrk="1" hangingPunct="1"/>
            <a:endParaRPr lang="en-GB" sz="2200" smtClean="0"/>
          </a:p>
          <a:p>
            <a:pPr eaLnBrk="1" hangingPunct="1"/>
            <a:endParaRPr lang="en-GB" smtClean="0"/>
          </a:p>
          <a:p>
            <a:pPr eaLnBrk="1" hangingPunct="1"/>
            <a:endParaRPr lang="en-GB" smtClean="0"/>
          </a:p>
          <a:p>
            <a:pPr eaLnBrk="1" hangingPunct="1"/>
            <a:endParaRPr lang="en-GB" smtClean="0"/>
          </a:p>
        </p:txBody>
      </p:sp>
      <p:sp>
        <p:nvSpPr>
          <p:cNvPr id="4" name="Slide Number Placeholder 3"/>
          <p:cNvSpPr>
            <a:spLocks noGrp="1"/>
          </p:cNvSpPr>
          <p:nvPr>
            <p:ph type="sldNum" sz="quarter" idx="10"/>
          </p:nvPr>
        </p:nvSpPr>
        <p:spPr/>
        <p:txBody>
          <a:bodyPr/>
          <a:lstStyle/>
          <a:p>
            <a:pPr>
              <a:defRPr/>
            </a:pPr>
            <a:fld id="{21B9358E-F59F-4B45-90FC-053D32E1C47C}" type="slidenum">
              <a:rPr lang="en-US" smtClean="0"/>
              <a:pPr>
                <a:defRPr/>
              </a:pPr>
              <a:t>38</a:t>
            </a:fld>
            <a:endParaRPr lang="en-US" dirty="0"/>
          </a:p>
        </p:txBody>
      </p:sp>
      <p:graphicFrame>
        <p:nvGraphicFramePr>
          <p:cNvPr id="7" name="Table 6"/>
          <p:cNvGraphicFramePr>
            <a:graphicFrameLocks noGrp="1"/>
          </p:cNvGraphicFramePr>
          <p:nvPr/>
        </p:nvGraphicFramePr>
        <p:xfrm>
          <a:off x="2057400" y="4267200"/>
          <a:ext cx="5613400" cy="1381760"/>
        </p:xfrm>
        <a:graphic>
          <a:graphicData uri="http://schemas.openxmlformats.org/drawingml/2006/table">
            <a:tbl>
              <a:tblPr firstRow="1" bandRow="1">
                <a:tableStyleId>{93296810-A885-4BE3-A3E7-6D5BEEA58F35}</a:tableStyleId>
              </a:tblPr>
              <a:tblGrid>
                <a:gridCol w="1403350"/>
                <a:gridCol w="1403350"/>
                <a:gridCol w="1403350"/>
                <a:gridCol w="1403350"/>
              </a:tblGrid>
              <a:tr h="370840">
                <a:tc>
                  <a:txBody>
                    <a:bodyPr/>
                    <a:lstStyle/>
                    <a:p>
                      <a:pPr algn="l"/>
                      <a:r>
                        <a:rPr lang="en-US" dirty="0" smtClean="0"/>
                        <a:t>Line</a:t>
                      </a:r>
                      <a:r>
                        <a:rPr lang="en-US" baseline="0" dirty="0" smtClean="0"/>
                        <a:t> number</a:t>
                      </a:r>
                      <a:endParaRPr lang="en-US" dirty="0"/>
                    </a:p>
                  </a:txBody>
                  <a:tcPr marL="99060" marR="99060"/>
                </a:tc>
                <a:tc>
                  <a:txBody>
                    <a:bodyPr/>
                    <a:lstStyle/>
                    <a:p>
                      <a:pPr algn="l"/>
                      <a:r>
                        <a:rPr lang="en-US" dirty="0" smtClean="0"/>
                        <a:t>Variable</a:t>
                      </a:r>
                      <a:r>
                        <a:rPr lang="en-US" baseline="0" dirty="0" smtClean="0"/>
                        <a:t> name 1</a:t>
                      </a:r>
                      <a:endParaRPr lang="en-US" dirty="0"/>
                    </a:p>
                  </a:txBody>
                  <a:tcPr marL="99060" marR="99060"/>
                </a:tc>
                <a:tc>
                  <a:txBody>
                    <a:bodyPr/>
                    <a:lstStyle/>
                    <a:p>
                      <a:pPr algn="l"/>
                      <a:r>
                        <a:rPr lang="en-US" dirty="0" smtClean="0"/>
                        <a:t>………….</a:t>
                      </a:r>
                      <a:endParaRPr lang="en-US" dirty="0"/>
                    </a:p>
                  </a:txBody>
                  <a:tcPr marL="99060" marR="99060"/>
                </a:tc>
                <a:tc>
                  <a:txBody>
                    <a:bodyPr/>
                    <a:lstStyle/>
                    <a:p>
                      <a:pPr algn="l"/>
                      <a:r>
                        <a:rPr lang="en-US" dirty="0" smtClean="0"/>
                        <a:t>Variable name n</a:t>
                      </a:r>
                      <a:endParaRPr lang="en-US" dirty="0"/>
                    </a:p>
                  </a:txBody>
                  <a:tcPr marL="99060" marR="99060"/>
                </a:tc>
              </a:tr>
              <a:tr h="370840">
                <a:tc>
                  <a:txBody>
                    <a:bodyPr/>
                    <a:lstStyle/>
                    <a:p>
                      <a:pPr algn="l"/>
                      <a:endParaRPr lang="en-US" dirty="0"/>
                    </a:p>
                  </a:txBody>
                  <a:tcPr marL="99060" marR="99060"/>
                </a:tc>
                <a:tc>
                  <a:txBody>
                    <a:bodyPr/>
                    <a:lstStyle/>
                    <a:p>
                      <a:pPr algn="l"/>
                      <a:endParaRPr lang="en-US" dirty="0"/>
                    </a:p>
                  </a:txBody>
                  <a:tcPr marL="99060" marR="99060"/>
                </a:tc>
                <a:tc>
                  <a:txBody>
                    <a:bodyPr/>
                    <a:lstStyle/>
                    <a:p>
                      <a:pPr algn="l"/>
                      <a:endParaRPr lang="en-US" dirty="0"/>
                    </a:p>
                  </a:txBody>
                  <a:tcPr marL="99060" marR="99060"/>
                </a:tc>
                <a:tc>
                  <a:txBody>
                    <a:bodyPr/>
                    <a:lstStyle/>
                    <a:p>
                      <a:pPr algn="l"/>
                      <a:endParaRPr lang="en-US" dirty="0"/>
                    </a:p>
                  </a:txBody>
                  <a:tcPr marL="99060" marR="99060"/>
                </a:tc>
              </a:tr>
              <a:tr h="370840">
                <a:tc>
                  <a:txBody>
                    <a:bodyPr/>
                    <a:lstStyle/>
                    <a:p>
                      <a:pPr algn="l"/>
                      <a:endParaRPr lang="en-US" dirty="0"/>
                    </a:p>
                  </a:txBody>
                  <a:tcPr marL="99060" marR="99060"/>
                </a:tc>
                <a:tc>
                  <a:txBody>
                    <a:bodyPr/>
                    <a:lstStyle/>
                    <a:p>
                      <a:pPr algn="l"/>
                      <a:endParaRPr lang="en-US" dirty="0"/>
                    </a:p>
                  </a:txBody>
                  <a:tcPr marL="99060" marR="99060"/>
                </a:tc>
                <a:tc>
                  <a:txBody>
                    <a:bodyPr/>
                    <a:lstStyle/>
                    <a:p>
                      <a:pPr algn="l"/>
                      <a:endParaRPr lang="en-US" dirty="0"/>
                    </a:p>
                  </a:txBody>
                  <a:tcPr marL="99060" marR="99060"/>
                </a:tc>
                <a:tc>
                  <a:txBody>
                    <a:bodyPr/>
                    <a:lstStyle/>
                    <a:p>
                      <a:pPr algn="l"/>
                      <a:endParaRPr lang="en-US" dirty="0"/>
                    </a:p>
                  </a:txBody>
                  <a:tcPr marL="99060" marR="9906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Demo of Dry Run </a:t>
            </a:r>
            <a:endParaRPr lang="en-US" dirty="0"/>
          </a:p>
        </p:txBody>
      </p:sp>
      <p:sp>
        <p:nvSpPr>
          <p:cNvPr id="77827" name="Content Placeholder 2"/>
          <p:cNvSpPr>
            <a:spLocks noGrp="1"/>
          </p:cNvSpPr>
          <p:nvPr>
            <p:ph idx="1"/>
          </p:nvPr>
        </p:nvSpPr>
        <p:spPr>
          <a:xfrm>
            <a:off x="0" y="1219200"/>
            <a:ext cx="9658350" cy="4881563"/>
          </a:xfrm>
        </p:spPr>
        <p:txBody>
          <a:bodyPr/>
          <a:lstStyle/>
          <a:p>
            <a:pPr>
              <a:buFont typeface="Wingdings" pitchFamily="2" charset="2"/>
              <a:buNone/>
            </a:pPr>
            <a:r>
              <a:rPr lang="en-US" sz="2400" dirty="0" smtClean="0"/>
              <a:t>Test the pseudo code written to find the grade scored by trainees in a section for a module test</a:t>
            </a:r>
          </a:p>
          <a:p>
            <a:pPr>
              <a:buFont typeface="Wingdings" pitchFamily="2" charset="2"/>
              <a:buNone/>
            </a:pPr>
            <a:endParaRPr lang="en-US" sz="2400" dirty="0" smtClean="0"/>
          </a:p>
          <a:p>
            <a:pPr>
              <a:buFont typeface="Wingdings" pitchFamily="2" charset="2"/>
              <a:buNone/>
            </a:pPr>
            <a:r>
              <a:rPr lang="en-US" sz="2400" dirty="0" smtClean="0"/>
              <a:t>Trace table for the problem, if No-of-Trainees is 2, for the 1</a:t>
            </a:r>
            <a:r>
              <a:rPr lang="en-US" sz="2400" baseline="30000" dirty="0" smtClean="0"/>
              <a:t>st</a:t>
            </a:r>
            <a:r>
              <a:rPr lang="en-US" sz="2400" dirty="0" smtClean="0"/>
              <a:t> Iteration , </a:t>
            </a:r>
          </a:p>
          <a:p>
            <a:pPr>
              <a:buFont typeface="Wingdings" pitchFamily="2" charset="2"/>
              <a:buNone/>
            </a:pPr>
            <a:r>
              <a:rPr lang="en-US" sz="2400" dirty="0" smtClean="0"/>
              <a:t>Module test marks is 95 and for 2</a:t>
            </a:r>
            <a:r>
              <a:rPr lang="en-US" sz="2400" baseline="30000" dirty="0" smtClean="0"/>
              <a:t>nd</a:t>
            </a:r>
            <a:r>
              <a:rPr lang="en-US" sz="2400" dirty="0" smtClean="0"/>
              <a:t> Iteration, Module test marks is 63</a:t>
            </a:r>
          </a:p>
        </p:txBody>
      </p:sp>
      <p:sp>
        <p:nvSpPr>
          <p:cNvPr id="4" name="Slide Number Placeholder 3"/>
          <p:cNvSpPr>
            <a:spLocks noGrp="1"/>
          </p:cNvSpPr>
          <p:nvPr>
            <p:ph type="sldNum" sz="quarter" idx="10"/>
          </p:nvPr>
        </p:nvSpPr>
        <p:spPr/>
        <p:txBody>
          <a:bodyPr/>
          <a:lstStyle/>
          <a:p>
            <a:pPr>
              <a:defRPr/>
            </a:pPr>
            <a:fld id="{0772E950-0F76-4990-9609-B6D548AC0861}"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33377E26-0CAC-4061-8D13-C8F4B91CA255}" type="slidenum">
              <a:rPr lang="en-US"/>
              <a:pPr>
                <a:defRPr/>
              </a:pPr>
              <a:t>4</a:t>
            </a:fld>
            <a:endParaRPr lang="en-US" dirty="0"/>
          </a:p>
        </p:txBody>
      </p:sp>
      <p:sp>
        <p:nvSpPr>
          <p:cNvPr id="1278978" name="Rectangle 2"/>
          <p:cNvSpPr>
            <a:spLocks noGrp="1" noChangeArrowheads="1"/>
          </p:cNvSpPr>
          <p:nvPr>
            <p:ph type="title"/>
          </p:nvPr>
        </p:nvSpPr>
        <p:spPr>
          <a:xfrm>
            <a:off x="247650" y="239713"/>
            <a:ext cx="9288595" cy="512762"/>
          </a:xfrm>
        </p:spPr>
        <p:txBody>
          <a:bodyPr/>
          <a:lstStyle/>
          <a:p>
            <a:pPr eaLnBrk="1" hangingPunct="1">
              <a:defRPr/>
            </a:pPr>
            <a:r>
              <a:rPr lang="en-US" b="0" dirty="0" smtClean="0"/>
              <a:t>Topics covered </a:t>
            </a:r>
          </a:p>
        </p:txBody>
      </p:sp>
      <p:sp>
        <p:nvSpPr>
          <p:cNvPr id="7172" name="Rectangle 3"/>
          <p:cNvSpPr>
            <a:spLocks noGrp="1" noChangeArrowheads="1"/>
          </p:cNvSpPr>
          <p:nvPr>
            <p:ph type="body" idx="1"/>
          </p:nvPr>
        </p:nvSpPr>
        <p:spPr>
          <a:xfrm>
            <a:off x="2146301" y="2514600"/>
            <a:ext cx="7095860" cy="1981200"/>
          </a:xfrm>
          <a:blipFill>
            <a:blip r:embed="rId3"/>
            <a:tile tx="0" ty="0" sx="100000" sy="100000" flip="none" algn="tl"/>
          </a:blipFill>
        </p:spPr>
        <p:txBody>
          <a:bodyPr/>
          <a:lstStyle/>
          <a:p>
            <a:pPr marL="347663" lvl="1" indent="-347663" eaLnBrk="1" hangingPunct="1">
              <a:lnSpc>
                <a:spcPct val="130000"/>
              </a:lnSpc>
              <a:tabLst>
                <a:tab pos="231775" algn="l"/>
              </a:tabLst>
              <a:defRPr/>
            </a:pPr>
            <a:r>
              <a:rPr lang="en-US" sz="1700" b="1" dirty="0" smtClean="0"/>
              <a:t>Best Practices for Coding</a:t>
            </a:r>
          </a:p>
          <a:p>
            <a:pPr marL="347663" lvl="1" indent="-347663" eaLnBrk="1" hangingPunct="1">
              <a:lnSpc>
                <a:spcPct val="130000"/>
              </a:lnSpc>
              <a:tabLst>
                <a:tab pos="231775" algn="l"/>
              </a:tabLst>
              <a:defRPr/>
            </a:pPr>
            <a:r>
              <a:rPr lang="en-US" sz="1700" b="1" dirty="0" smtClean="0"/>
              <a:t>Concepts of Variables, Constants, Data types</a:t>
            </a:r>
          </a:p>
          <a:p>
            <a:pPr marL="347663" lvl="1" indent="-347663" eaLnBrk="1" hangingPunct="1">
              <a:lnSpc>
                <a:spcPct val="130000"/>
              </a:lnSpc>
              <a:tabLst>
                <a:tab pos="231775" algn="l"/>
              </a:tabLst>
              <a:defRPr/>
            </a:pPr>
            <a:r>
              <a:rPr lang="en-US" sz="1700" b="1" dirty="0" smtClean="0"/>
              <a:t>Concepts of char data types, ASCII character set</a:t>
            </a:r>
          </a:p>
          <a:p>
            <a:pPr marL="347663" lvl="1" indent="-347663" eaLnBrk="1" hangingPunct="1">
              <a:lnSpc>
                <a:spcPct val="130000"/>
              </a:lnSpc>
              <a:tabLst>
                <a:tab pos="231775" algn="l"/>
              </a:tabLst>
              <a:defRPr/>
            </a:pPr>
            <a:r>
              <a:rPr lang="en-US" sz="1700" b="1" dirty="0" smtClean="0"/>
              <a:t>Operators and Typecasting</a:t>
            </a:r>
          </a:p>
          <a:p>
            <a:pPr marL="347663" lvl="1" indent="-347663" eaLnBrk="1" hangingPunct="1">
              <a:lnSpc>
                <a:spcPct val="130000"/>
              </a:lnSpc>
              <a:tabLst>
                <a:tab pos="231775" algn="l"/>
              </a:tabLst>
              <a:defRPr/>
            </a:pPr>
            <a:r>
              <a:rPr lang="en-US" sz="1700" b="1" dirty="0" smtClean="0"/>
              <a:t>Control Structure &amp; break and continue statements</a:t>
            </a:r>
          </a:p>
          <a:p>
            <a:pPr lvl="1" eaLnBrk="1" hangingPunct="1">
              <a:lnSpc>
                <a:spcPct val="130000"/>
              </a:lnSpc>
              <a:defRPr/>
            </a:pPr>
            <a:endParaRPr lang="en-US" sz="1700" b="1" dirty="0" smtClean="0"/>
          </a:p>
          <a:p>
            <a:pPr eaLnBrk="1" hangingPunct="1">
              <a:lnSpc>
                <a:spcPct val="90000"/>
              </a:lnSpc>
              <a:spcAft>
                <a:spcPct val="30000"/>
              </a:spcAft>
              <a:defRPr/>
            </a:pPr>
            <a:endParaRPr lang="en-US" sz="1700" b="1" dirty="0" smtClean="0"/>
          </a:p>
        </p:txBody>
      </p:sp>
      <p:sp>
        <p:nvSpPr>
          <p:cNvPr id="10245"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10246" name="Line 6"/>
          <p:cNvSpPr>
            <a:spLocks noChangeShapeType="1"/>
          </p:cNvSpPr>
          <p:nvPr/>
        </p:nvSpPr>
        <p:spPr bwMode="auto">
          <a:xfrm>
            <a:off x="120385" y="4038600"/>
            <a:ext cx="9575800" cy="0"/>
          </a:xfrm>
          <a:prstGeom prst="line">
            <a:avLst/>
          </a:prstGeom>
          <a:noFill/>
          <a:ln w="9525">
            <a:noFill/>
            <a:round/>
            <a:headEnd/>
            <a:tailEnd/>
          </a:ln>
        </p:spPr>
        <p:txBody>
          <a:bodyPr lIns="0" tIns="0"/>
          <a:lstStyle/>
          <a:p>
            <a:endParaRPr lang="en-US"/>
          </a:p>
        </p:txBody>
      </p:sp>
      <p:sp>
        <p:nvSpPr>
          <p:cNvPr id="8" name="Pentagon 7"/>
          <p:cNvSpPr/>
          <p:nvPr/>
        </p:nvSpPr>
        <p:spPr bwMode="auto">
          <a:xfrm>
            <a:off x="577850" y="12192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1</a:t>
            </a:r>
          </a:p>
        </p:txBody>
      </p:sp>
      <p:sp>
        <p:nvSpPr>
          <p:cNvPr id="10" name="Pentagon 9"/>
          <p:cNvSpPr/>
          <p:nvPr/>
        </p:nvSpPr>
        <p:spPr bwMode="auto">
          <a:xfrm>
            <a:off x="613966" y="2816225"/>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2</a:t>
            </a:r>
          </a:p>
        </p:txBody>
      </p:sp>
      <p:sp>
        <p:nvSpPr>
          <p:cNvPr id="11" name="Pentagon 10"/>
          <p:cNvSpPr/>
          <p:nvPr/>
        </p:nvSpPr>
        <p:spPr bwMode="auto">
          <a:xfrm>
            <a:off x="629444" y="4738688"/>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3</a:t>
            </a:r>
          </a:p>
        </p:txBody>
      </p:sp>
      <p:sp>
        <p:nvSpPr>
          <p:cNvPr id="10250" name="Rectangle 4"/>
          <p:cNvSpPr>
            <a:spLocks noChangeArrowheads="1"/>
          </p:cNvSpPr>
          <p:nvPr/>
        </p:nvSpPr>
        <p:spPr bwMode="auto">
          <a:xfrm>
            <a:off x="2133600" y="4572000"/>
            <a:ext cx="7099300" cy="1778000"/>
          </a:xfrm>
          <a:prstGeom prst="rect">
            <a:avLst/>
          </a:prstGeom>
          <a:blipFill dpi="0" rotWithShape="1">
            <a:blip r:embed="rId3"/>
            <a:srcRect/>
            <a:tile tx="0" ty="0" sx="100000" sy="100000" flip="none" algn="tl"/>
          </a:blipFill>
          <a:ln w="9525">
            <a:noFill/>
            <a:miter lim="800000"/>
            <a:headEnd/>
            <a:tailEnd/>
          </a:ln>
        </p:spPr>
        <p:txBody>
          <a:bodyPr/>
          <a:lstStyle/>
          <a:p>
            <a:pPr marL="227013" lvl="1" indent="-227013">
              <a:lnSpc>
                <a:spcPct val="130000"/>
              </a:lnSpc>
              <a:buFont typeface="Wingdings" pitchFamily="2" charset="2"/>
              <a:buChar char="§"/>
              <a:defRPr/>
            </a:pPr>
            <a:r>
              <a:rPr lang="en-US" sz="1700" dirty="0" smtClean="0">
                <a:solidFill>
                  <a:srgbClr val="000000"/>
                </a:solidFill>
              </a:rPr>
              <a:t>Concepts of Storing Data in Arrays( 1-D  &amp; 2 D arrays) </a:t>
            </a:r>
          </a:p>
          <a:p>
            <a:pPr marL="227013" lvl="1" indent="-227013">
              <a:lnSpc>
                <a:spcPct val="130000"/>
              </a:lnSpc>
              <a:buFont typeface="Wingdings" pitchFamily="2" charset="2"/>
              <a:buChar char="§"/>
              <a:defRPr/>
            </a:pPr>
            <a:r>
              <a:rPr lang="en-US" sz="1700" dirty="0" smtClean="0">
                <a:solidFill>
                  <a:srgbClr val="000000"/>
                </a:solidFill>
              </a:rPr>
              <a:t>Concepts of memory references and Pointer</a:t>
            </a:r>
          </a:p>
          <a:p>
            <a:pPr marL="227013" lvl="1" indent="-227013">
              <a:lnSpc>
                <a:spcPct val="130000"/>
              </a:lnSpc>
              <a:buFont typeface="Wingdings" pitchFamily="2" charset="2"/>
              <a:buChar char="§"/>
              <a:defRPr/>
            </a:pPr>
            <a:r>
              <a:rPr lang="en-US" sz="1700" dirty="0" smtClean="0">
                <a:solidFill>
                  <a:srgbClr val="000000"/>
                </a:solidFill>
              </a:rPr>
              <a:t>Strings</a:t>
            </a:r>
          </a:p>
          <a:p>
            <a:pPr marL="227013" lvl="1" indent="-227013">
              <a:lnSpc>
                <a:spcPct val="130000"/>
              </a:lnSpc>
              <a:buFont typeface="Wingdings" pitchFamily="2" charset="2"/>
              <a:buChar char="§"/>
              <a:defRPr/>
            </a:pPr>
            <a:r>
              <a:rPr lang="en-US" sz="1700" b="1" dirty="0" smtClean="0">
                <a:solidFill>
                  <a:srgbClr val="000000"/>
                </a:solidFill>
                <a:latin typeface="Arial" charset="0"/>
              </a:rPr>
              <a:t> String Handling Functions</a:t>
            </a:r>
            <a:endParaRPr lang="en-US" sz="1700" b="1" dirty="0">
              <a:solidFill>
                <a:srgbClr val="000000"/>
              </a:solidFill>
              <a:latin typeface="Arial" charset="0"/>
            </a:endParaRPr>
          </a:p>
        </p:txBody>
      </p:sp>
      <p:sp>
        <p:nvSpPr>
          <p:cNvPr id="13" name="Rectangle 3"/>
          <p:cNvSpPr txBox="1">
            <a:spLocks noChangeArrowheads="1"/>
          </p:cNvSpPr>
          <p:nvPr/>
        </p:nvSpPr>
        <p:spPr bwMode="auto">
          <a:xfrm>
            <a:off x="2127383" y="1066800"/>
            <a:ext cx="7118217" cy="1371600"/>
          </a:xfrm>
          <a:prstGeom prst="rect">
            <a:avLst/>
          </a:prstGeom>
          <a:blipFill>
            <a:blip r:embed="rId3"/>
            <a:tile tx="0" ty="0" sx="100000" sy="100000" flip="none" algn="tl"/>
          </a:blipFill>
          <a:ln w="9525">
            <a:noFill/>
            <a:miter lim="800000"/>
            <a:headEnd/>
            <a:tailEnd/>
          </a:ln>
        </p:spPr>
        <p:txBody>
          <a:bodyPr/>
          <a:lstStyle/>
          <a:p>
            <a:pPr marL="347663" lvl="1" indent="-347663">
              <a:spcAft>
                <a:spcPct val="30000"/>
              </a:spcAft>
              <a:buClr>
                <a:srgbClr val="003366"/>
              </a:buClr>
              <a:buFont typeface="Wingdings" pitchFamily="2" charset="2"/>
              <a:buChar char="§"/>
              <a:defRPr/>
            </a:pPr>
            <a:r>
              <a:rPr lang="en-US" sz="1700" kern="0" dirty="0" smtClean="0">
                <a:solidFill>
                  <a:srgbClr val="000000"/>
                </a:solidFill>
                <a:latin typeface="+mn-lt"/>
              </a:rPr>
              <a:t>Skills required for a software engineer</a:t>
            </a:r>
          </a:p>
          <a:p>
            <a:pPr marL="347663" lvl="1" indent="-347663">
              <a:spcAft>
                <a:spcPct val="30000"/>
              </a:spcAft>
              <a:buClr>
                <a:srgbClr val="003366"/>
              </a:buClr>
              <a:buFont typeface="Wingdings" pitchFamily="2" charset="2"/>
              <a:buChar char="§"/>
              <a:defRPr/>
            </a:pPr>
            <a:r>
              <a:rPr lang="en-US" sz="1700" kern="0" dirty="0" smtClean="0">
                <a:solidFill>
                  <a:srgbClr val="000000"/>
                </a:solidFill>
                <a:latin typeface="+mn-lt"/>
              </a:rPr>
              <a:t>Computational Problems and classification</a:t>
            </a:r>
          </a:p>
          <a:p>
            <a:pPr marL="347663" lvl="1" indent="-347663">
              <a:spcAft>
                <a:spcPct val="30000"/>
              </a:spcAft>
              <a:buClr>
                <a:srgbClr val="003366"/>
              </a:buClr>
              <a:buFont typeface="Wingdings" pitchFamily="2" charset="2"/>
              <a:buChar char="§"/>
              <a:defRPr/>
            </a:pPr>
            <a:r>
              <a:rPr lang="en-US" sz="1700" kern="0" dirty="0" smtClean="0">
                <a:solidFill>
                  <a:srgbClr val="000000"/>
                </a:solidFill>
                <a:latin typeface="+mn-lt"/>
              </a:rPr>
              <a:t> Mechanisms to solve computational problems</a:t>
            </a:r>
            <a:endParaRPr lang="en-US" sz="1700" b="1" kern="0" dirty="0">
              <a:solidFill>
                <a:srgbClr val="000000"/>
              </a:solidFill>
              <a:latin typeface="+mn-lt"/>
            </a:endParaRPr>
          </a:p>
          <a:p>
            <a:pPr marL="347663" lvl="1" indent="-347663">
              <a:spcAft>
                <a:spcPct val="30000"/>
              </a:spcAft>
              <a:buClr>
                <a:srgbClr val="003366"/>
              </a:buClr>
              <a:buFont typeface="Wingdings" pitchFamily="2" charset="2"/>
              <a:buChar char="§"/>
              <a:defRPr/>
            </a:pPr>
            <a:r>
              <a:rPr lang="en-US" sz="1700" b="1" kern="0" dirty="0">
                <a:solidFill>
                  <a:srgbClr val="000000"/>
                </a:solidFill>
                <a:latin typeface="+mn-lt"/>
              </a:rPr>
              <a:t>Testing of Pseudo code using Dry Run and Trace Table</a:t>
            </a:r>
          </a:p>
          <a:p>
            <a:pPr marL="347663" lvl="1" indent="-347663">
              <a:spcAft>
                <a:spcPct val="30000"/>
              </a:spcAft>
              <a:buClr>
                <a:srgbClr val="003366"/>
              </a:buClr>
              <a:defRPr/>
            </a:pPr>
            <a:endParaRPr lang="en-US" sz="1700" b="1" kern="0" dirty="0">
              <a:solidFill>
                <a:srgbClr val="000000"/>
              </a:solidFill>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Demo of Dry Run </a:t>
            </a:r>
            <a:endParaRPr lang="en-US" dirty="0"/>
          </a:p>
        </p:txBody>
      </p:sp>
      <p:sp>
        <p:nvSpPr>
          <p:cNvPr id="4" name="Slide Number Placeholder 3"/>
          <p:cNvSpPr>
            <a:spLocks noGrp="1"/>
          </p:cNvSpPr>
          <p:nvPr>
            <p:ph type="sldNum" sz="quarter" idx="10"/>
          </p:nvPr>
        </p:nvSpPr>
        <p:spPr/>
        <p:txBody>
          <a:bodyPr/>
          <a:lstStyle/>
          <a:p>
            <a:pPr>
              <a:defRPr/>
            </a:pPr>
            <a:fld id="{8293E0D8-109F-4E31-AB3C-63608B8E07EB}" type="slidenum">
              <a:rPr lang="en-US" smtClean="0"/>
              <a:pPr>
                <a:defRPr/>
              </a:pPr>
              <a:t>40</a:t>
            </a:fld>
            <a:endParaRPr lang="en-US" dirty="0"/>
          </a:p>
        </p:txBody>
      </p:sp>
      <p:graphicFrame>
        <p:nvGraphicFramePr>
          <p:cNvPr id="6" name="Table 5"/>
          <p:cNvGraphicFramePr>
            <a:graphicFrameLocks noGrp="1"/>
          </p:cNvGraphicFramePr>
          <p:nvPr/>
        </p:nvGraphicFramePr>
        <p:xfrm>
          <a:off x="412750" y="1143000"/>
          <a:ext cx="8832849" cy="4891271"/>
        </p:xfrm>
        <a:graphic>
          <a:graphicData uri="http://schemas.openxmlformats.org/drawingml/2006/table">
            <a:tbl>
              <a:tblPr firstRow="1" bandRow="1">
                <a:tableStyleId>{93296810-A885-4BE3-A3E7-6D5BEEA58F35}</a:tableStyleId>
              </a:tblPr>
              <a:tblGrid>
                <a:gridCol w="933553"/>
                <a:gridCol w="718118"/>
                <a:gridCol w="989929"/>
                <a:gridCol w="948988"/>
                <a:gridCol w="933553"/>
                <a:gridCol w="1005365"/>
                <a:gridCol w="1005365"/>
                <a:gridCol w="1148989"/>
                <a:gridCol w="1148989"/>
              </a:tblGrid>
              <a:tr h="1066800">
                <a:tc>
                  <a:txBody>
                    <a:bodyPr/>
                    <a:lstStyle/>
                    <a:p>
                      <a:pPr algn="l"/>
                      <a:r>
                        <a:rPr lang="en-US" sz="1400" dirty="0" smtClean="0"/>
                        <a:t>Line</a:t>
                      </a:r>
                      <a:r>
                        <a:rPr lang="en-US" sz="1400" baseline="0" dirty="0" smtClean="0"/>
                        <a:t> number</a:t>
                      </a:r>
                      <a:endParaRPr lang="en-US" sz="1400" dirty="0"/>
                    </a:p>
                  </a:txBody>
                  <a:tcPr marL="99060" marR="99060"/>
                </a:tc>
                <a:tc>
                  <a:txBody>
                    <a:bodyPr/>
                    <a:lstStyle/>
                    <a:p>
                      <a:pPr marL="0" algn="l" defTabSz="914400" rtl="0" eaLnBrk="1" latinLnBrk="0" hangingPunct="1"/>
                      <a:r>
                        <a:rPr lang="en-US" sz="1400" b="1" kern="1200" dirty="0" smtClean="0">
                          <a:solidFill>
                            <a:schemeClr val="lt1"/>
                          </a:solidFill>
                          <a:latin typeface="+mn-lt"/>
                          <a:ea typeface="+mn-ea"/>
                          <a:cs typeface="+mn-cs"/>
                        </a:rPr>
                        <a:t>No-of-Trainees</a:t>
                      </a:r>
                      <a:endParaRPr lang="en-US" sz="1400" b="1" kern="1200" dirty="0">
                        <a:solidFill>
                          <a:schemeClr val="lt1"/>
                        </a:solidFill>
                        <a:latin typeface="+mn-lt"/>
                        <a:ea typeface="+mn-ea"/>
                        <a:cs typeface="+mn-cs"/>
                      </a:endParaRPr>
                    </a:p>
                  </a:txBody>
                  <a:tcPr marL="99060" marR="99060"/>
                </a:tc>
                <a:tc>
                  <a:txBody>
                    <a:bodyPr/>
                    <a:lstStyle/>
                    <a:p>
                      <a:r>
                        <a:rPr lang="en-US" sz="1400" dirty="0" smtClean="0"/>
                        <a:t>Counter</a:t>
                      </a:r>
                      <a:endParaRPr lang="en-US" sz="1400" dirty="0"/>
                    </a:p>
                  </a:txBody>
                  <a:tcPr marL="99060" marR="99060"/>
                </a:tc>
                <a:tc>
                  <a:txBody>
                    <a:bodyPr/>
                    <a:lstStyle/>
                    <a:p>
                      <a:pPr algn="l"/>
                      <a:r>
                        <a:rPr lang="en-US" sz="1400" b="1" kern="1200" dirty="0" smtClean="0">
                          <a:solidFill>
                            <a:schemeClr val="lt1"/>
                          </a:solidFill>
                          <a:latin typeface="+mn-lt"/>
                          <a:ea typeface="+mn-ea"/>
                          <a:cs typeface="+mn-cs"/>
                        </a:rPr>
                        <a:t>Module-Test-Marks</a:t>
                      </a:r>
                      <a:endParaRPr lang="en-US" sz="1400" dirty="0"/>
                    </a:p>
                  </a:txBody>
                  <a:tcPr marL="99060" marR="99060"/>
                </a:tc>
                <a:tc>
                  <a:txBody>
                    <a:bodyPr/>
                    <a:lstStyle/>
                    <a:p>
                      <a:pPr algn="l"/>
                      <a:r>
                        <a:rPr lang="en-US" sz="1400" b="1" kern="1200" dirty="0" smtClean="0">
                          <a:solidFill>
                            <a:schemeClr val="lt1"/>
                          </a:solidFill>
                          <a:latin typeface="+mn-lt"/>
                          <a:ea typeface="+mn-ea"/>
                          <a:cs typeface="+mn-cs"/>
                        </a:rPr>
                        <a:t>Module-Test-Marks &gt; = 80</a:t>
                      </a:r>
                      <a:endParaRPr lang="en-US" sz="1400" dirty="0"/>
                    </a:p>
                  </a:txBody>
                  <a:tcPr marL="99060" marR="99060"/>
                </a:tc>
                <a:tc>
                  <a:txBody>
                    <a:bodyPr/>
                    <a:lstStyle/>
                    <a:p>
                      <a:pPr algn="l"/>
                      <a:r>
                        <a:rPr lang="en-US" sz="1400" b="1" kern="1200" dirty="0" smtClean="0">
                          <a:solidFill>
                            <a:schemeClr val="lt1"/>
                          </a:solidFill>
                          <a:latin typeface="+mn-lt"/>
                          <a:ea typeface="+mn-ea"/>
                          <a:cs typeface="+mn-cs"/>
                        </a:rPr>
                        <a:t>Module-Test-Marks &gt; = 73</a:t>
                      </a:r>
                      <a:endParaRPr lang="en-US" sz="1400" dirty="0"/>
                    </a:p>
                  </a:txBody>
                  <a:tcPr marL="99060" marR="99060"/>
                </a:tc>
                <a:tc>
                  <a:txBody>
                    <a:bodyPr/>
                    <a:lstStyle/>
                    <a:p>
                      <a:pPr algn="l"/>
                      <a:r>
                        <a:rPr lang="en-US" sz="1400" b="1" kern="1200" dirty="0" smtClean="0">
                          <a:solidFill>
                            <a:schemeClr val="lt1"/>
                          </a:solidFill>
                          <a:latin typeface="+mn-lt"/>
                          <a:ea typeface="+mn-ea"/>
                          <a:cs typeface="+mn-cs"/>
                        </a:rPr>
                        <a:t>Module-Test-Marks &gt;= 65</a:t>
                      </a:r>
                      <a:endParaRPr lang="en-US" sz="14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Module-Test-Marks &gt;= 55</a:t>
                      </a:r>
                      <a:endParaRPr lang="en-US" sz="1400" dirty="0"/>
                    </a:p>
                  </a:txBody>
                  <a:tcPr marL="99060" marR="99060"/>
                </a:tc>
                <a:tc>
                  <a:txBody>
                    <a:bodyPr/>
                    <a:lstStyle/>
                    <a:p>
                      <a:pPr algn="l"/>
                      <a:r>
                        <a:rPr lang="en-US" sz="1400" dirty="0" smtClean="0"/>
                        <a:t>Output</a:t>
                      </a:r>
                      <a:endParaRPr lang="en-US" sz="1400" dirty="0"/>
                    </a:p>
                  </a:txBody>
                  <a:tcPr marL="99060" marR="99060"/>
                </a:tc>
              </a:tr>
              <a:tr h="314087">
                <a:tc>
                  <a:txBody>
                    <a:bodyPr/>
                    <a:lstStyle/>
                    <a:p>
                      <a:pPr algn="l"/>
                      <a:r>
                        <a:rPr lang="en-US" sz="1400" dirty="0" smtClean="0"/>
                        <a:t>1</a:t>
                      </a:r>
                      <a:endParaRPr lang="en-US" sz="1400" dirty="0"/>
                    </a:p>
                  </a:txBody>
                  <a:tcPr marL="99060" marR="99060"/>
                </a:tc>
                <a:tc>
                  <a:txBody>
                    <a:bodyPr/>
                    <a:lstStyle/>
                    <a:p>
                      <a:pPr algn="l"/>
                      <a:r>
                        <a:rPr lang="en-US" sz="1400" dirty="0" smtClean="0"/>
                        <a:t>2</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c>
                  <a:txBody>
                    <a:bodyPr/>
                    <a:lstStyle/>
                    <a:p>
                      <a:pPr algn="l"/>
                      <a:endParaRPr lang="en-US" sz="1400" dirty="0"/>
                    </a:p>
                  </a:txBody>
                  <a:tcPr marL="99060" marR="99060"/>
                </a:tc>
              </a:tr>
              <a:tr h="369514">
                <a:tc>
                  <a:txBody>
                    <a:bodyPr/>
                    <a:lstStyle/>
                    <a:p>
                      <a:pPr algn="l"/>
                      <a:r>
                        <a:rPr lang="en-US" sz="1400" dirty="0" smtClean="0"/>
                        <a:t>2</a:t>
                      </a:r>
                      <a:endParaRPr lang="en-US" sz="1400" dirty="0"/>
                    </a:p>
                  </a:txBody>
                  <a:tcPr marL="99060" marR="99060"/>
                </a:tc>
                <a:tc>
                  <a:txBody>
                    <a:bodyPr/>
                    <a:lstStyle/>
                    <a:p>
                      <a:pPr algn="l"/>
                      <a:endParaRPr lang="en-US" sz="1400" dirty="0"/>
                    </a:p>
                  </a:txBody>
                  <a:tcPr marL="99060" marR="99060"/>
                </a:tc>
                <a:tc>
                  <a:txBody>
                    <a:bodyPr/>
                    <a:lstStyle/>
                    <a:p>
                      <a:pPr algn="l"/>
                      <a:r>
                        <a:rPr lang="en-US" sz="1400" dirty="0" smtClean="0"/>
                        <a:t>1</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r>
              <a:tr h="314087">
                <a:tc>
                  <a:txBody>
                    <a:bodyPr/>
                    <a:lstStyle/>
                    <a:p>
                      <a:pPr algn="l"/>
                      <a:r>
                        <a:rPr lang="en-US" sz="1400" dirty="0" smtClean="0"/>
                        <a:t>3</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r>
                        <a:rPr lang="en-US" sz="1400" dirty="0" smtClean="0"/>
                        <a:t>95</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r>
              <a:tr h="314087">
                <a:tc>
                  <a:txBody>
                    <a:bodyPr/>
                    <a:lstStyle/>
                    <a:p>
                      <a:pPr algn="l"/>
                      <a:r>
                        <a:rPr lang="en-US" sz="1400" dirty="0" smtClean="0"/>
                        <a:t>4</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r>
                        <a:rPr lang="en-US" sz="1400" dirty="0" smtClean="0"/>
                        <a:t>true</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r>
              <a:tr h="314087">
                <a:tc>
                  <a:txBody>
                    <a:bodyPr/>
                    <a:lstStyle/>
                    <a:p>
                      <a:pPr algn="l"/>
                      <a:r>
                        <a:rPr lang="en-US" sz="1400" dirty="0" smtClean="0"/>
                        <a:t>5</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Grade is A</a:t>
                      </a:r>
                    </a:p>
                  </a:txBody>
                  <a:tcPr marL="99060" marR="99060"/>
                </a:tc>
              </a:tr>
              <a:tr h="314087">
                <a:tc>
                  <a:txBody>
                    <a:bodyPr/>
                    <a:lstStyle/>
                    <a:p>
                      <a:pPr algn="l"/>
                      <a:r>
                        <a:rPr lang="en-US" sz="1400" dirty="0" smtClean="0"/>
                        <a:t>2</a:t>
                      </a:r>
                      <a:endParaRPr lang="en-US" sz="1400" dirty="0"/>
                    </a:p>
                  </a:txBody>
                  <a:tcPr marL="99060" marR="99060"/>
                </a:tc>
                <a:tc>
                  <a:txBody>
                    <a:bodyPr/>
                    <a:lstStyle/>
                    <a:p>
                      <a:pPr algn="l"/>
                      <a:endParaRPr lang="en-US" sz="1400" dirty="0"/>
                    </a:p>
                  </a:txBody>
                  <a:tcPr marL="99060" marR="99060"/>
                </a:tc>
                <a:tc>
                  <a:txBody>
                    <a:bodyPr/>
                    <a:lstStyle/>
                    <a:p>
                      <a:pPr algn="l"/>
                      <a:r>
                        <a:rPr lang="en-US" sz="1400" dirty="0" smtClean="0"/>
                        <a:t>2</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3</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r>
                        <a:rPr lang="en-US" sz="1400" dirty="0" smtClean="0"/>
                        <a:t>63</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4</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r>
                        <a:rPr lang="en-US" sz="1400" dirty="0" smtClean="0"/>
                        <a:t>false</a:t>
                      </a:r>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7</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r>
                        <a:rPr lang="en-US" sz="1400" dirty="0" smtClean="0"/>
                        <a:t>false</a:t>
                      </a:r>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10</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r>
                        <a:rPr lang="en-US" sz="1400" dirty="0" smtClean="0"/>
                        <a:t>false</a:t>
                      </a:r>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13</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true</a:t>
                      </a:r>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r>
              <a:tr h="314087">
                <a:tc>
                  <a:txBody>
                    <a:bodyPr/>
                    <a:lstStyle/>
                    <a:p>
                      <a:pPr algn="l"/>
                      <a:r>
                        <a:rPr lang="en-US" sz="1400" dirty="0" smtClean="0"/>
                        <a:t>14</a:t>
                      </a:r>
                      <a:endParaRPr lang="en-US" sz="1400" dirty="0"/>
                    </a:p>
                  </a:txBody>
                  <a:tcPr marL="99060" marR="99060"/>
                </a:tc>
                <a:tc>
                  <a:txBody>
                    <a:bodyPr/>
                    <a:lstStyle/>
                    <a:p>
                      <a:pPr algn="l"/>
                      <a:endParaRPr lang="en-US" sz="1400" dirty="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algn="l"/>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Grade is C</a:t>
                      </a:r>
                    </a:p>
                  </a:txBody>
                  <a:tcPr marL="99060" marR="9906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Advantages of Pseudo code</a:t>
            </a:r>
            <a:endParaRPr lang="en-US" dirty="0"/>
          </a:p>
        </p:txBody>
      </p:sp>
      <p:sp>
        <p:nvSpPr>
          <p:cNvPr id="79875" name="Content Placeholder 2"/>
          <p:cNvSpPr>
            <a:spLocks noGrp="1"/>
          </p:cNvSpPr>
          <p:nvPr>
            <p:ph idx="1"/>
          </p:nvPr>
        </p:nvSpPr>
        <p:spPr>
          <a:xfrm>
            <a:off x="660400" y="1219200"/>
            <a:ext cx="9080500" cy="4648200"/>
          </a:xfrm>
        </p:spPr>
        <p:txBody>
          <a:bodyPr/>
          <a:lstStyle/>
          <a:p>
            <a:r>
              <a:rPr lang="en-US" smtClean="0"/>
              <a:t>Reduced Complexity</a:t>
            </a:r>
          </a:p>
          <a:p>
            <a:pPr>
              <a:buFont typeface="Wingdings" pitchFamily="2" charset="2"/>
              <a:buNone/>
            </a:pPr>
            <a:endParaRPr lang="en-US" smtClean="0"/>
          </a:p>
          <a:p>
            <a:r>
              <a:rPr lang="en-US" smtClean="0"/>
              <a:t>Increased Flexibility</a:t>
            </a:r>
          </a:p>
          <a:p>
            <a:pPr>
              <a:buFont typeface="Wingdings" pitchFamily="2" charset="2"/>
              <a:buNone/>
            </a:pPr>
            <a:endParaRPr lang="en-US" smtClean="0"/>
          </a:p>
          <a:p>
            <a:r>
              <a:rPr lang="en-US" smtClean="0"/>
              <a:t>Ease of Understanding the Logic</a:t>
            </a:r>
          </a:p>
          <a:p>
            <a:endParaRPr lang="en-US" smtClean="0"/>
          </a:p>
          <a:p>
            <a:r>
              <a:rPr lang="en-US" smtClean="0"/>
              <a:t>Improves Logic building</a:t>
            </a:r>
          </a:p>
          <a:p>
            <a:pPr>
              <a:buFont typeface="Wingdings" pitchFamily="2" charset="2"/>
              <a:buNone/>
            </a:pPr>
            <a:endParaRPr lang="en-US" smtClean="0"/>
          </a:p>
          <a:p>
            <a:r>
              <a:rPr lang="en-US" smtClean="0"/>
              <a:t>Pseudo code is </a:t>
            </a:r>
            <a:r>
              <a:rPr lang="en-US" b="1" smtClean="0"/>
              <a:t>NOT...</a:t>
            </a:r>
            <a:r>
              <a:rPr lang="en-US" smtClean="0"/>
              <a:t>THE END</a:t>
            </a:r>
          </a:p>
          <a:p>
            <a:pPr>
              <a:buFont typeface="Wingdings" pitchFamily="2" charset="2"/>
              <a:buNone/>
            </a:pPr>
            <a:endParaRPr lang="en-US" smtClean="0"/>
          </a:p>
          <a:p>
            <a:pPr>
              <a:buFont typeface="Wingdings" pitchFamily="2" charset="2"/>
              <a:buNone/>
            </a:pPr>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57D748EA-40F3-4BC5-B7F3-02EFB3C2E25A}"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way forward….</a:t>
            </a:r>
            <a:endParaRPr lang="en-US" dirty="0"/>
          </a:p>
        </p:txBody>
      </p:sp>
      <p:sp>
        <p:nvSpPr>
          <p:cNvPr id="80899" name="Content Placeholder 2"/>
          <p:cNvSpPr>
            <a:spLocks noGrp="1"/>
          </p:cNvSpPr>
          <p:nvPr>
            <p:ph idx="1"/>
          </p:nvPr>
        </p:nvSpPr>
        <p:spPr>
          <a:xfrm>
            <a:off x="577850" y="1219200"/>
            <a:ext cx="9163050" cy="4495800"/>
          </a:xfrm>
        </p:spPr>
        <p:txBody>
          <a:bodyPr/>
          <a:lstStyle/>
          <a:p>
            <a:pPr>
              <a:buFont typeface="Wingdings" pitchFamily="2" charset="2"/>
              <a:buNone/>
            </a:pPr>
            <a:endParaRPr lang="en-US" smtClean="0"/>
          </a:p>
          <a:p>
            <a:r>
              <a:rPr lang="en-US" smtClean="0"/>
              <a:t>Given a problem, now we can write the Pseudo code</a:t>
            </a:r>
          </a:p>
          <a:p>
            <a:pPr>
              <a:buFont typeface="Wingdings" pitchFamily="2" charset="2"/>
              <a:buNone/>
            </a:pPr>
            <a:endParaRPr lang="en-US" smtClean="0"/>
          </a:p>
          <a:p>
            <a:r>
              <a:rPr lang="en-US" smtClean="0"/>
              <a:t>Test it using Dry Running and Trace table</a:t>
            </a:r>
          </a:p>
          <a:p>
            <a:pPr>
              <a:buFont typeface="Wingdings" pitchFamily="2" charset="2"/>
              <a:buNone/>
            </a:pPr>
            <a:endParaRPr lang="en-US" smtClean="0"/>
          </a:p>
          <a:p>
            <a:r>
              <a:rPr lang="en-US" smtClean="0"/>
              <a:t>If  the logic is fine, we must be able to identify the most suitable approach for writing the program and translate the logic into actual computer code using a programming language</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3D4835D8-82B2-4A56-BAE3-C7227FFE9FF0}"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401638" indent="-401638" eaLnBrk="1" hangingPunct="1">
              <a:lnSpc>
                <a:spcPct val="150000"/>
              </a:lnSpc>
            </a:pPr>
            <a:r>
              <a:rPr lang="en-US" dirty="0" smtClean="0"/>
              <a:t>Problems and its classification</a:t>
            </a:r>
          </a:p>
          <a:p>
            <a:pPr marL="401638" indent="-401638" eaLnBrk="1" hangingPunct="1">
              <a:lnSpc>
                <a:spcPct val="150000"/>
              </a:lnSpc>
            </a:pPr>
            <a:r>
              <a:rPr lang="en-US" dirty="0" smtClean="0"/>
              <a:t>Logic</a:t>
            </a:r>
          </a:p>
          <a:p>
            <a:pPr marL="401638" indent="-401638" eaLnBrk="1" hangingPunct="1">
              <a:lnSpc>
                <a:spcPct val="150000"/>
              </a:lnSpc>
            </a:pPr>
            <a:r>
              <a:rPr lang="en-US" dirty="0" smtClean="0"/>
              <a:t>Algorithms and its properties</a:t>
            </a:r>
          </a:p>
          <a:p>
            <a:pPr marL="401638" indent="-401638" eaLnBrk="1" hangingPunct="1">
              <a:lnSpc>
                <a:spcPct val="150000"/>
              </a:lnSpc>
            </a:pPr>
            <a:r>
              <a:rPr lang="en-US" dirty="0" smtClean="0"/>
              <a:t>Patterns of algorithm</a:t>
            </a:r>
          </a:p>
          <a:p>
            <a:pPr marL="401638" indent="-401638">
              <a:lnSpc>
                <a:spcPct val="150000"/>
              </a:lnSpc>
            </a:pPr>
            <a:r>
              <a:rPr lang="en-US" dirty="0" smtClean="0"/>
              <a:t>Introduction to Pseudo code</a:t>
            </a:r>
          </a:p>
          <a:p>
            <a:pPr marL="401638" indent="-401638">
              <a:lnSpc>
                <a:spcPct val="150000"/>
              </a:lnSpc>
            </a:pPr>
            <a:r>
              <a:rPr lang="en-US" dirty="0" smtClean="0"/>
              <a:t>Demos on  Pseudo code, Trace table and Dry run</a:t>
            </a:r>
          </a:p>
          <a:p>
            <a:endParaRPr lang="en-US" dirty="0"/>
          </a:p>
        </p:txBody>
      </p:sp>
      <p:sp>
        <p:nvSpPr>
          <p:cNvPr id="4" name="Slide Number Placeholder 3"/>
          <p:cNvSpPr>
            <a:spLocks noGrp="1"/>
          </p:cNvSpPr>
          <p:nvPr>
            <p:ph type="sldNum" sz="quarter" idx="10"/>
          </p:nvPr>
        </p:nvSpPr>
        <p:spPr/>
        <p:txBody>
          <a:bodyPr/>
          <a:lstStyle/>
          <a:p>
            <a:pPr>
              <a:defRPr/>
            </a:pPr>
            <a:fld id="{5FDBC9EA-D5B6-4CD0-9E73-520FDC59FA6E}"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76803"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76804"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pitchFamily="34" charset="0"/>
              </a:rPr>
            </a:br>
            <a:r>
              <a:rPr lang="en-GB" sz="800">
                <a:solidFill>
                  <a:srgbClr val="000000"/>
                </a:solidFill>
                <a:cs typeface="Arial" pitchFamily="34"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
        <p:nvSpPr>
          <p:cNvPr id="6" name="Rectangle 5"/>
          <p:cNvSpPr/>
          <p:nvPr/>
        </p:nvSpPr>
        <p:spPr>
          <a:xfrm>
            <a:off x="4648200" y="6581001"/>
            <a:ext cx="354584" cy="276999"/>
          </a:xfrm>
          <a:prstGeom prst="rect">
            <a:avLst/>
          </a:prstGeom>
        </p:spPr>
        <p:txBody>
          <a:bodyPr wrap="none">
            <a:spAutoFit/>
          </a:bodyPr>
          <a:lstStyle/>
          <a:p>
            <a:fld id="{5FDBC9EA-D5B6-4CD0-9E73-520FDC59FA6E}" type="slidenum">
              <a:rPr lang="en-US" smtClean="0">
                <a:solidFill>
                  <a:schemeClr val="bg1"/>
                </a:solidFill>
              </a:rPr>
              <a:pPr/>
              <a:t>44</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FD1932B6-8D63-43ED-85B0-172CB13DAFC7}" type="slidenum">
              <a:rPr lang="en-US"/>
              <a:pPr>
                <a:defRPr/>
              </a:pPr>
              <a:t>5</a:t>
            </a:fld>
            <a:endParaRPr lang="en-US" dirty="0"/>
          </a:p>
        </p:txBody>
      </p:sp>
      <p:sp>
        <p:nvSpPr>
          <p:cNvPr id="1278978" name="Rectangle 2"/>
          <p:cNvSpPr>
            <a:spLocks noGrp="1" noChangeArrowheads="1"/>
          </p:cNvSpPr>
          <p:nvPr>
            <p:ph type="title"/>
          </p:nvPr>
        </p:nvSpPr>
        <p:spPr>
          <a:xfrm>
            <a:off x="247650" y="239713"/>
            <a:ext cx="9288595" cy="512762"/>
          </a:xfrm>
        </p:spPr>
        <p:txBody>
          <a:bodyPr/>
          <a:lstStyle/>
          <a:p>
            <a:pPr eaLnBrk="1" hangingPunct="1">
              <a:defRPr/>
            </a:pPr>
            <a:r>
              <a:rPr lang="en-US" b="0" dirty="0" smtClean="0"/>
              <a:t>Topics covered </a:t>
            </a:r>
          </a:p>
        </p:txBody>
      </p:sp>
      <p:sp>
        <p:nvSpPr>
          <p:cNvPr id="7172" name="Rectangle 3"/>
          <p:cNvSpPr>
            <a:spLocks noGrp="1" noChangeArrowheads="1"/>
          </p:cNvSpPr>
          <p:nvPr>
            <p:ph type="body" idx="1"/>
          </p:nvPr>
        </p:nvSpPr>
        <p:spPr>
          <a:xfrm>
            <a:off x="2133600" y="2743200"/>
            <a:ext cx="7099300" cy="1146175"/>
          </a:xfrm>
          <a:blipFill>
            <a:blip r:embed="rId3"/>
            <a:tile tx="0" ty="0" sx="100000" sy="100000" flip="none" algn="tl"/>
          </a:blipFill>
        </p:spPr>
        <p:txBody>
          <a:bodyPr/>
          <a:lstStyle/>
          <a:p>
            <a:pPr marL="228600" lvl="2" eaLnBrk="1" hangingPunct="1">
              <a:lnSpc>
                <a:spcPct val="90000"/>
              </a:lnSpc>
              <a:buFont typeface="Wingdings" pitchFamily="2" charset="2"/>
              <a:buChar char="§"/>
              <a:defRPr/>
            </a:pPr>
            <a:r>
              <a:rPr lang="en-US" sz="1700" b="1" kern="1200" dirty="0" smtClean="0">
                <a:ea typeface="+mn-ea"/>
                <a:cs typeface="+mn-cs"/>
              </a:rPr>
              <a:t>Introduction to Data Structures</a:t>
            </a:r>
          </a:p>
          <a:p>
            <a:pPr marL="227013" lvl="1" indent="-227013">
              <a:lnSpc>
                <a:spcPct val="130000"/>
              </a:lnSpc>
              <a:defRPr/>
            </a:pPr>
            <a:r>
              <a:rPr lang="en-US" sz="1700" b="1" dirty="0" smtClean="0">
                <a:solidFill>
                  <a:srgbClr val="000000"/>
                </a:solidFill>
              </a:rPr>
              <a:t>Applications of Arrays (Stack using arrays)</a:t>
            </a:r>
          </a:p>
          <a:p>
            <a:pPr marL="228600" lvl="2" eaLnBrk="1" hangingPunct="1">
              <a:lnSpc>
                <a:spcPct val="90000"/>
              </a:lnSpc>
              <a:buFont typeface="Wingdings" pitchFamily="2" charset="2"/>
              <a:buChar char="§"/>
              <a:defRPr/>
            </a:pPr>
            <a:r>
              <a:rPr lang="en-US" sz="1700" b="1" kern="1200" dirty="0" smtClean="0"/>
              <a:t>Implementation of Sorting  &amp; Searching methods using arrays</a:t>
            </a:r>
          </a:p>
          <a:p>
            <a:pPr eaLnBrk="1" hangingPunct="1">
              <a:lnSpc>
                <a:spcPct val="90000"/>
              </a:lnSpc>
              <a:spcAft>
                <a:spcPct val="30000"/>
              </a:spcAft>
              <a:defRPr/>
            </a:pPr>
            <a:endParaRPr lang="en-US" sz="1700" b="1" dirty="0" smtClean="0"/>
          </a:p>
        </p:txBody>
      </p:sp>
      <p:sp>
        <p:nvSpPr>
          <p:cNvPr id="11269"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11270" name="Line 6"/>
          <p:cNvSpPr>
            <a:spLocks noChangeShapeType="1"/>
          </p:cNvSpPr>
          <p:nvPr/>
        </p:nvSpPr>
        <p:spPr bwMode="auto">
          <a:xfrm>
            <a:off x="120385" y="4038600"/>
            <a:ext cx="9575800" cy="0"/>
          </a:xfrm>
          <a:prstGeom prst="line">
            <a:avLst/>
          </a:prstGeom>
          <a:noFill/>
          <a:ln w="9525">
            <a:noFill/>
            <a:round/>
            <a:headEnd/>
            <a:tailEnd/>
          </a:ln>
        </p:spPr>
        <p:txBody>
          <a:bodyPr lIns="0" tIns="0"/>
          <a:lstStyle/>
          <a:p>
            <a:endParaRPr lang="en-US"/>
          </a:p>
        </p:txBody>
      </p:sp>
      <p:sp>
        <p:nvSpPr>
          <p:cNvPr id="8" name="Pentagon 7"/>
          <p:cNvSpPr/>
          <p:nvPr/>
        </p:nvSpPr>
        <p:spPr bwMode="auto">
          <a:xfrm>
            <a:off x="577850" y="12192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4</a:t>
            </a:r>
          </a:p>
        </p:txBody>
      </p:sp>
      <p:sp>
        <p:nvSpPr>
          <p:cNvPr id="10" name="Pentagon 9"/>
          <p:cNvSpPr/>
          <p:nvPr/>
        </p:nvSpPr>
        <p:spPr bwMode="auto">
          <a:xfrm>
            <a:off x="533400" y="28194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5</a:t>
            </a:r>
          </a:p>
        </p:txBody>
      </p:sp>
      <p:sp>
        <p:nvSpPr>
          <p:cNvPr id="13" name="Rectangle 3"/>
          <p:cNvSpPr txBox="1">
            <a:spLocks noChangeArrowheads="1"/>
          </p:cNvSpPr>
          <p:nvPr/>
        </p:nvSpPr>
        <p:spPr bwMode="auto">
          <a:xfrm>
            <a:off x="2127383" y="1066800"/>
            <a:ext cx="7118217" cy="1524000"/>
          </a:xfrm>
          <a:prstGeom prst="rect">
            <a:avLst/>
          </a:prstGeom>
          <a:blipFill>
            <a:blip r:embed="rId3"/>
            <a:tile tx="0" ty="0" sx="100000" sy="100000" flip="none" algn="tl"/>
          </a:blipFill>
          <a:ln w="9525">
            <a:noFill/>
            <a:miter lim="800000"/>
            <a:headEnd/>
            <a:tailEnd/>
          </a:ln>
        </p:spPr>
        <p:txBody>
          <a:bodyPr/>
          <a:lstStyle/>
          <a:p>
            <a:pPr marL="347663" lvl="1" indent="-347663">
              <a:lnSpc>
                <a:spcPct val="130000"/>
              </a:lnSpc>
              <a:spcBef>
                <a:spcPct val="20000"/>
              </a:spcBef>
              <a:buClr>
                <a:srgbClr val="003366"/>
              </a:buClr>
              <a:buFont typeface="Wingdings" pitchFamily="2" charset="2"/>
              <a:buChar char="§"/>
              <a:tabLst>
                <a:tab pos="231775" algn="l"/>
              </a:tabLst>
              <a:defRPr/>
            </a:pPr>
            <a:r>
              <a:rPr lang="en-US" sz="1700" dirty="0" smtClean="0">
                <a:solidFill>
                  <a:srgbClr val="000000"/>
                </a:solidFill>
              </a:rPr>
              <a:t>Modular programming through functions</a:t>
            </a:r>
          </a:p>
          <a:p>
            <a:pPr marL="347663" lvl="1" indent="-347663">
              <a:lnSpc>
                <a:spcPct val="130000"/>
              </a:lnSpc>
              <a:spcBef>
                <a:spcPct val="20000"/>
              </a:spcBef>
              <a:buClr>
                <a:srgbClr val="003366"/>
              </a:buClr>
              <a:buFont typeface="Wingdings" pitchFamily="2" charset="2"/>
              <a:buChar char="§"/>
              <a:tabLst>
                <a:tab pos="231775" algn="l"/>
              </a:tabLst>
              <a:defRPr/>
            </a:pPr>
            <a:r>
              <a:rPr lang="en-US" sz="1700" dirty="0" smtClean="0">
                <a:solidFill>
                  <a:srgbClr val="000000"/>
                </a:solidFill>
              </a:rPr>
              <a:t>Parameter passing techniques in functions</a:t>
            </a:r>
          </a:p>
          <a:p>
            <a:pPr marL="347663" lvl="1" indent="-347663">
              <a:lnSpc>
                <a:spcPct val="130000"/>
              </a:lnSpc>
              <a:spcBef>
                <a:spcPct val="20000"/>
              </a:spcBef>
              <a:buClr>
                <a:srgbClr val="003366"/>
              </a:buClr>
              <a:buFont typeface="Wingdings" pitchFamily="2" charset="2"/>
              <a:buChar char="§"/>
              <a:tabLst>
                <a:tab pos="231775" algn="l"/>
              </a:tabLst>
              <a:defRPr/>
            </a:pPr>
            <a:r>
              <a:rPr lang="en-US" sz="1700" dirty="0" smtClean="0">
                <a:solidFill>
                  <a:srgbClr val="000000"/>
                </a:solidFill>
              </a:rPr>
              <a:t>Recursive functions and their usage</a:t>
            </a:r>
          </a:p>
          <a:p>
            <a:pPr marL="347663" lvl="1" indent="-347663">
              <a:lnSpc>
                <a:spcPct val="130000"/>
              </a:lnSpc>
              <a:spcBef>
                <a:spcPct val="20000"/>
              </a:spcBef>
              <a:buClr>
                <a:srgbClr val="003366"/>
              </a:buClr>
              <a:buFont typeface="Wingdings" pitchFamily="2" charset="2"/>
              <a:buChar char="§"/>
              <a:tabLst>
                <a:tab pos="231775" algn="l"/>
              </a:tabLst>
              <a:defRPr/>
            </a:pPr>
            <a:r>
              <a:rPr lang="en-US" sz="1700" dirty="0" smtClean="0"/>
              <a:t>Storing interrelated data through Structures</a:t>
            </a:r>
          </a:p>
          <a:p>
            <a:pPr marL="347663" lvl="1" indent="-347663">
              <a:lnSpc>
                <a:spcPct val="130000"/>
              </a:lnSpc>
              <a:spcBef>
                <a:spcPct val="20000"/>
              </a:spcBef>
              <a:buClr>
                <a:srgbClr val="003366"/>
              </a:buClr>
              <a:buFont typeface="Wingdings" pitchFamily="2" charset="2"/>
              <a:buChar char="§"/>
              <a:tabLst>
                <a:tab pos="231775" algn="l"/>
              </a:tabLst>
              <a:defRPr/>
            </a:pPr>
            <a:endParaRPr lang="en-US" sz="1700" dirty="0">
              <a:solidFill>
                <a:srgbClr val="000000"/>
              </a:solidFill>
            </a:endParaRPr>
          </a:p>
        </p:txBody>
      </p:sp>
      <p:sp>
        <p:nvSpPr>
          <p:cNvPr id="14" name="Rectangle 3"/>
          <p:cNvSpPr txBox="1">
            <a:spLocks noChangeArrowheads="1"/>
          </p:cNvSpPr>
          <p:nvPr/>
        </p:nvSpPr>
        <p:spPr bwMode="auto">
          <a:xfrm>
            <a:off x="2177257" y="4267200"/>
            <a:ext cx="7095860" cy="1752601"/>
          </a:xfrm>
          <a:prstGeom prst="rect">
            <a:avLst/>
          </a:prstGeom>
          <a:blipFill>
            <a:blip r:embed="rId3"/>
            <a:tile tx="0" ty="0" sx="100000" sy="100000" flip="none" algn="tl"/>
          </a:blipFill>
          <a:ln w="9525">
            <a:noFill/>
            <a:miter lim="800000"/>
            <a:headEnd/>
            <a:tailEnd/>
          </a:ln>
        </p:spPr>
        <p:txBody>
          <a:bodyPr/>
          <a:lstStyle/>
          <a:p>
            <a:pPr marL="347663" indent="-347663">
              <a:lnSpc>
                <a:spcPct val="150000"/>
              </a:lnSpc>
              <a:buFont typeface="Wingdings" pitchFamily="2" charset="2"/>
              <a:buChar char="§"/>
              <a:defRPr/>
            </a:pPr>
            <a:r>
              <a:rPr lang="en-US" sz="1700" dirty="0" smtClean="0">
                <a:solidFill>
                  <a:srgbClr val="000000"/>
                </a:solidFill>
              </a:rPr>
              <a:t>SDLC Phases and deliverables</a:t>
            </a:r>
          </a:p>
          <a:p>
            <a:pPr marL="347663" indent="-347663">
              <a:lnSpc>
                <a:spcPct val="150000"/>
              </a:lnSpc>
              <a:buFont typeface="Wingdings" pitchFamily="2" charset="2"/>
              <a:buChar char="§"/>
              <a:defRPr/>
            </a:pPr>
            <a:r>
              <a:rPr lang="en-US" sz="1700" dirty="0" smtClean="0">
                <a:solidFill>
                  <a:srgbClr val="000000"/>
                </a:solidFill>
              </a:rPr>
              <a:t>Unit Testing</a:t>
            </a:r>
          </a:p>
          <a:p>
            <a:pPr marL="347663" indent="-347663">
              <a:lnSpc>
                <a:spcPct val="150000"/>
              </a:lnSpc>
              <a:buFont typeface="Wingdings" pitchFamily="2" charset="2"/>
              <a:buChar char="§"/>
              <a:defRPr/>
            </a:pPr>
            <a:r>
              <a:rPr lang="en-US" sz="1700" dirty="0" smtClean="0">
                <a:solidFill>
                  <a:srgbClr val="000000"/>
                </a:solidFill>
              </a:rPr>
              <a:t>Defect prevention - Debugging and code review</a:t>
            </a:r>
          </a:p>
          <a:p>
            <a:pPr marL="347663" indent="-347663">
              <a:lnSpc>
                <a:spcPct val="150000"/>
              </a:lnSpc>
              <a:buFont typeface="Wingdings" pitchFamily="2" charset="2"/>
              <a:buChar char="§"/>
              <a:defRPr/>
            </a:pPr>
            <a:r>
              <a:rPr lang="en-US" sz="1700" dirty="0" smtClean="0">
                <a:solidFill>
                  <a:srgbClr val="000000"/>
                </a:solidFill>
              </a:rPr>
              <a:t>Executable Code Vs Deliverable Code </a:t>
            </a:r>
          </a:p>
          <a:p>
            <a:pPr marL="228600" lvl="2" indent="-228600">
              <a:lnSpc>
                <a:spcPct val="90000"/>
              </a:lnSpc>
              <a:buClr>
                <a:srgbClr val="003366"/>
              </a:buClr>
              <a:buFont typeface="Wingdings" pitchFamily="2" charset="2"/>
              <a:buChar char="§"/>
              <a:defRPr/>
            </a:pPr>
            <a:endParaRPr lang="en-US" sz="1700" b="1" dirty="0">
              <a:solidFill>
                <a:srgbClr val="000000"/>
              </a:solidFill>
              <a:latin typeface="+mn-lt"/>
            </a:endParaRPr>
          </a:p>
          <a:p>
            <a:pPr marL="1143000" lvl="2" indent="-228600">
              <a:lnSpc>
                <a:spcPct val="90000"/>
              </a:lnSpc>
              <a:buClr>
                <a:srgbClr val="003366"/>
              </a:buClr>
              <a:buFont typeface="Wingdings" pitchFamily="2" charset="2"/>
              <a:buChar char="§"/>
              <a:defRPr/>
            </a:pPr>
            <a:endParaRPr lang="en-US" sz="1700" b="1" kern="0" dirty="0">
              <a:solidFill>
                <a:srgbClr val="000000"/>
              </a:solidFill>
              <a:latin typeface="+mn-lt"/>
            </a:endParaRPr>
          </a:p>
          <a:p>
            <a:pPr marL="342900" indent="-342900">
              <a:lnSpc>
                <a:spcPct val="90000"/>
              </a:lnSpc>
              <a:spcAft>
                <a:spcPct val="30000"/>
              </a:spcAft>
              <a:buClr>
                <a:srgbClr val="003366"/>
              </a:buClr>
              <a:buFont typeface="Wingdings" pitchFamily="2" charset="2"/>
              <a:buChar char="Ø"/>
              <a:defRPr/>
            </a:pPr>
            <a:endParaRPr lang="en-US" sz="1700" b="1" kern="0" dirty="0">
              <a:solidFill>
                <a:srgbClr val="000000"/>
              </a:solidFill>
              <a:latin typeface="+mn-lt"/>
            </a:endParaRPr>
          </a:p>
        </p:txBody>
      </p:sp>
      <p:sp>
        <p:nvSpPr>
          <p:cNvPr id="15" name="Pentagon 14"/>
          <p:cNvSpPr/>
          <p:nvPr/>
        </p:nvSpPr>
        <p:spPr bwMode="auto">
          <a:xfrm>
            <a:off x="609600" y="4495800"/>
            <a:ext cx="1485900" cy="762000"/>
          </a:xfrm>
          <a:prstGeom prst="homePlat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0"/>
          <a:lstStyle/>
          <a:p>
            <a:pPr algn="ctr">
              <a:defRPr/>
            </a:pPr>
            <a:endParaRPr lang="en-US" b="1" dirty="0">
              <a:solidFill>
                <a:schemeClr val="bg1"/>
              </a:solidFill>
              <a:latin typeface="+mj-lt"/>
            </a:endParaRPr>
          </a:p>
          <a:p>
            <a:pPr algn="ctr">
              <a:defRPr/>
            </a:pPr>
            <a:r>
              <a:rPr lang="en-US" b="1" dirty="0">
                <a:solidFill>
                  <a:schemeClr val="bg1"/>
                </a:solidFill>
                <a:latin typeface="+mj-lt"/>
              </a:rPr>
              <a:t>Day 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93A9203-E4CA-492F-A8CE-E6C3EA885AF5}" type="slidenum">
              <a:rPr lang="en-US"/>
              <a:pPr>
                <a:defRPr/>
              </a:pPr>
              <a:t>6</a:t>
            </a:fld>
            <a:endParaRPr lang="en-US" dirty="0"/>
          </a:p>
        </p:txBody>
      </p:sp>
      <p:sp>
        <p:nvSpPr>
          <p:cNvPr id="1353730" name="Rectangle 2"/>
          <p:cNvSpPr>
            <a:spLocks noGrp="1" noChangeArrowheads="1"/>
          </p:cNvSpPr>
          <p:nvPr>
            <p:ph type="title"/>
          </p:nvPr>
        </p:nvSpPr>
        <p:spPr>
          <a:xfrm>
            <a:off x="247650" y="239713"/>
            <a:ext cx="9288595" cy="512762"/>
          </a:xfrm>
        </p:spPr>
        <p:txBody>
          <a:bodyPr/>
          <a:lstStyle/>
          <a:p>
            <a:pPr eaLnBrk="1" hangingPunct="1">
              <a:defRPr/>
            </a:pPr>
            <a:r>
              <a:rPr lang="en-US" dirty="0" smtClean="0"/>
              <a:t>You can refer to these …</a:t>
            </a:r>
          </a:p>
        </p:txBody>
      </p:sp>
      <p:sp>
        <p:nvSpPr>
          <p:cNvPr id="12292" name="Rectangle 3"/>
          <p:cNvSpPr>
            <a:spLocks noGrp="1" noChangeArrowheads="1"/>
          </p:cNvSpPr>
          <p:nvPr>
            <p:ph type="body" idx="1"/>
          </p:nvPr>
        </p:nvSpPr>
        <p:spPr>
          <a:xfrm>
            <a:off x="247650" y="1066800"/>
            <a:ext cx="9328150" cy="5562600"/>
          </a:xfrm>
        </p:spPr>
        <p:txBody>
          <a:bodyPr>
            <a:normAutofit fontScale="62500" lnSpcReduction="20000"/>
          </a:bodyPr>
          <a:lstStyle/>
          <a:p>
            <a:pPr eaLnBrk="1" hangingPunct="1">
              <a:lnSpc>
                <a:spcPct val="120000"/>
              </a:lnSpc>
            </a:pPr>
            <a:r>
              <a:rPr lang="en-US" sz="2600" dirty="0" smtClean="0"/>
              <a:t>Brian W. Kernighan, Dennis M. Ritchie,</a:t>
            </a:r>
            <a:r>
              <a:rPr lang="en-US" sz="2600" i="1" dirty="0" smtClean="0">
                <a:solidFill>
                  <a:srgbClr val="0000FF"/>
                </a:solidFill>
              </a:rPr>
              <a:t>” The C Programming Language</a:t>
            </a:r>
            <a:r>
              <a:rPr lang="en-US" sz="2600" dirty="0" smtClean="0">
                <a:solidFill>
                  <a:srgbClr val="0000FF"/>
                </a:solidFill>
              </a:rPr>
              <a:t>”</a:t>
            </a:r>
            <a:r>
              <a:rPr lang="en-US" sz="2600" dirty="0" smtClean="0"/>
              <a:t>, Second Edition, Prentice-Hall</a:t>
            </a:r>
          </a:p>
          <a:p>
            <a:pPr eaLnBrk="1" hangingPunct="1">
              <a:lnSpc>
                <a:spcPct val="120000"/>
              </a:lnSpc>
              <a:buFont typeface="Wingdings" pitchFamily="2" charset="2"/>
              <a:buNone/>
            </a:pPr>
            <a:endParaRPr lang="en-US" sz="2600" dirty="0" smtClean="0"/>
          </a:p>
          <a:p>
            <a:pPr eaLnBrk="1" hangingPunct="1">
              <a:lnSpc>
                <a:spcPct val="120000"/>
              </a:lnSpc>
            </a:pPr>
            <a:r>
              <a:rPr lang="en-US" sz="2600" dirty="0" err="1" smtClean="0">
                <a:cs typeface="Times New Roman" pitchFamily="18" charset="0"/>
              </a:rPr>
              <a:t>Yashwant</a:t>
            </a:r>
            <a:r>
              <a:rPr lang="en-US" sz="2600" dirty="0" smtClean="0">
                <a:cs typeface="Times New Roman" pitchFamily="18" charset="0"/>
              </a:rPr>
              <a:t> </a:t>
            </a:r>
            <a:r>
              <a:rPr lang="en-US" sz="2600" dirty="0" err="1" smtClean="0">
                <a:cs typeface="Times New Roman" pitchFamily="18" charset="0"/>
              </a:rPr>
              <a:t>Kanetkar</a:t>
            </a:r>
            <a:r>
              <a:rPr lang="en-US" sz="2600" dirty="0" smtClean="0">
                <a:cs typeface="Times New Roman" pitchFamily="18" charset="0"/>
              </a:rPr>
              <a:t>, </a:t>
            </a:r>
            <a:r>
              <a:rPr lang="en-US" sz="2600" i="1" dirty="0" smtClean="0">
                <a:solidFill>
                  <a:srgbClr val="0000FF"/>
                </a:solidFill>
              </a:rPr>
              <a:t>“Let Us C”</a:t>
            </a:r>
            <a:r>
              <a:rPr lang="en-US" sz="2600" dirty="0" smtClean="0">
                <a:solidFill>
                  <a:srgbClr val="0000FF"/>
                </a:solidFill>
              </a:rPr>
              <a:t>, </a:t>
            </a:r>
            <a:r>
              <a:rPr lang="en-US" sz="2600" dirty="0" smtClean="0">
                <a:cs typeface="Times New Roman" pitchFamily="18" charset="0"/>
              </a:rPr>
              <a:t>Second Edition, BPB Publications</a:t>
            </a:r>
          </a:p>
          <a:p>
            <a:pPr eaLnBrk="1" hangingPunct="1">
              <a:lnSpc>
                <a:spcPct val="120000"/>
              </a:lnSpc>
            </a:pPr>
            <a:endParaRPr lang="en-US" sz="2600" dirty="0" smtClean="0"/>
          </a:p>
          <a:p>
            <a:pPr eaLnBrk="1" hangingPunct="1">
              <a:lnSpc>
                <a:spcPct val="120000"/>
              </a:lnSpc>
            </a:pPr>
            <a:r>
              <a:rPr lang="en-US" sz="2600" dirty="0" err="1" smtClean="0"/>
              <a:t>Balaguruswamy</a:t>
            </a:r>
            <a:r>
              <a:rPr lang="en-US" sz="2600" dirty="0" smtClean="0"/>
              <a:t>, </a:t>
            </a:r>
            <a:r>
              <a:rPr lang="en-US" sz="2600" i="1" dirty="0" smtClean="0">
                <a:solidFill>
                  <a:srgbClr val="0000FF"/>
                </a:solidFill>
              </a:rPr>
              <a:t>“Programming in ANSI C”</a:t>
            </a:r>
            <a:r>
              <a:rPr lang="en-US" sz="2600" dirty="0" smtClean="0"/>
              <a:t>, Third Edition, Tata McGraw Hill</a:t>
            </a:r>
          </a:p>
          <a:p>
            <a:pPr eaLnBrk="1" hangingPunct="1">
              <a:lnSpc>
                <a:spcPct val="120000"/>
              </a:lnSpc>
              <a:buFont typeface="Wingdings" pitchFamily="2" charset="2"/>
              <a:buNone/>
            </a:pPr>
            <a:endParaRPr lang="en-US" sz="2600" dirty="0" smtClean="0">
              <a:cs typeface="Times New Roman" pitchFamily="18" charset="0"/>
            </a:endParaRPr>
          </a:p>
          <a:p>
            <a:pPr eaLnBrk="1" hangingPunct="1">
              <a:lnSpc>
                <a:spcPct val="120000"/>
              </a:lnSpc>
            </a:pPr>
            <a:r>
              <a:rPr lang="en-US" sz="2600" dirty="0" err="1" smtClean="0">
                <a:cs typeface="Times New Roman" pitchFamily="18" charset="0"/>
              </a:rPr>
              <a:t>Byron.S.Gottfried</a:t>
            </a:r>
            <a:r>
              <a:rPr lang="en-US" sz="2600" dirty="0" err="1" smtClean="0"/>
              <a:t>,</a:t>
            </a:r>
            <a:r>
              <a:rPr lang="en-US" sz="2600" i="1" dirty="0" err="1" smtClean="0">
                <a:solidFill>
                  <a:srgbClr val="0000FF"/>
                </a:solidFill>
              </a:rPr>
              <a:t>”Schaum’s</a:t>
            </a:r>
            <a:r>
              <a:rPr lang="en-US" sz="2600" i="1" dirty="0" smtClean="0">
                <a:solidFill>
                  <a:srgbClr val="0000FF"/>
                </a:solidFill>
              </a:rPr>
              <a:t> Outline of Programming with C” </a:t>
            </a:r>
            <a:r>
              <a:rPr lang="en-US" sz="2600" dirty="0" smtClean="0"/>
              <a:t>,</a:t>
            </a:r>
            <a:r>
              <a:rPr lang="en-US" sz="2600" dirty="0" smtClean="0">
                <a:cs typeface="Times New Roman" pitchFamily="18" charset="0"/>
              </a:rPr>
              <a:t>Second Edition, McGraw-Hill</a:t>
            </a:r>
          </a:p>
          <a:p>
            <a:pPr eaLnBrk="1" hangingPunct="1">
              <a:lnSpc>
                <a:spcPct val="120000"/>
              </a:lnSpc>
            </a:pPr>
            <a:endParaRPr lang="en-US" sz="2600" dirty="0" smtClean="0">
              <a:cs typeface="Times New Roman" pitchFamily="18" charset="0"/>
            </a:endParaRPr>
          </a:p>
          <a:p>
            <a:pPr eaLnBrk="1" hangingPunct="1">
              <a:lnSpc>
                <a:spcPct val="120000"/>
              </a:lnSpc>
            </a:pPr>
            <a:r>
              <a:rPr lang="en-US" sz="2600" dirty="0" err="1" smtClean="0">
                <a:cs typeface="Times New Roman" pitchFamily="18" charset="0"/>
              </a:rPr>
              <a:t>Yashwant</a:t>
            </a:r>
            <a:r>
              <a:rPr lang="en-US" sz="2600" dirty="0" smtClean="0">
                <a:cs typeface="Times New Roman" pitchFamily="18" charset="0"/>
              </a:rPr>
              <a:t> </a:t>
            </a:r>
            <a:r>
              <a:rPr lang="en-US" sz="2600" dirty="0" err="1" smtClean="0">
                <a:cs typeface="Times New Roman" pitchFamily="18" charset="0"/>
              </a:rPr>
              <a:t>Kanetkar</a:t>
            </a:r>
            <a:r>
              <a:rPr lang="en-US" sz="2600" dirty="0" smtClean="0">
                <a:cs typeface="Times New Roman" pitchFamily="18" charset="0"/>
              </a:rPr>
              <a:t>, </a:t>
            </a:r>
            <a:r>
              <a:rPr lang="en-US" sz="2600" i="1" dirty="0" smtClean="0">
                <a:solidFill>
                  <a:srgbClr val="0000FF"/>
                </a:solidFill>
                <a:cs typeface="Times New Roman" pitchFamily="18" charset="0"/>
              </a:rPr>
              <a:t>“Understanding Pointers in C”</a:t>
            </a:r>
            <a:r>
              <a:rPr lang="en-US" sz="2600" i="1" dirty="0" smtClean="0">
                <a:solidFill>
                  <a:schemeClr val="tx1"/>
                </a:solidFill>
                <a:cs typeface="Times New Roman" pitchFamily="18" charset="0"/>
              </a:rPr>
              <a:t>, </a:t>
            </a:r>
            <a:r>
              <a:rPr lang="en-US" sz="2600" dirty="0" smtClean="0">
                <a:solidFill>
                  <a:schemeClr val="tx1"/>
                </a:solidFill>
                <a:cs typeface="Times New Roman" pitchFamily="18" charset="0"/>
              </a:rPr>
              <a:t>First Edition, BPB Publications</a:t>
            </a:r>
            <a:endParaRPr lang="en-US" sz="2600" dirty="0" smtClean="0">
              <a:solidFill>
                <a:srgbClr val="0000FF"/>
              </a:solidFill>
              <a:cs typeface="Times New Roman" pitchFamily="18" charset="0"/>
            </a:endParaRPr>
          </a:p>
          <a:p>
            <a:pPr eaLnBrk="1" hangingPunct="1">
              <a:lnSpc>
                <a:spcPct val="120000"/>
              </a:lnSpc>
            </a:pPr>
            <a:endParaRPr lang="en-US" sz="2600" dirty="0" smtClean="0">
              <a:cs typeface="Times New Roman" pitchFamily="18" charset="0"/>
            </a:endParaRPr>
          </a:p>
          <a:p>
            <a:pPr eaLnBrk="1" hangingPunct="1">
              <a:lnSpc>
                <a:spcPct val="120000"/>
              </a:lnSpc>
            </a:pPr>
            <a:r>
              <a:rPr lang="en-US" sz="2600" dirty="0" smtClean="0">
                <a:cs typeface="Times New Roman" pitchFamily="18" charset="0"/>
              </a:rPr>
              <a:t>Herbert </a:t>
            </a:r>
            <a:r>
              <a:rPr lang="en-US" sz="2600" dirty="0" err="1" smtClean="0">
                <a:cs typeface="Times New Roman" pitchFamily="18" charset="0"/>
              </a:rPr>
              <a:t>Schildt</a:t>
            </a:r>
            <a:r>
              <a:rPr lang="en-US" sz="2600" dirty="0" smtClean="0">
                <a:cs typeface="Times New Roman" pitchFamily="18" charset="0"/>
              </a:rPr>
              <a:t>, </a:t>
            </a:r>
            <a:r>
              <a:rPr lang="en-US" sz="2600" i="1" dirty="0" smtClean="0">
                <a:solidFill>
                  <a:srgbClr val="0000FF"/>
                </a:solidFill>
                <a:cs typeface="Times New Roman" pitchFamily="18" charset="0"/>
              </a:rPr>
              <a:t>“The C Complete Reference”</a:t>
            </a:r>
            <a:r>
              <a:rPr lang="en-US" sz="2600" i="1" dirty="0" smtClean="0">
                <a:solidFill>
                  <a:schemeClr val="tx1"/>
                </a:solidFill>
                <a:cs typeface="Times New Roman" pitchFamily="18" charset="0"/>
              </a:rPr>
              <a:t>, </a:t>
            </a:r>
            <a:r>
              <a:rPr lang="en-US" sz="2600" dirty="0" smtClean="0">
                <a:solidFill>
                  <a:schemeClr val="tx1"/>
                </a:solidFill>
                <a:cs typeface="Times New Roman" pitchFamily="18" charset="0"/>
              </a:rPr>
              <a:t>Fourth Edition, </a:t>
            </a:r>
            <a:r>
              <a:rPr lang="en-US" sz="2600" dirty="0" smtClean="0"/>
              <a:t>Tata McGraw Hill</a:t>
            </a:r>
            <a:endParaRPr lang="en-US" sz="2600" i="1" dirty="0" smtClean="0">
              <a:solidFill>
                <a:schemeClr val="tx1"/>
              </a:solidFill>
              <a:cs typeface="Times New Roman" pitchFamily="18" charset="0"/>
            </a:endParaRPr>
          </a:p>
          <a:p>
            <a:pPr eaLnBrk="1" hangingPunct="1">
              <a:lnSpc>
                <a:spcPct val="120000"/>
              </a:lnSpc>
            </a:pPr>
            <a:endParaRPr lang="en-US" sz="2600" dirty="0" smtClean="0">
              <a:cs typeface="Times New Roman" pitchFamily="18" charset="0"/>
            </a:endParaRPr>
          </a:p>
          <a:p>
            <a:pPr eaLnBrk="1" hangingPunct="1">
              <a:lnSpc>
                <a:spcPct val="120000"/>
              </a:lnSpc>
            </a:pPr>
            <a:r>
              <a:rPr lang="en-US" sz="2600" dirty="0" smtClean="0">
                <a:cs typeface="Times New Roman" pitchFamily="18" charset="0"/>
              </a:rPr>
              <a:t>Jon Bentley,</a:t>
            </a:r>
            <a:r>
              <a:rPr lang="en-US" sz="2600" i="1" dirty="0" smtClean="0">
                <a:solidFill>
                  <a:srgbClr val="0000FF"/>
                </a:solidFill>
                <a:cs typeface="Times New Roman" pitchFamily="18" charset="0"/>
              </a:rPr>
              <a:t> “Programming Pearls”</a:t>
            </a:r>
            <a:r>
              <a:rPr lang="en-US" sz="2600" dirty="0" smtClean="0">
                <a:solidFill>
                  <a:schemeClr val="tx1"/>
                </a:solidFill>
                <a:cs typeface="Times New Roman" pitchFamily="18" charset="0"/>
              </a:rPr>
              <a:t>, Second Edition,</a:t>
            </a:r>
            <a:r>
              <a:rPr lang="en-US" sz="2600" b="1" dirty="0" smtClean="0"/>
              <a:t> </a:t>
            </a:r>
            <a:r>
              <a:rPr lang="en-US" sz="2600" dirty="0" smtClean="0">
                <a:solidFill>
                  <a:schemeClr val="tx1"/>
                </a:solidFill>
                <a:cs typeface="Times New Roman" pitchFamily="18" charset="0"/>
              </a:rPr>
              <a:t>Addison-Wesley</a:t>
            </a:r>
          </a:p>
          <a:p>
            <a:pPr eaLnBrk="1" hangingPunct="1">
              <a:lnSpc>
                <a:spcPct val="120000"/>
              </a:lnSpc>
            </a:pPr>
            <a:endParaRPr lang="en-US" sz="2600" dirty="0" smtClean="0">
              <a:cs typeface="Times New Roman" pitchFamily="18" charset="0"/>
            </a:endParaRPr>
          </a:p>
          <a:p>
            <a:pPr eaLnBrk="1" hangingPunct="1">
              <a:lnSpc>
                <a:spcPct val="120000"/>
              </a:lnSpc>
            </a:pPr>
            <a:r>
              <a:rPr lang="en-GB" sz="2600" dirty="0" err="1" smtClean="0"/>
              <a:t>Levitin</a:t>
            </a:r>
            <a:r>
              <a:rPr lang="en-GB" sz="2600" dirty="0" smtClean="0"/>
              <a:t>, </a:t>
            </a:r>
            <a:r>
              <a:rPr lang="en-GB" sz="2600" dirty="0" err="1" smtClean="0"/>
              <a:t>Anany</a:t>
            </a:r>
            <a:r>
              <a:rPr lang="en-GB" sz="2600" dirty="0" smtClean="0"/>
              <a:t>. Introduction to design and analysis of algorithms, Pearson education press, 2005</a:t>
            </a:r>
          </a:p>
          <a:p>
            <a:pPr eaLnBrk="1" hangingPunct="1">
              <a:lnSpc>
                <a:spcPct val="80000"/>
              </a:lnSpc>
              <a:buNone/>
            </a:pPr>
            <a:endParaRPr lang="en-US" dirty="0" smtClean="0">
              <a:solidFill>
                <a:schemeClr val="tx1"/>
              </a:solidFill>
              <a:cs typeface="Times New Roman" pitchFamily="18" charset="0"/>
            </a:endParaRPr>
          </a:p>
          <a:p>
            <a:pPr eaLnBrk="1" hangingPunct="1">
              <a:lnSpc>
                <a:spcPct val="80000"/>
              </a:lnSpc>
            </a:pPr>
            <a:endParaRPr lang="en-US" dirty="0" smtClean="0">
              <a:cs typeface="Times New Roman" pitchFamily="18" charset="0"/>
            </a:endParaRPr>
          </a:p>
          <a:p>
            <a:pPr eaLnBrk="1" hangingPunct="1">
              <a:lnSpc>
                <a:spcPct val="80000"/>
              </a:lnSpc>
              <a:buFont typeface="Wingdings" pitchFamily="2" charset="2"/>
              <a:buNone/>
            </a:pP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What are the skills required for a Software Engineer?</a:t>
            </a:r>
            <a:endParaRPr lang="en-US" sz="2400" dirty="0"/>
          </a:p>
        </p:txBody>
      </p:sp>
      <p:sp>
        <p:nvSpPr>
          <p:cNvPr id="3" name="Slide Number Placeholder 2"/>
          <p:cNvSpPr>
            <a:spLocks noGrp="1"/>
          </p:cNvSpPr>
          <p:nvPr>
            <p:ph type="sldNum" sz="quarter" idx="10"/>
          </p:nvPr>
        </p:nvSpPr>
        <p:spPr/>
        <p:txBody>
          <a:bodyPr/>
          <a:lstStyle/>
          <a:p>
            <a:pPr>
              <a:defRPr/>
            </a:pPr>
            <a:fld id="{94AA1276-B3D7-4353-B879-F4E13F6118EF}" type="slidenum">
              <a:rPr lang="en-US" smtClean="0"/>
              <a:pPr>
                <a:defRPr/>
              </a:pPr>
              <a:t>7</a:t>
            </a:fld>
            <a:endParaRPr lang="en-US"/>
          </a:p>
        </p:txBody>
      </p:sp>
      <p:grpSp>
        <p:nvGrpSpPr>
          <p:cNvPr id="4" name="Group 6"/>
          <p:cNvGrpSpPr>
            <a:grpSpLocks/>
          </p:cNvGrpSpPr>
          <p:nvPr/>
        </p:nvGrpSpPr>
        <p:grpSpPr bwMode="auto">
          <a:xfrm>
            <a:off x="3363913" y="1073150"/>
            <a:ext cx="1579562" cy="1579563"/>
            <a:chOff x="3386188" y="68230"/>
            <a:chExt cx="1578880" cy="1578880"/>
          </a:xfrm>
        </p:grpSpPr>
        <p:sp>
          <p:nvSpPr>
            <p:cNvPr id="14" name="Oval 13"/>
            <p:cNvSpPr/>
            <p:nvPr/>
          </p:nvSpPr>
          <p:spPr>
            <a:xfrm>
              <a:off x="3386188" y="68230"/>
              <a:ext cx="1578880" cy="1578880"/>
            </a:xfrm>
            <a:prstGeom prst="ellipse">
              <a:avLst/>
            </a:prstGeom>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15" name="Oval 4"/>
            <p:cNvSpPr/>
            <p:nvPr/>
          </p:nvSpPr>
          <p:spPr>
            <a:xfrm>
              <a:off x="3617863" y="299905"/>
              <a:ext cx="1115530" cy="1115530"/>
            </a:xfrm>
            <a:prstGeom prst="rect">
              <a:avLst/>
            </a:prstGeom>
          </p:spPr>
          <p:style>
            <a:lnRef idx="0">
              <a:scrgbClr r="0" g="0" b="0"/>
            </a:lnRef>
            <a:fillRef idx="0">
              <a:scrgbClr r="0" g="0" b="0"/>
            </a:fillRef>
            <a:effectRef idx="0">
              <a:scrgbClr r="0" g="0" b="0"/>
            </a:effectRef>
            <a:fontRef idx="minor">
              <a:schemeClr val="lt1"/>
            </a:fontRef>
          </p:style>
          <p:txBody>
            <a:bodyPr lIns="11430" tIns="11430" rIns="11430" bIns="11430" spcCol="1270" anchor="ctr"/>
            <a:lstStyle/>
            <a:p>
              <a:pPr algn="ctr" defTabSz="800100" eaLnBrk="0" hangingPunct="0">
                <a:lnSpc>
                  <a:spcPct val="90000"/>
                </a:lnSpc>
                <a:spcAft>
                  <a:spcPct val="35000"/>
                </a:spcAft>
                <a:buClr>
                  <a:srgbClr val="0033CC"/>
                </a:buClr>
                <a:buSzPct val="155000"/>
                <a:buFont typeface="Symbol" pitchFamily="18" charset="2"/>
                <a:buNone/>
                <a:defRPr/>
              </a:pPr>
              <a:r>
                <a:rPr lang="en-US" sz="1800" dirty="0">
                  <a:solidFill>
                    <a:srgbClr val="0000FF"/>
                  </a:solidFill>
                </a:rPr>
                <a:t>Technical Skills</a:t>
              </a:r>
            </a:p>
          </p:txBody>
        </p:sp>
      </p:grpSp>
      <p:grpSp>
        <p:nvGrpSpPr>
          <p:cNvPr id="5" name="Group 15"/>
          <p:cNvGrpSpPr>
            <a:grpSpLocks/>
          </p:cNvGrpSpPr>
          <p:nvPr/>
        </p:nvGrpSpPr>
        <p:grpSpPr bwMode="auto">
          <a:xfrm>
            <a:off x="3352800" y="4572000"/>
            <a:ext cx="1579563" cy="1579563"/>
            <a:chOff x="3386188" y="68230"/>
            <a:chExt cx="1578880" cy="1578880"/>
          </a:xfrm>
        </p:grpSpPr>
        <p:sp>
          <p:nvSpPr>
            <p:cNvPr id="17" name="Oval 16"/>
            <p:cNvSpPr/>
            <p:nvPr/>
          </p:nvSpPr>
          <p:spPr>
            <a:xfrm>
              <a:off x="3386188" y="68230"/>
              <a:ext cx="1578880" cy="1578880"/>
            </a:xfrm>
            <a:prstGeom prst="ellipse">
              <a:avLst/>
            </a:prstGeom>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18" name="Oval 4"/>
            <p:cNvSpPr/>
            <p:nvPr/>
          </p:nvSpPr>
          <p:spPr>
            <a:xfrm>
              <a:off x="3617863" y="299905"/>
              <a:ext cx="1115530" cy="1115530"/>
            </a:xfrm>
            <a:prstGeom prst="rect">
              <a:avLst/>
            </a:prstGeom>
          </p:spPr>
          <p:style>
            <a:lnRef idx="0">
              <a:scrgbClr r="0" g="0" b="0"/>
            </a:lnRef>
            <a:fillRef idx="0">
              <a:scrgbClr r="0" g="0" b="0"/>
            </a:fillRef>
            <a:effectRef idx="0">
              <a:scrgbClr r="0" g="0" b="0"/>
            </a:effectRef>
            <a:fontRef idx="minor">
              <a:schemeClr val="lt1"/>
            </a:fontRef>
          </p:style>
          <p:txBody>
            <a:bodyPr lIns="11430" tIns="11430" rIns="11430" bIns="11430" spcCol="1270" anchor="ctr"/>
            <a:lstStyle/>
            <a:p>
              <a:pPr algn="ctr" defTabSz="800100" eaLnBrk="0" hangingPunct="0">
                <a:lnSpc>
                  <a:spcPct val="90000"/>
                </a:lnSpc>
                <a:spcAft>
                  <a:spcPct val="35000"/>
                </a:spcAft>
                <a:buClr>
                  <a:srgbClr val="0033CC"/>
                </a:buClr>
                <a:buSzPct val="155000"/>
                <a:buFont typeface="Symbol" pitchFamily="18" charset="2"/>
                <a:buNone/>
                <a:defRPr/>
              </a:pPr>
              <a:r>
                <a:rPr lang="en-US" sz="1800" dirty="0">
                  <a:solidFill>
                    <a:srgbClr val="0000FF"/>
                  </a:solidFill>
                </a:rPr>
                <a:t>Soft Skills</a:t>
              </a:r>
            </a:p>
          </p:txBody>
        </p:sp>
      </p:grpSp>
      <p:grpSp>
        <p:nvGrpSpPr>
          <p:cNvPr id="6" name="Group 18"/>
          <p:cNvGrpSpPr>
            <a:grpSpLocks/>
          </p:cNvGrpSpPr>
          <p:nvPr/>
        </p:nvGrpSpPr>
        <p:grpSpPr bwMode="auto">
          <a:xfrm>
            <a:off x="3792538" y="2286000"/>
            <a:ext cx="2455862" cy="2608263"/>
            <a:chOff x="5052781" y="68230"/>
            <a:chExt cx="1578880" cy="1578880"/>
          </a:xfrm>
        </p:grpSpPr>
        <p:sp>
          <p:nvSpPr>
            <p:cNvPr id="20" name="Oval 19"/>
            <p:cNvSpPr/>
            <p:nvPr/>
          </p:nvSpPr>
          <p:spPr>
            <a:xfrm>
              <a:off x="5052781" y="68230"/>
              <a:ext cx="1578880" cy="1578880"/>
            </a:xfrm>
            <a:prstGeom prst="ellipse">
              <a:avLst/>
            </a:prstGeom>
            <a:effectLst>
              <a:innerShdw blurRad="63500" dist="50800" dir="81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1" name="Oval 4"/>
            <p:cNvSpPr/>
            <p:nvPr/>
          </p:nvSpPr>
          <p:spPr>
            <a:xfrm>
              <a:off x="5295936" y="299451"/>
              <a:ext cx="1116436" cy="1116438"/>
            </a:xfrm>
            <a:prstGeom prst="rect">
              <a:avLst/>
            </a:prstGeom>
          </p:spPr>
          <p:style>
            <a:lnRef idx="0">
              <a:scrgbClr r="0" g="0" b="0"/>
            </a:lnRef>
            <a:fillRef idx="0">
              <a:scrgbClr r="0" g="0" b="0"/>
            </a:fillRef>
            <a:effectRef idx="0">
              <a:scrgbClr r="0" g="0" b="0"/>
            </a:effectRef>
            <a:fontRef idx="minor">
              <a:schemeClr val="lt1"/>
            </a:fontRef>
          </p:style>
          <p:txBody>
            <a:bodyPr lIns="11430" tIns="11430" rIns="11430" bIns="11430" spcCol="1270" anchor="ctr">
              <a:scene3d>
                <a:camera prst="orthographicFront"/>
                <a:lightRig rig="glow" dir="tl">
                  <a:rot lat="0" lon="0" rev="5400000"/>
                </a:lightRig>
              </a:scene3d>
              <a:sp3d contourW="12700">
                <a:bevelT w="25400" h="25400"/>
                <a:contourClr>
                  <a:schemeClr val="accent6">
                    <a:shade val="73000"/>
                  </a:schemeClr>
                </a:contourClr>
              </a:sp3d>
            </a:bodyPr>
            <a:lstStyle/>
            <a:p>
              <a:pPr algn="ctr" defTabSz="800100" eaLnBrk="0" hangingPunct="0">
                <a:lnSpc>
                  <a:spcPct val="90000"/>
                </a:lnSpc>
                <a:spcAft>
                  <a:spcPct val="35000"/>
                </a:spcAft>
                <a:buClr>
                  <a:srgbClr val="0033CC"/>
                </a:buClr>
                <a:buSzPct val="155000"/>
                <a:buFont typeface="Symbol" pitchFamily="18" charset="2"/>
                <a:buNone/>
                <a:defRPr/>
              </a:pPr>
              <a:r>
                <a:rPr lang="en-US" sz="1800" dirty="0">
                  <a:ln w="11430"/>
                  <a:solidFill>
                    <a:srgbClr val="FF0000"/>
                  </a:solidFill>
                  <a:effectLst>
                    <a:outerShdw blurRad="80000" dist="40000" dir="5040000" algn="tl">
                      <a:srgbClr val="000000">
                        <a:alpha val="30000"/>
                      </a:srgbClr>
                    </a:outerShdw>
                  </a:effectLst>
                </a:rPr>
                <a:t>Problem Solving Skills</a:t>
              </a:r>
            </a:p>
          </p:txBody>
        </p:sp>
      </p:grpSp>
      <p:grpSp>
        <p:nvGrpSpPr>
          <p:cNvPr id="7" name="Group 23"/>
          <p:cNvGrpSpPr>
            <a:grpSpLocks/>
          </p:cNvGrpSpPr>
          <p:nvPr/>
        </p:nvGrpSpPr>
        <p:grpSpPr bwMode="auto">
          <a:xfrm>
            <a:off x="5181600" y="1066800"/>
            <a:ext cx="2895600" cy="1579563"/>
            <a:chOff x="5122957" y="68230"/>
            <a:chExt cx="2368320" cy="1578880"/>
          </a:xfrm>
        </p:grpSpPr>
        <p:sp>
          <p:nvSpPr>
            <p:cNvPr id="25" name="Rectangle 24"/>
            <p:cNvSpPr/>
            <p:nvPr/>
          </p:nvSpPr>
          <p:spPr>
            <a:xfrm>
              <a:off x="5122957" y="68230"/>
              <a:ext cx="2368320" cy="157888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5122957" y="68230"/>
              <a:ext cx="2368320" cy="157888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anchor="ctr"/>
            <a:lstStyle/>
            <a:p>
              <a:pPr marL="171450" lvl="1" indent="-171450" defTabSz="800100" eaLnBrk="0" hangingPunct="0">
                <a:lnSpc>
                  <a:spcPct val="90000"/>
                </a:lnSpc>
                <a:spcAft>
                  <a:spcPct val="15000"/>
                </a:spcAft>
                <a:buClr>
                  <a:srgbClr val="0033CC"/>
                </a:buClr>
                <a:buSzPct val="155000"/>
                <a:buFont typeface="Arial" charset="0"/>
                <a:buChar char="•"/>
                <a:defRPr/>
              </a:pPr>
              <a:r>
                <a:rPr lang="en-US" sz="1800" dirty="0">
                  <a:solidFill>
                    <a:srgbClr val="000000"/>
                  </a:solidFill>
                </a:rPr>
                <a:t>Software Designing</a:t>
              </a:r>
            </a:p>
            <a:p>
              <a:pPr marL="171450" lvl="1" indent="-171450" defTabSz="800100" eaLnBrk="0" hangingPunct="0">
                <a:lnSpc>
                  <a:spcPct val="90000"/>
                </a:lnSpc>
                <a:spcAft>
                  <a:spcPct val="15000"/>
                </a:spcAft>
                <a:buClr>
                  <a:srgbClr val="0033CC"/>
                </a:buClr>
                <a:buSzPct val="155000"/>
                <a:buFont typeface="Arial" charset="0"/>
                <a:buChar char="•"/>
                <a:defRPr/>
              </a:pPr>
              <a:r>
                <a:rPr lang="en-US" sz="1800" dirty="0">
                  <a:solidFill>
                    <a:srgbClr val="000000"/>
                  </a:solidFill>
                </a:rPr>
                <a:t>Coding</a:t>
              </a:r>
            </a:p>
            <a:p>
              <a:pPr marL="171450" lvl="1" indent="-171450" defTabSz="800100" eaLnBrk="0" hangingPunct="0">
                <a:lnSpc>
                  <a:spcPct val="90000"/>
                </a:lnSpc>
                <a:spcAft>
                  <a:spcPct val="15000"/>
                </a:spcAft>
                <a:buClr>
                  <a:srgbClr val="0033CC"/>
                </a:buClr>
                <a:buSzPct val="155000"/>
                <a:buFont typeface="Arial" charset="0"/>
                <a:buChar char="•"/>
                <a:defRPr/>
              </a:pPr>
              <a:r>
                <a:rPr lang="en-US" sz="1800" dirty="0">
                  <a:solidFill>
                    <a:srgbClr val="000000"/>
                  </a:solidFill>
                </a:rPr>
                <a:t>Software Testing</a:t>
              </a:r>
            </a:p>
            <a:p>
              <a:pPr marL="171450" lvl="1" indent="-171450" defTabSz="800100" eaLnBrk="0" hangingPunct="0">
                <a:lnSpc>
                  <a:spcPct val="90000"/>
                </a:lnSpc>
                <a:spcAft>
                  <a:spcPct val="15000"/>
                </a:spcAft>
                <a:buClr>
                  <a:srgbClr val="0033CC"/>
                </a:buClr>
                <a:buSzPct val="155000"/>
                <a:buFont typeface="Arial" charset="0"/>
                <a:buChar char="•"/>
                <a:defRPr/>
              </a:pPr>
              <a:r>
                <a:rPr lang="en-US" sz="2100" dirty="0">
                  <a:solidFill>
                    <a:srgbClr val="000000"/>
                  </a:solidFill>
                </a:rPr>
                <a:t>…..</a:t>
              </a:r>
            </a:p>
          </p:txBody>
        </p:sp>
      </p:grpSp>
      <p:grpSp>
        <p:nvGrpSpPr>
          <p:cNvPr id="8" name="Group 26"/>
          <p:cNvGrpSpPr>
            <a:grpSpLocks/>
          </p:cNvGrpSpPr>
          <p:nvPr/>
        </p:nvGrpSpPr>
        <p:grpSpPr bwMode="auto">
          <a:xfrm>
            <a:off x="5175250" y="4668838"/>
            <a:ext cx="2368550" cy="1579562"/>
            <a:chOff x="5644777" y="1949771"/>
            <a:chExt cx="2368320" cy="1578880"/>
          </a:xfrm>
        </p:grpSpPr>
        <p:sp>
          <p:nvSpPr>
            <p:cNvPr id="28" name="Rectangle 27"/>
            <p:cNvSpPr/>
            <p:nvPr/>
          </p:nvSpPr>
          <p:spPr>
            <a:xfrm>
              <a:off x="5644777" y="1949771"/>
              <a:ext cx="2368320" cy="157888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Rectangle 28"/>
            <p:cNvSpPr/>
            <p:nvPr/>
          </p:nvSpPr>
          <p:spPr>
            <a:xfrm>
              <a:off x="5644777" y="1949771"/>
              <a:ext cx="2368320" cy="157888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spcCol="1270" anchor="ctr"/>
            <a:lstStyle/>
            <a:p>
              <a:pPr marL="171450" lvl="1" indent="-171450" defTabSz="800100" eaLnBrk="0" hangingPunct="0">
                <a:lnSpc>
                  <a:spcPct val="90000"/>
                </a:lnSpc>
                <a:spcAft>
                  <a:spcPct val="15000"/>
                </a:spcAft>
                <a:buClr>
                  <a:srgbClr val="0033CC"/>
                </a:buClr>
                <a:buSzPct val="155000"/>
                <a:buFont typeface="Arial" pitchFamily="34" charset="0"/>
                <a:buChar char="•"/>
                <a:defRPr/>
              </a:pPr>
              <a:r>
                <a:rPr lang="en-US" sz="1800" dirty="0"/>
                <a:t>Communication</a:t>
              </a:r>
            </a:p>
            <a:p>
              <a:pPr marL="171450" lvl="1" indent="-171450" defTabSz="800100" eaLnBrk="0" hangingPunct="0">
                <a:lnSpc>
                  <a:spcPct val="90000"/>
                </a:lnSpc>
                <a:spcAft>
                  <a:spcPct val="15000"/>
                </a:spcAft>
                <a:buClr>
                  <a:srgbClr val="0033CC"/>
                </a:buClr>
                <a:buSzPct val="155000"/>
                <a:buFont typeface="Arial" pitchFamily="34" charset="0"/>
                <a:buChar char="•"/>
                <a:defRPr/>
              </a:pPr>
              <a:r>
                <a:rPr lang="en-US" sz="1800" dirty="0"/>
                <a:t>Team work</a:t>
              </a:r>
            </a:p>
            <a:p>
              <a:pPr marL="171450" lvl="1" indent="-171450" defTabSz="800100" eaLnBrk="0" hangingPunct="0">
                <a:lnSpc>
                  <a:spcPct val="90000"/>
                </a:lnSpc>
                <a:spcAft>
                  <a:spcPct val="15000"/>
                </a:spcAft>
                <a:buClr>
                  <a:srgbClr val="0033CC"/>
                </a:buClr>
                <a:buSzPct val="155000"/>
                <a:buFont typeface="Arial" pitchFamily="34" charset="0"/>
                <a:buChar char="•"/>
                <a:defRPr/>
              </a:pPr>
              <a:r>
                <a:rPr lang="en-US" sz="1800" dirty="0"/>
                <a:t>Negotiation </a:t>
              </a:r>
            </a:p>
            <a:p>
              <a:pPr marL="171450" lvl="1" indent="-171450" defTabSz="800100" eaLnBrk="0" hangingPunct="0">
                <a:lnSpc>
                  <a:spcPct val="90000"/>
                </a:lnSpc>
                <a:spcAft>
                  <a:spcPct val="15000"/>
                </a:spcAft>
                <a:buClr>
                  <a:srgbClr val="0033CC"/>
                </a:buClr>
                <a:buSzPct val="155000"/>
                <a:buFont typeface="Arial" pitchFamily="34" charset="0"/>
                <a:buChar char="•"/>
                <a:defRPr/>
              </a:pPr>
              <a:r>
                <a:rPr lang="en-US" sz="1800" dirty="0"/>
                <a:t>…..</a:t>
              </a:r>
            </a:p>
          </p:txBody>
        </p:sp>
      </p:grpSp>
      <p:grpSp>
        <p:nvGrpSpPr>
          <p:cNvPr id="9" name="Group 29"/>
          <p:cNvGrpSpPr>
            <a:grpSpLocks/>
          </p:cNvGrpSpPr>
          <p:nvPr/>
        </p:nvGrpSpPr>
        <p:grpSpPr bwMode="auto">
          <a:xfrm>
            <a:off x="6019800" y="2743200"/>
            <a:ext cx="3581400" cy="1655763"/>
            <a:chOff x="5257793" y="3725823"/>
            <a:chExt cx="3581400" cy="1655080"/>
          </a:xfrm>
        </p:grpSpPr>
        <p:sp>
          <p:nvSpPr>
            <p:cNvPr id="31" name="Rectangle 30"/>
            <p:cNvSpPr/>
            <p:nvPr/>
          </p:nvSpPr>
          <p:spPr>
            <a:xfrm>
              <a:off x="5257793" y="3801992"/>
              <a:ext cx="2368550" cy="15789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Rectangle 31"/>
            <p:cNvSpPr/>
            <p:nvPr/>
          </p:nvSpPr>
          <p:spPr>
            <a:xfrm>
              <a:off x="5333993" y="3725823"/>
              <a:ext cx="3505200" cy="157891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spcCol="1270" anchor="ctr"/>
            <a:lstStyle/>
            <a:p>
              <a:pPr marL="628650" lvl="2" indent="-171450" defTabSz="800100" eaLnBrk="0" hangingPunct="0">
                <a:lnSpc>
                  <a:spcPct val="90000"/>
                </a:lnSpc>
                <a:spcAft>
                  <a:spcPct val="15000"/>
                </a:spcAft>
                <a:buClr>
                  <a:srgbClr val="0033CC"/>
                </a:buClr>
                <a:buSzPct val="155000"/>
                <a:buFont typeface="Arial" pitchFamily="34" charset="0"/>
                <a:buChar char="•"/>
                <a:defRPr/>
              </a:pPr>
              <a:r>
                <a:rPr lang="en-US" sz="1800" dirty="0">
                  <a:solidFill>
                    <a:srgbClr val="FF0000"/>
                  </a:solidFill>
                </a:rPr>
                <a:t>Logical and analytical thinking</a:t>
              </a:r>
            </a:p>
          </p:txBody>
        </p:sp>
      </p:grpSp>
      <p:pic>
        <p:nvPicPr>
          <p:cNvPr id="13345" name="Picture 33" descr="C:\Program Files\Microsoft Office\MEDIA\CAGCAT10\j0195384.wmf"/>
          <p:cNvPicPr>
            <a:picLocks noChangeAspect="1" noChangeArrowheads="1"/>
          </p:cNvPicPr>
          <p:nvPr/>
        </p:nvPicPr>
        <p:blipFill>
          <a:blip r:embed="rId3"/>
          <a:srcRect/>
          <a:stretch>
            <a:fillRect/>
          </a:stretch>
        </p:blipFill>
        <p:spPr bwMode="auto">
          <a:xfrm>
            <a:off x="914400" y="2057400"/>
            <a:ext cx="2239254" cy="29718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blinds(horizontal)">
                                      <p:cBhvr>
                                        <p:cTn id="7" dur="500"/>
                                        <p:tgtEl>
                                          <p:spTgt spid="13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amond(out)">
                                      <p:cBhvr>
                                        <p:cTn id="28" dur="2000"/>
                                        <p:tgtEl>
                                          <p:spTgt spid="6"/>
                                        </p:tgtEl>
                                      </p:cBhvr>
                                    </p:animEffect>
                                  </p:childTnLst>
                                </p:cTn>
                              </p:par>
                              <p:par>
                                <p:cTn id="29" presetID="8" presetClass="entr" presetSubtype="3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amond(out)">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4" descr="C:\Documents and Settings\kshitiz_jain\Local Settings\Temporary Internet Files\Content.IE5\KXS1IRCL\MCj03008440000[1].wmf"/>
          <p:cNvPicPr>
            <a:picLocks noChangeAspect="1" noChangeArrowheads="1"/>
          </p:cNvPicPr>
          <p:nvPr/>
        </p:nvPicPr>
        <p:blipFill>
          <a:blip r:embed="rId3"/>
          <a:srcRect/>
          <a:stretch>
            <a:fillRect/>
          </a:stretch>
        </p:blipFill>
        <p:spPr bwMode="auto">
          <a:xfrm rot="-787602">
            <a:off x="7191375" y="284163"/>
            <a:ext cx="1284288" cy="1069975"/>
          </a:xfrm>
          <a:prstGeom prst="rect">
            <a:avLst/>
          </a:prstGeom>
          <a:noFill/>
          <a:ln w="9525">
            <a:noFill/>
            <a:miter lim="800000"/>
            <a:headEnd/>
            <a:tailEnd/>
          </a:ln>
        </p:spPr>
      </p:pic>
      <p:sp>
        <p:nvSpPr>
          <p:cNvPr id="9" name="Rectangle 2"/>
          <p:cNvSpPr txBox="1">
            <a:spLocks noChangeArrowheads="1"/>
          </p:cNvSpPr>
          <p:nvPr/>
        </p:nvSpPr>
        <p:spPr bwMode="auto">
          <a:xfrm>
            <a:off x="254000" y="1270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0" hangingPunct="0">
              <a:defRPr/>
            </a:pPr>
            <a:r>
              <a:rPr lang="en-US" sz="3200" kern="0" dirty="0" smtClean="0">
                <a:solidFill>
                  <a:schemeClr val="bg1"/>
                </a:solidFill>
                <a:latin typeface="+mj-lt"/>
                <a:ea typeface="+mj-ea"/>
                <a:cs typeface="+mj-cs"/>
              </a:rPr>
              <a:t>What is a Problem?</a:t>
            </a:r>
            <a:endParaRPr lang="en-US" sz="3200" kern="0" dirty="0">
              <a:solidFill>
                <a:schemeClr val="bg1"/>
              </a:solidFill>
              <a:latin typeface="+mj-lt"/>
              <a:ea typeface="+mj-ea"/>
              <a:cs typeface="+mj-cs"/>
            </a:endParaRPr>
          </a:p>
        </p:txBody>
      </p:sp>
      <p:sp>
        <p:nvSpPr>
          <p:cNvPr id="10" name="Rectangle 3"/>
          <p:cNvSpPr txBox="1">
            <a:spLocks noChangeArrowheads="1"/>
          </p:cNvSpPr>
          <p:nvPr/>
        </p:nvSpPr>
        <p:spPr bwMode="auto">
          <a:xfrm>
            <a:off x="254000" y="1282700"/>
            <a:ext cx="9423400" cy="4881563"/>
          </a:xfrm>
          <a:prstGeom prst="rect">
            <a:avLst/>
          </a:prstGeom>
          <a:noFill/>
          <a:ln w="9525">
            <a:noFill/>
            <a:miter lim="800000"/>
            <a:headEnd/>
            <a:tailEnd/>
          </a:ln>
        </p:spPr>
        <p:txBody>
          <a:bodyPr>
            <a:normAutofit fontScale="85000" lnSpcReduction="20000"/>
          </a:bodyPr>
          <a:lstStyle/>
          <a:p>
            <a:pPr marL="342900" indent="-342900" eaLnBrk="0" hangingPunct="0">
              <a:lnSpc>
                <a:spcPct val="90000"/>
              </a:lnSpc>
              <a:spcBef>
                <a:spcPct val="20000"/>
              </a:spcBef>
              <a:buClr>
                <a:srgbClr val="003366"/>
              </a:buClr>
              <a:buFont typeface="Wingdings" pitchFamily="2" charset="2"/>
              <a:buNone/>
              <a:defRPr/>
            </a:pPr>
            <a:r>
              <a:rPr lang="en-GB" sz="2000" kern="0" dirty="0">
                <a:latin typeface="+mn-lt"/>
                <a:cs typeface="+mn-cs"/>
              </a:rPr>
              <a:t>Definition:</a:t>
            </a:r>
            <a:r>
              <a:rPr lang="en-GB" sz="2000" b="0" kern="0" dirty="0">
                <a:latin typeface="+mn-lt"/>
                <a:cs typeface="+mn-cs"/>
              </a:rPr>
              <a:t> </a:t>
            </a:r>
            <a:r>
              <a:rPr lang="en-US" sz="2000" b="0" kern="0" dirty="0">
                <a:latin typeface="+mn-lt"/>
                <a:cs typeface="+mn-cs"/>
              </a:rPr>
              <a:t>A problem is a puzzle that requires logical thought or mathematics to 		      </a:t>
            </a:r>
          </a:p>
          <a:p>
            <a:pPr marL="342900" indent="-342900" eaLnBrk="0" hangingPunct="0">
              <a:lnSpc>
                <a:spcPct val="90000"/>
              </a:lnSpc>
              <a:spcBef>
                <a:spcPct val="20000"/>
              </a:spcBef>
              <a:buClr>
                <a:srgbClr val="003366"/>
              </a:buClr>
              <a:buFont typeface="Wingdings" pitchFamily="2" charset="2"/>
              <a:buNone/>
              <a:defRPr/>
            </a:pPr>
            <a:r>
              <a:rPr lang="en-US" sz="2000" b="0" kern="0" dirty="0">
                <a:latin typeface="+mn-lt"/>
                <a:cs typeface="+mn-cs"/>
              </a:rPr>
              <a:t>solve it. </a:t>
            </a:r>
            <a:r>
              <a:rPr lang="en-US" sz="2000" b="0" kern="0" baseline="30000" dirty="0">
                <a:latin typeface="+mn-lt"/>
                <a:cs typeface="+mn-cs"/>
              </a:rPr>
              <a:t>[1]</a:t>
            </a:r>
          </a:p>
          <a:p>
            <a:pPr marL="342900" indent="-342900" eaLnBrk="0" hangingPunct="0">
              <a:lnSpc>
                <a:spcPct val="90000"/>
              </a:lnSpc>
              <a:spcBef>
                <a:spcPct val="20000"/>
              </a:spcBef>
              <a:buClr>
                <a:srgbClr val="003366"/>
              </a:buClr>
              <a:buFont typeface="Wingdings" pitchFamily="2" charset="2"/>
              <a:buNone/>
              <a:defRPr/>
            </a:pPr>
            <a:endParaRPr lang="en-GB" sz="2000" b="0" kern="0" dirty="0">
              <a:latin typeface="+mn-lt"/>
              <a:cs typeface="+mn-cs"/>
            </a:endParaRPr>
          </a:p>
          <a:p>
            <a:pPr marL="342900" indent="-342900" eaLnBrk="0" hangingPunct="0">
              <a:lnSpc>
                <a:spcPct val="90000"/>
              </a:lnSpc>
              <a:spcBef>
                <a:spcPct val="20000"/>
              </a:spcBef>
              <a:buClr>
                <a:srgbClr val="003366"/>
              </a:buClr>
              <a:buFont typeface="Wingdings" pitchFamily="2" charset="2"/>
              <a:buNone/>
              <a:defRPr/>
            </a:pPr>
            <a:r>
              <a:rPr lang="en-GB" sz="2000" b="0" kern="0" dirty="0">
                <a:latin typeface="+mn-lt"/>
                <a:cs typeface="+mn-cs"/>
              </a:rPr>
              <a:t>A  puzzle could be a set of questions on a scenario which consists of </a:t>
            </a:r>
            <a:r>
              <a:rPr lang="en-GB" sz="2000" i="1" kern="0" dirty="0">
                <a:latin typeface="+mn-lt"/>
                <a:cs typeface="+mn-cs"/>
              </a:rPr>
              <a:t>description of reality</a:t>
            </a:r>
            <a:r>
              <a:rPr lang="en-GB" sz="2000" b="0" i="1" kern="0" dirty="0">
                <a:latin typeface="+mn-lt"/>
                <a:cs typeface="+mn-cs"/>
              </a:rPr>
              <a:t> </a:t>
            </a:r>
            <a:r>
              <a:rPr lang="en-GB" sz="2000" b="0" kern="0" dirty="0">
                <a:latin typeface="+mn-lt"/>
                <a:cs typeface="+mn-cs"/>
              </a:rPr>
              <a:t>and </a:t>
            </a:r>
          </a:p>
          <a:p>
            <a:pPr marL="342900" indent="-342900" eaLnBrk="0" hangingPunct="0">
              <a:lnSpc>
                <a:spcPct val="90000"/>
              </a:lnSpc>
              <a:spcBef>
                <a:spcPct val="20000"/>
              </a:spcBef>
              <a:buClr>
                <a:srgbClr val="003366"/>
              </a:buClr>
              <a:buFont typeface="Wingdings" pitchFamily="2" charset="2"/>
              <a:buNone/>
              <a:defRPr/>
            </a:pPr>
            <a:r>
              <a:rPr lang="en-GB" sz="2000" b="0" kern="0" dirty="0">
                <a:latin typeface="+mn-lt"/>
                <a:cs typeface="+mn-cs"/>
              </a:rPr>
              <a:t>set of </a:t>
            </a:r>
            <a:r>
              <a:rPr lang="en-GB" sz="2000" i="1" kern="0" dirty="0">
                <a:latin typeface="+mn-lt"/>
                <a:cs typeface="+mn-cs"/>
              </a:rPr>
              <a:t>constraints</a:t>
            </a:r>
            <a:r>
              <a:rPr lang="en-GB" sz="2000" b="0" i="1" kern="0" dirty="0">
                <a:latin typeface="+mn-lt"/>
                <a:cs typeface="+mn-cs"/>
              </a:rPr>
              <a:t> </a:t>
            </a:r>
            <a:r>
              <a:rPr lang="en-GB" sz="2000" b="0" kern="0" dirty="0">
                <a:latin typeface="+mn-lt"/>
                <a:cs typeface="+mn-cs"/>
              </a:rPr>
              <a:t>about the scenario. </a:t>
            </a:r>
          </a:p>
          <a:p>
            <a:pPr marL="342900" indent="-342900" eaLnBrk="0" hangingPunct="0">
              <a:lnSpc>
                <a:spcPct val="90000"/>
              </a:lnSpc>
              <a:spcBef>
                <a:spcPct val="20000"/>
              </a:spcBef>
              <a:buClr>
                <a:srgbClr val="003366"/>
              </a:buClr>
              <a:buFont typeface="Wingdings" pitchFamily="2" charset="2"/>
              <a:buNone/>
              <a:defRPr/>
            </a:pPr>
            <a:r>
              <a:rPr lang="en-GB" sz="2000" kern="0" dirty="0">
                <a:latin typeface="+mn-lt"/>
                <a:cs typeface="+mn-cs"/>
              </a:rPr>
              <a:t>	</a:t>
            </a:r>
          </a:p>
          <a:p>
            <a:pPr marL="342900" indent="-342900" eaLnBrk="0" hangingPunct="0">
              <a:lnSpc>
                <a:spcPct val="90000"/>
              </a:lnSpc>
              <a:spcBef>
                <a:spcPct val="20000"/>
              </a:spcBef>
              <a:buClr>
                <a:srgbClr val="003366"/>
              </a:buClr>
              <a:buFont typeface="Wingdings" pitchFamily="2" charset="2"/>
              <a:buNone/>
              <a:defRPr/>
            </a:pPr>
            <a:r>
              <a:rPr lang="en-GB" sz="2000" kern="0" dirty="0">
                <a:latin typeface="+mn-lt"/>
                <a:cs typeface="+mn-cs"/>
              </a:rPr>
              <a:t>Scenario</a:t>
            </a:r>
            <a:r>
              <a:rPr lang="en-GB" sz="2000" b="0" kern="0" dirty="0">
                <a:latin typeface="+mn-lt"/>
                <a:cs typeface="+mn-cs"/>
              </a:rPr>
              <a:t>: Infosys  Mysore campus has a library. The librarian issues books only to Infosys </a:t>
            </a:r>
          </a:p>
          <a:p>
            <a:pPr marL="342900" indent="-342900" eaLnBrk="0" hangingPunct="0">
              <a:lnSpc>
                <a:spcPct val="90000"/>
              </a:lnSpc>
              <a:spcBef>
                <a:spcPct val="20000"/>
              </a:spcBef>
              <a:buClr>
                <a:srgbClr val="003366"/>
              </a:buClr>
              <a:buFont typeface="Wingdings" pitchFamily="2" charset="2"/>
              <a:buNone/>
              <a:defRPr/>
            </a:pPr>
            <a:r>
              <a:rPr lang="en-GB" sz="2000" b="0" kern="0" dirty="0">
                <a:latin typeface="+mn-lt"/>
                <a:cs typeface="+mn-cs"/>
              </a:rPr>
              <a:t>employees.</a:t>
            </a:r>
          </a:p>
          <a:p>
            <a:pPr marL="342900" indent="-342900" eaLnBrk="0" hangingPunct="0">
              <a:lnSpc>
                <a:spcPct val="90000"/>
              </a:lnSpc>
              <a:spcBef>
                <a:spcPct val="20000"/>
              </a:spcBef>
              <a:buClr>
                <a:srgbClr val="003366"/>
              </a:buClr>
              <a:buFont typeface="Wingdings" pitchFamily="2" charset="2"/>
              <a:buNone/>
              <a:defRPr/>
            </a:pPr>
            <a:r>
              <a:rPr lang="en-GB" sz="2000" b="0" kern="0" dirty="0">
                <a:latin typeface="+mn-lt"/>
                <a:cs typeface="+mn-cs"/>
              </a:rPr>
              <a:t>	</a:t>
            </a:r>
          </a:p>
          <a:p>
            <a:pPr marL="342900" indent="-342900" eaLnBrk="0" hangingPunct="0">
              <a:lnSpc>
                <a:spcPct val="90000"/>
              </a:lnSpc>
              <a:spcBef>
                <a:spcPct val="20000"/>
              </a:spcBef>
              <a:buClr>
                <a:srgbClr val="003366"/>
              </a:buClr>
              <a:buFont typeface="Wingdings" pitchFamily="2" charset="2"/>
              <a:buNone/>
              <a:defRPr/>
            </a:pPr>
            <a:r>
              <a:rPr lang="en-GB" sz="2000" kern="0" dirty="0">
                <a:latin typeface="+mn-lt"/>
                <a:cs typeface="+mn-cs"/>
              </a:rPr>
              <a:t>Careful observation suggests…</a:t>
            </a:r>
          </a:p>
          <a:p>
            <a:pPr marL="1143000" lvl="2" indent="-228600" eaLnBrk="0" hangingPunct="0">
              <a:lnSpc>
                <a:spcPct val="90000"/>
              </a:lnSpc>
              <a:spcBef>
                <a:spcPct val="20000"/>
              </a:spcBef>
              <a:buClr>
                <a:srgbClr val="003366"/>
              </a:buClr>
              <a:buFont typeface="Arial" charset="0"/>
              <a:buNone/>
              <a:defRPr/>
            </a:pPr>
            <a:r>
              <a:rPr lang="en-GB" sz="2000" b="0" kern="0" dirty="0">
                <a:latin typeface="+mn-lt"/>
                <a:cs typeface="+mn-cs"/>
              </a:rPr>
              <a:t>Description of reality : There is a library in Infosys Mysore campus and 				       there is a librarian in the library.</a:t>
            </a:r>
          </a:p>
          <a:p>
            <a:pPr marL="1143000" lvl="2" indent="-228600" eaLnBrk="0" hangingPunct="0">
              <a:lnSpc>
                <a:spcPct val="90000"/>
              </a:lnSpc>
              <a:spcBef>
                <a:spcPct val="20000"/>
              </a:spcBef>
              <a:buClr>
                <a:srgbClr val="003366"/>
              </a:buClr>
              <a:buFont typeface="Arial" charset="0"/>
              <a:buNone/>
              <a:defRPr/>
            </a:pPr>
            <a:endParaRPr lang="en-GB" sz="2000" b="0" kern="0" dirty="0">
              <a:latin typeface="+mn-lt"/>
              <a:cs typeface="+mn-cs"/>
            </a:endParaRPr>
          </a:p>
          <a:p>
            <a:pPr marL="1143000" lvl="2" indent="-228600" eaLnBrk="0" hangingPunct="0">
              <a:lnSpc>
                <a:spcPct val="90000"/>
              </a:lnSpc>
              <a:spcBef>
                <a:spcPct val="20000"/>
              </a:spcBef>
              <a:buClr>
                <a:srgbClr val="003366"/>
              </a:buClr>
              <a:buFont typeface="Arial" charset="0"/>
              <a:buNone/>
              <a:defRPr/>
            </a:pPr>
            <a:r>
              <a:rPr lang="en-GB" sz="2000" b="0" kern="0" dirty="0">
                <a:latin typeface="+mn-lt"/>
                <a:cs typeface="+mn-cs"/>
              </a:rPr>
              <a:t>Constraint                 : Librarian issues books only to Infosys employees</a:t>
            </a:r>
          </a:p>
          <a:p>
            <a:pPr marL="342900" indent="-342900" eaLnBrk="0" hangingPunct="0">
              <a:lnSpc>
                <a:spcPct val="90000"/>
              </a:lnSpc>
              <a:spcBef>
                <a:spcPct val="20000"/>
              </a:spcBef>
              <a:buClr>
                <a:srgbClr val="003366"/>
              </a:buClr>
              <a:buFont typeface="Arial" charset="0"/>
              <a:buNone/>
              <a:defRPr/>
            </a:pPr>
            <a:r>
              <a:rPr lang="en-GB" sz="2800" kern="0" dirty="0">
                <a:latin typeface="+mn-lt"/>
                <a:cs typeface="+mn-cs"/>
              </a:rPr>
              <a:t>	</a:t>
            </a:r>
          </a:p>
          <a:p>
            <a:pPr marL="342900" indent="-342900" eaLnBrk="0" hangingPunct="0">
              <a:lnSpc>
                <a:spcPct val="90000"/>
              </a:lnSpc>
              <a:spcBef>
                <a:spcPct val="20000"/>
              </a:spcBef>
              <a:buClr>
                <a:srgbClr val="003366"/>
              </a:buClr>
              <a:buFont typeface="Arial" charset="0"/>
              <a:buNone/>
              <a:defRPr/>
            </a:pPr>
            <a:r>
              <a:rPr lang="en-GB" sz="2000" kern="0" dirty="0">
                <a:latin typeface="+mn-lt"/>
                <a:cs typeface="+mn-cs"/>
              </a:rPr>
              <a:t>Questions about the scenario:</a:t>
            </a:r>
          </a:p>
          <a:p>
            <a:pPr marL="742950" lvl="1" indent="-285750" eaLnBrk="0" hangingPunct="0">
              <a:lnSpc>
                <a:spcPct val="90000"/>
              </a:lnSpc>
              <a:spcBef>
                <a:spcPct val="20000"/>
              </a:spcBef>
              <a:buClr>
                <a:srgbClr val="003366"/>
              </a:buClr>
              <a:buFont typeface="Wingdings" pitchFamily="2" charset="2"/>
              <a:buNone/>
              <a:defRPr/>
            </a:pPr>
            <a:r>
              <a:rPr lang="en-GB" sz="2000" b="0" kern="0" dirty="0">
                <a:latin typeface="+mn-lt"/>
                <a:cs typeface="+mn-cs"/>
              </a:rPr>
              <a:t>                       </a:t>
            </a:r>
            <a:r>
              <a:rPr lang="en-GB" sz="1800" b="0" kern="0" dirty="0">
                <a:latin typeface="+mn-lt"/>
                <a:cs typeface="+mn-cs"/>
              </a:rPr>
              <a:t>1. How many books are there in the library?</a:t>
            </a:r>
          </a:p>
          <a:p>
            <a:pPr marL="742950" lvl="1" indent="-285750" eaLnBrk="0" hangingPunct="0">
              <a:lnSpc>
                <a:spcPct val="90000"/>
              </a:lnSpc>
              <a:spcBef>
                <a:spcPct val="20000"/>
              </a:spcBef>
              <a:buClr>
                <a:srgbClr val="003366"/>
              </a:buClr>
              <a:buFont typeface="Wingdings" pitchFamily="2" charset="2"/>
              <a:buNone/>
              <a:defRPr/>
            </a:pPr>
            <a:r>
              <a:rPr lang="en-GB" sz="1800" b="0" kern="0" dirty="0">
                <a:latin typeface="+mn-lt"/>
                <a:cs typeface="+mn-cs"/>
              </a:rPr>
              <a:t>			2. How many books can be issued to an employee?</a:t>
            </a:r>
          </a:p>
          <a:p>
            <a:pPr marL="742950" lvl="1" indent="-285750" eaLnBrk="0" hangingPunct="0">
              <a:lnSpc>
                <a:spcPct val="90000"/>
              </a:lnSpc>
              <a:spcBef>
                <a:spcPct val="20000"/>
              </a:spcBef>
              <a:buClr>
                <a:srgbClr val="003366"/>
              </a:buClr>
              <a:buFont typeface="Wingdings" pitchFamily="2" charset="2"/>
              <a:buNone/>
              <a:defRPr/>
            </a:pPr>
            <a:r>
              <a:rPr lang="en-GB" sz="1800" b="0" kern="0" dirty="0">
                <a:latin typeface="+mn-lt"/>
                <a:cs typeface="+mn-cs"/>
              </a:rPr>
              <a:t>			3. Does the librarian issue a book to himself?</a:t>
            </a:r>
          </a:p>
          <a:p>
            <a:pPr marL="742950" lvl="1" indent="-285750" eaLnBrk="0" hangingPunct="0">
              <a:lnSpc>
                <a:spcPct val="90000"/>
              </a:lnSpc>
              <a:spcBef>
                <a:spcPct val="20000"/>
              </a:spcBef>
              <a:buClr>
                <a:srgbClr val="003366"/>
              </a:buClr>
              <a:buFont typeface="Wingdings" pitchFamily="2" charset="2"/>
              <a:buNone/>
              <a:defRPr/>
            </a:pPr>
            <a:r>
              <a:rPr lang="en-GB" sz="1800" b="0" kern="0" dirty="0">
                <a:latin typeface="+mn-lt"/>
                <a:cs typeface="+mn-cs"/>
              </a:rPr>
              <a:t>			etc...</a:t>
            </a:r>
            <a:endParaRPr lang="en-US" sz="1800" b="0" kern="0" dirty="0">
              <a:latin typeface="+mn-lt"/>
              <a:cs typeface="+mn-cs"/>
            </a:endParaRPr>
          </a:p>
        </p:txBody>
      </p:sp>
      <p:sp>
        <p:nvSpPr>
          <p:cNvPr id="5" name="Slide Number Placeholder 4"/>
          <p:cNvSpPr>
            <a:spLocks noGrp="1"/>
          </p:cNvSpPr>
          <p:nvPr>
            <p:ph type="sldNum" sz="quarter" idx="10"/>
          </p:nvPr>
        </p:nvSpPr>
        <p:spPr/>
        <p:txBody>
          <a:bodyPr/>
          <a:lstStyle/>
          <a:p>
            <a:pPr>
              <a:defRPr/>
            </a:pPr>
            <a:fld id="{CC4D2642-641C-4CBE-BAA1-99CF9A5F3447}" type="slidenum">
              <a:rPr lang="en-US" smtClean="0"/>
              <a:pPr>
                <a:defRPr/>
              </a:pPr>
              <a:t>8</a:t>
            </a:fld>
            <a:endParaRPr lang="en-US"/>
          </a:p>
        </p:txBody>
      </p:sp>
      <p:sp>
        <p:nvSpPr>
          <p:cNvPr id="10246" name="TextBox 5"/>
          <p:cNvSpPr txBox="1">
            <a:spLocks noChangeArrowheads="1"/>
          </p:cNvSpPr>
          <p:nvPr/>
        </p:nvSpPr>
        <p:spPr bwMode="auto">
          <a:xfrm>
            <a:off x="228600" y="6019800"/>
            <a:ext cx="8458200" cy="307975"/>
          </a:xfrm>
          <a:prstGeom prst="rect">
            <a:avLst/>
          </a:prstGeom>
          <a:noFill/>
          <a:ln w="9525">
            <a:noFill/>
            <a:miter lim="800000"/>
            <a:headEnd/>
            <a:tailEnd/>
          </a:ln>
        </p:spPr>
        <p:txBody>
          <a:bodyPr>
            <a:spAutoFit/>
          </a:bodyPr>
          <a:lstStyle/>
          <a:p>
            <a:r>
              <a:rPr lang="en-US" sz="1400">
                <a:solidFill>
                  <a:srgbClr val="0000FF"/>
                </a:solidFill>
              </a:rPr>
              <a:t>[1] Source : Collins COBUILD Advanced Learner’s  English Dictionary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linds(horizontal)">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blinds(horizontal)">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blinds(horizontal)">
                                      <p:cBhvr>
                                        <p:cTn id="37" dur="500"/>
                                        <p:tgtEl>
                                          <p:spTgt spid="1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blinds(horizontal)">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12" end="12"/>
                                            </p:txEl>
                                          </p:spTgt>
                                        </p:tgtEl>
                                        <p:attrNameLst>
                                          <p:attrName>style.visibility</p:attrName>
                                        </p:attrNameLst>
                                      </p:cBhvr>
                                      <p:to>
                                        <p:strVal val="visible"/>
                                      </p:to>
                                    </p:set>
                                    <p:animEffect transition="in" filter="blinds(horizontal)">
                                      <p:cBhvr>
                                        <p:cTn id="47" dur="500"/>
                                        <p:tgtEl>
                                          <p:spTgt spid="10">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14" end="14"/>
                                            </p:txEl>
                                          </p:spTgt>
                                        </p:tgtEl>
                                        <p:attrNameLst>
                                          <p:attrName>style.visibility</p:attrName>
                                        </p:attrNameLst>
                                      </p:cBhvr>
                                      <p:to>
                                        <p:strVal val="visible"/>
                                      </p:to>
                                    </p:set>
                                    <p:animEffect transition="in" filter="blinds(horizontal)">
                                      <p:cBhvr>
                                        <p:cTn id="52" dur="500"/>
                                        <p:tgtEl>
                                          <p:spTgt spid="10">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15" end="15"/>
                                            </p:txEl>
                                          </p:spTgt>
                                        </p:tgtEl>
                                        <p:attrNameLst>
                                          <p:attrName>style.visibility</p:attrName>
                                        </p:attrNameLst>
                                      </p:cBhvr>
                                      <p:to>
                                        <p:strVal val="visible"/>
                                      </p:to>
                                    </p:set>
                                    <p:animEffect transition="in" filter="blinds(horizontal)">
                                      <p:cBhvr>
                                        <p:cTn id="57" dur="500"/>
                                        <p:tgtEl>
                                          <p:spTgt spid="10">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
                                            <p:txEl>
                                              <p:pRg st="16" end="16"/>
                                            </p:txEl>
                                          </p:spTgt>
                                        </p:tgtEl>
                                        <p:attrNameLst>
                                          <p:attrName>style.visibility</p:attrName>
                                        </p:attrNameLst>
                                      </p:cBhvr>
                                      <p:to>
                                        <p:strVal val="visible"/>
                                      </p:to>
                                    </p:set>
                                    <p:animEffect transition="in" filter="blinds(horizontal)">
                                      <p:cBhvr>
                                        <p:cTn id="62" dur="500"/>
                                        <p:tgtEl>
                                          <p:spTgt spid="10">
                                            <p:txEl>
                                              <p:pRg st="16" end="1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xEl>
                                              <p:pRg st="17" end="17"/>
                                            </p:txEl>
                                          </p:spTgt>
                                        </p:tgtEl>
                                        <p:attrNameLst>
                                          <p:attrName>style.visibility</p:attrName>
                                        </p:attrNameLst>
                                      </p:cBhvr>
                                      <p:to>
                                        <p:strVal val="visible"/>
                                      </p:to>
                                    </p:set>
                                    <p:animEffect transition="in" filter="blinds(horizontal)">
                                      <p:cBhvr>
                                        <p:cTn id="67" dur="500"/>
                                        <p:tgtEl>
                                          <p:spTgt spid="10">
                                            <p:txEl>
                                              <p:pRg st="17" end="1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
                                            <p:txEl>
                                              <p:pRg st="18" end="18"/>
                                            </p:txEl>
                                          </p:spTgt>
                                        </p:tgtEl>
                                        <p:attrNameLst>
                                          <p:attrName>style.visibility</p:attrName>
                                        </p:attrNameLst>
                                      </p:cBhvr>
                                      <p:to>
                                        <p:strVal val="visible"/>
                                      </p:to>
                                    </p:set>
                                    <p:animEffect transition="in" filter="blinds(horizontal)">
                                      <p:cBhvr>
                                        <p:cTn id="72" dur="500"/>
                                        <p:tgtEl>
                                          <p:spTgt spid="10">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Problem – An Example</a:t>
            </a:r>
            <a:endParaRPr lang="en-US" dirty="0"/>
          </a:p>
        </p:txBody>
      </p:sp>
      <p:sp>
        <p:nvSpPr>
          <p:cNvPr id="17411" name="Content Placeholder 2"/>
          <p:cNvSpPr>
            <a:spLocks noGrp="1"/>
          </p:cNvSpPr>
          <p:nvPr>
            <p:ph idx="1"/>
          </p:nvPr>
        </p:nvSpPr>
        <p:spPr>
          <a:xfrm>
            <a:off x="330200" y="1282700"/>
            <a:ext cx="9347200" cy="4737100"/>
          </a:xfrm>
        </p:spPr>
        <p:txBody>
          <a:bodyPr/>
          <a:lstStyle/>
          <a:p>
            <a:pPr>
              <a:buFont typeface="Wingdings" pitchFamily="2" charset="2"/>
              <a:buNone/>
            </a:pPr>
            <a:r>
              <a:rPr lang="en-US" dirty="0" smtClean="0"/>
              <a:t>Consider a bigger scenario…</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sz="1200" dirty="0" smtClean="0"/>
          </a:p>
          <a:p>
            <a:pPr>
              <a:buFont typeface="Wingdings" pitchFamily="2" charset="2"/>
              <a:buNone/>
            </a:pPr>
            <a:r>
              <a:rPr lang="en-US" sz="2400" dirty="0" smtClean="0"/>
              <a:t>Have you ever observed this scenario?</a:t>
            </a:r>
          </a:p>
          <a:p>
            <a:pPr>
              <a:buFont typeface="Wingdings" pitchFamily="2" charset="2"/>
              <a:buNone/>
            </a:pPr>
            <a:r>
              <a:rPr lang="en-US" sz="2400" dirty="0" smtClean="0"/>
              <a:t>Yes!!!</a:t>
            </a:r>
          </a:p>
          <a:p>
            <a:pPr>
              <a:buFont typeface="Wingdings" pitchFamily="2" charset="2"/>
              <a:buNone/>
            </a:pPr>
            <a:r>
              <a:rPr lang="en-US" sz="2400" dirty="0" smtClean="0"/>
              <a:t>What are the problems in the scenario?</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p:txBody>
      </p:sp>
      <p:sp>
        <p:nvSpPr>
          <p:cNvPr id="4" name="Slide Number Placeholder 3"/>
          <p:cNvSpPr>
            <a:spLocks noGrp="1"/>
          </p:cNvSpPr>
          <p:nvPr>
            <p:ph type="sldNum" sz="quarter" idx="10"/>
          </p:nvPr>
        </p:nvSpPr>
        <p:spPr/>
        <p:txBody>
          <a:bodyPr/>
          <a:lstStyle/>
          <a:p>
            <a:pPr>
              <a:defRPr/>
            </a:pPr>
            <a:fld id="{0F2C6C18-D2DC-44C6-AEDD-1BE55AAC56AB}" type="slidenum">
              <a:rPr lang="en-US" smtClean="0"/>
              <a:pPr>
                <a:defRPr/>
              </a:pPr>
              <a:t>9</a:t>
            </a:fld>
            <a:endParaRPr lang="en-US"/>
          </a:p>
        </p:txBody>
      </p:sp>
      <p:sp>
        <p:nvSpPr>
          <p:cNvPr id="10" name="TextBox 9"/>
          <p:cNvSpPr txBox="1">
            <a:spLocks noChangeArrowheads="1"/>
          </p:cNvSpPr>
          <p:nvPr/>
        </p:nvSpPr>
        <p:spPr bwMode="auto">
          <a:xfrm>
            <a:off x="6858000" y="1447800"/>
            <a:ext cx="2833688" cy="584200"/>
          </a:xfrm>
          <a:prstGeom prst="rect">
            <a:avLst/>
          </a:prstGeom>
          <a:noFill/>
          <a:ln w="9525">
            <a:noFill/>
            <a:miter lim="800000"/>
            <a:headEnd/>
            <a:tailEnd/>
          </a:ln>
        </p:spPr>
        <p:txBody>
          <a:bodyPr wrap="none">
            <a:spAutoFit/>
          </a:bodyPr>
          <a:lstStyle/>
          <a:p>
            <a:pPr eaLnBrk="0" hangingPunct="0">
              <a:spcBef>
                <a:spcPct val="50000"/>
              </a:spcBef>
              <a:buClr>
                <a:srgbClr val="0033CC"/>
              </a:buClr>
              <a:buSzPct val="155000"/>
              <a:buFont typeface="Symbol" pitchFamily="18" charset="2"/>
              <a:buNone/>
            </a:pPr>
            <a:r>
              <a:rPr lang="en-US" sz="3200"/>
              <a:t>A Retail Shop</a:t>
            </a:r>
          </a:p>
        </p:txBody>
      </p:sp>
      <p:sp>
        <p:nvSpPr>
          <p:cNvPr id="14" name="TextBox 13"/>
          <p:cNvSpPr txBox="1">
            <a:spLocks noChangeArrowheads="1"/>
          </p:cNvSpPr>
          <p:nvPr/>
        </p:nvSpPr>
        <p:spPr bwMode="auto">
          <a:xfrm>
            <a:off x="76200" y="3048000"/>
            <a:ext cx="2209800" cy="784225"/>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1800"/>
              <a:t>Demand Planning</a:t>
            </a:r>
          </a:p>
          <a:p>
            <a:pPr eaLnBrk="0" hangingPunct="0">
              <a:spcBef>
                <a:spcPct val="50000"/>
              </a:spcBef>
              <a:buClr>
                <a:srgbClr val="0033CC"/>
              </a:buClr>
              <a:buSzPct val="155000"/>
              <a:buFont typeface="Symbol" pitchFamily="18" charset="2"/>
              <a:buNone/>
            </a:pPr>
            <a:r>
              <a:rPr lang="en-US" sz="1800"/>
              <a:t>Inventory Control</a:t>
            </a:r>
          </a:p>
        </p:txBody>
      </p:sp>
      <p:grpSp>
        <p:nvGrpSpPr>
          <p:cNvPr id="3" name="Group 19"/>
          <p:cNvGrpSpPr>
            <a:grpSpLocks/>
          </p:cNvGrpSpPr>
          <p:nvPr/>
        </p:nvGrpSpPr>
        <p:grpSpPr bwMode="auto">
          <a:xfrm>
            <a:off x="2362200" y="1935163"/>
            <a:ext cx="5486400" cy="2255837"/>
            <a:chOff x="2362200" y="1935480"/>
            <a:chExt cx="5486400" cy="2255520"/>
          </a:xfrm>
        </p:grpSpPr>
        <p:grpSp>
          <p:nvGrpSpPr>
            <p:cNvPr id="5" name="Group 5"/>
            <p:cNvGrpSpPr/>
            <p:nvPr/>
          </p:nvGrpSpPr>
          <p:grpSpPr>
            <a:xfrm>
              <a:off x="2362200" y="1935480"/>
              <a:ext cx="5486400" cy="2255520"/>
              <a:chOff x="2133600" y="2011680"/>
              <a:chExt cx="6263641" cy="3108960"/>
            </a:xfrm>
            <a:scene3d>
              <a:camera prst="orthographicFront">
                <a:rot lat="0" lon="0" rev="0"/>
              </a:camera>
              <a:lightRig rig="glow" dir="t">
                <a:rot lat="0" lon="0" rev="14100000"/>
              </a:lightRig>
            </a:scene3d>
          </p:grpSpPr>
          <p:pic>
            <p:nvPicPr>
              <p:cNvPr id="7" name="Picture 25" descr="C:\Users\alsaad_ishaq\AppData\Local\Microsoft\Windows\Temporary Internet Files\Content.IE5\8UACMTG8\MPj04055920000[1].jpg"/>
              <p:cNvPicPr>
                <a:picLocks noChangeArrowheads="1"/>
              </p:cNvPicPr>
              <p:nvPr/>
            </p:nvPicPr>
            <p:blipFill>
              <a:blip r:embed="rId3" cstate="print"/>
              <a:srcRect/>
              <a:stretch>
                <a:fillRect/>
              </a:stretch>
            </p:blipFill>
            <p:spPr bwMode="auto">
              <a:xfrm>
                <a:off x="6019801" y="2011680"/>
                <a:ext cx="2377440" cy="3108960"/>
              </a:xfrm>
              <a:prstGeom prst="ellipse">
                <a:avLst/>
              </a:prstGeom>
              <a:ln/>
              <a:sp3d>
                <a:bevelT/>
              </a:sp3d>
            </p:spPr>
            <p:style>
              <a:lnRef idx="2">
                <a:schemeClr val="accent1"/>
              </a:lnRef>
              <a:fillRef idx="1">
                <a:schemeClr val="lt1"/>
              </a:fillRef>
              <a:effectRef idx="0">
                <a:schemeClr val="accent1"/>
              </a:effectRef>
              <a:fontRef idx="minor">
                <a:schemeClr val="dk1"/>
              </a:fontRef>
            </p:style>
          </p:pic>
          <p:pic>
            <p:nvPicPr>
              <p:cNvPr id="8" name="Picture 22" descr="C:\Users\alsaad_ishaq\AppData\Local\Microsoft\Windows\Temporary Internet Files\Content.IE5\9XKGPI78\MPj04097450000[1].jpg"/>
              <p:cNvPicPr>
                <a:picLocks noChangeArrowheads="1"/>
              </p:cNvPicPr>
              <p:nvPr/>
            </p:nvPicPr>
            <p:blipFill>
              <a:blip r:embed="rId4" cstate="print"/>
              <a:srcRect/>
              <a:stretch>
                <a:fillRect/>
              </a:stretch>
            </p:blipFill>
            <p:spPr bwMode="auto">
              <a:xfrm>
                <a:off x="4038600" y="2011680"/>
                <a:ext cx="2377440" cy="3108960"/>
              </a:xfrm>
              <a:prstGeom prst="ellipse">
                <a:avLst/>
              </a:prstGeom>
              <a:ln/>
              <a:sp3d>
                <a:bevelT/>
              </a:sp3d>
            </p:spPr>
            <p:style>
              <a:lnRef idx="2">
                <a:schemeClr val="accent1"/>
              </a:lnRef>
              <a:fillRef idx="1">
                <a:schemeClr val="lt1"/>
              </a:fillRef>
              <a:effectRef idx="0">
                <a:schemeClr val="accent1"/>
              </a:effectRef>
              <a:fontRef idx="minor">
                <a:schemeClr val="dk1"/>
              </a:fontRef>
            </p:style>
          </p:pic>
          <p:pic>
            <p:nvPicPr>
              <p:cNvPr id="9" name="Picture 31" descr="C:\Users\alsaad_ishaq\AppData\Local\Microsoft\Windows\Temporary Internet Files\Content.IE5\9XKGPI78\MPj04004290000[1].jpg"/>
              <p:cNvPicPr>
                <a:picLocks noChangeArrowheads="1"/>
              </p:cNvPicPr>
              <p:nvPr/>
            </p:nvPicPr>
            <p:blipFill>
              <a:blip r:embed="rId5" cstate="print"/>
              <a:srcRect/>
              <a:stretch>
                <a:fillRect/>
              </a:stretch>
            </p:blipFill>
            <p:spPr bwMode="auto">
              <a:xfrm>
                <a:off x="2133600" y="2011680"/>
                <a:ext cx="2377440" cy="3108960"/>
              </a:xfrm>
              <a:prstGeom prst="ellipse">
                <a:avLst/>
              </a:prstGeom>
              <a:ln/>
              <a:sp3d>
                <a:bevelT/>
              </a:sp3d>
            </p:spPr>
            <p:style>
              <a:lnRef idx="2">
                <a:schemeClr val="accent1"/>
              </a:lnRef>
              <a:fillRef idx="1">
                <a:schemeClr val="lt1"/>
              </a:fillRef>
              <a:effectRef idx="0">
                <a:schemeClr val="accent1"/>
              </a:effectRef>
              <a:fontRef idx="minor">
                <a:schemeClr val="dk1"/>
              </a:fontRef>
            </p:style>
          </p:pic>
        </p:grpSp>
        <p:sp>
          <p:nvSpPr>
            <p:cNvPr id="11276" name="TextBox 11"/>
            <p:cNvSpPr txBox="1">
              <a:spLocks noChangeArrowheads="1"/>
            </p:cNvSpPr>
            <p:nvPr/>
          </p:nvSpPr>
          <p:spPr bwMode="auto">
            <a:xfrm>
              <a:off x="4572000" y="3657600"/>
              <a:ext cx="769763" cy="400110"/>
            </a:xfrm>
            <a:prstGeom prst="rect">
              <a:avLst/>
            </a:prstGeom>
            <a:noFill/>
            <a:ln w="9525">
              <a:noFill/>
              <a:miter lim="800000"/>
              <a:headEnd/>
              <a:tailEnd/>
            </a:ln>
          </p:spPr>
          <p:txBody>
            <a:bodyPr wrap="none">
              <a:spAutoFit/>
            </a:bodyPr>
            <a:lstStyle/>
            <a:p>
              <a:pPr eaLnBrk="0" hangingPunct="0">
                <a:spcBef>
                  <a:spcPct val="50000"/>
                </a:spcBef>
                <a:buClr>
                  <a:srgbClr val="0033CC"/>
                </a:buClr>
                <a:buSzPct val="155000"/>
                <a:buFont typeface="Symbol" pitchFamily="18" charset="2"/>
                <a:buNone/>
              </a:pPr>
              <a:r>
                <a:rPr lang="en-US" sz="2000" b="0"/>
                <a:t>Shelf</a:t>
              </a:r>
              <a:endParaRPr lang="en-US" sz="1600" b="0"/>
            </a:p>
          </p:txBody>
        </p:sp>
        <p:sp>
          <p:nvSpPr>
            <p:cNvPr id="15" name="TextBox 14"/>
            <p:cNvSpPr txBox="1">
              <a:spLocks noChangeArrowheads="1"/>
            </p:cNvSpPr>
            <p:nvPr/>
          </p:nvSpPr>
          <p:spPr bwMode="auto">
            <a:xfrm>
              <a:off x="2514600" y="3505296"/>
              <a:ext cx="1600200" cy="399994"/>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defRPr/>
              </a:pPr>
              <a:r>
                <a:rPr lang="en-US" sz="2000" b="0" dirty="0">
                  <a:solidFill>
                    <a:schemeClr val="accent3"/>
                  </a:solidFill>
                </a:rPr>
                <a:t>Back Room</a:t>
              </a:r>
            </a:p>
          </p:txBody>
        </p:sp>
        <p:sp>
          <p:nvSpPr>
            <p:cNvPr id="11278" name="TextBox 16"/>
            <p:cNvSpPr txBox="1">
              <a:spLocks noChangeArrowheads="1"/>
            </p:cNvSpPr>
            <p:nvPr/>
          </p:nvSpPr>
          <p:spPr bwMode="auto">
            <a:xfrm>
              <a:off x="6553200" y="3657600"/>
              <a:ext cx="726481" cy="400110"/>
            </a:xfrm>
            <a:prstGeom prst="rect">
              <a:avLst/>
            </a:prstGeom>
            <a:noFill/>
            <a:ln w="9525">
              <a:noFill/>
              <a:miter lim="800000"/>
              <a:headEnd/>
              <a:tailEnd/>
            </a:ln>
          </p:spPr>
          <p:txBody>
            <a:bodyPr wrap="none">
              <a:spAutoFit/>
            </a:bodyPr>
            <a:lstStyle/>
            <a:p>
              <a:pPr eaLnBrk="0" hangingPunct="0">
                <a:spcBef>
                  <a:spcPct val="50000"/>
                </a:spcBef>
                <a:buClr>
                  <a:srgbClr val="0033CC"/>
                </a:buClr>
                <a:buSzPct val="155000"/>
                <a:buFont typeface="Symbol" pitchFamily="18" charset="2"/>
                <a:buNone/>
              </a:pPr>
              <a:r>
                <a:rPr lang="en-US" sz="2000" b="0"/>
                <a:t>POS</a:t>
              </a:r>
              <a:endParaRPr lang="en-US" sz="2400" b="0"/>
            </a:p>
          </p:txBody>
        </p:sp>
      </p:grpSp>
      <p:sp>
        <p:nvSpPr>
          <p:cNvPr id="18" name="TextBox 17"/>
          <p:cNvSpPr txBox="1">
            <a:spLocks noChangeArrowheads="1"/>
          </p:cNvSpPr>
          <p:nvPr/>
        </p:nvSpPr>
        <p:spPr bwMode="auto">
          <a:xfrm>
            <a:off x="3962400" y="4191000"/>
            <a:ext cx="2286000" cy="784225"/>
          </a:xfrm>
          <a:prstGeom prst="rect">
            <a:avLst/>
          </a:prstGeom>
          <a:noFill/>
          <a:ln w="9525">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sz="1800"/>
              <a:t>Store layout</a:t>
            </a:r>
          </a:p>
          <a:p>
            <a:pPr algn="ctr" eaLnBrk="0" hangingPunct="0">
              <a:spcBef>
                <a:spcPct val="50000"/>
              </a:spcBef>
              <a:buClr>
                <a:srgbClr val="0033CC"/>
              </a:buClr>
              <a:buSzPct val="155000"/>
              <a:buFont typeface="Symbol" pitchFamily="18" charset="2"/>
              <a:buNone/>
            </a:pPr>
            <a:r>
              <a:rPr lang="en-US" sz="1800"/>
              <a:t>Item Management</a:t>
            </a:r>
          </a:p>
        </p:txBody>
      </p:sp>
      <p:sp>
        <p:nvSpPr>
          <p:cNvPr id="19" name="TextBox 18"/>
          <p:cNvSpPr txBox="1">
            <a:spLocks noChangeArrowheads="1"/>
          </p:cNvSpPr>
          <p:nvPr/>
        </p:nvSpPr>
        <p:spPr bwMode="auto">
          <a:xfrm>
            <a:off x="8001000" y="2895600"/>
            <a:ext cx="1524000" cy="1200150"/>
          </a:xfrm>
          <a:prstGeom prst="rect">
            <a:avLst/>
          </a:prstGeom>
          <a:noFill/>
          <a:ln w="9525">
            <a:no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1800"/>
              <a:t>Billing</a:t>
            </a:r>
          </a:p>
          <a:p>
            <a:pPr eaLnBrk="0" hangingPunct="0">
              <a:spcBef>
                <a:spcPct val="50000"/>
              </a:spcBef>
              <a:buClr>
                <a:srgbClr val="0033CC"/>
              </a:buClr>
              <a:buSzPct val="155000"/>
              <a:buFont typeface="Symbol" pitchFamily="18" charset="2"/>
              <a:buNone/>
            </a:pPr>
            <a:r>
              <a:rPr lang="en-US" sz="1800"/>
              <a:t>Pricing</a:t>
            </a:r>
          </a:p>
          <a:p>
            <a:pPr eaLnBrk="0" hangingPunct="0">
              <a:spcBef>
                <a:spcPct val="50000"/>
              </a:spcBef>
              <a:buClr>
                <a:srgbClr val="0033CC"/>
              </a:buClr>
              <a:buSzPct val="155000"/>
              <a:buFont typeface="Symbol" pitchFamily="18" charset="2"/>
              <a:buNone/>
            </a:pPr>
            <a:r>
              <a:rPr lang="en-US" sz="1800"/>
              <a:t>Promotions</a:t>
            </a:r>
          </a:p>
        </p:txBody>
      </p:sp>
      <p:pic>
        <p:nvPicPr>
          <p:cNvPr id="11274" name="Picture 34" descr="C:\Documents and Settings\kshitiz_jain\Local Settings\Temporary Internet Files\Content.IE5\KXS1IRCL\MCj03008440000[1].wmf"/>
          <p:cNvPicPr>
            <a:picLocks noChangeAspect="1" noChangeArrowheads="1"/>
          </p:cNvPicPr>
          <p:nvPr/>
        </p:nvPicPr>
        <p:blipFill>
          <a:blip r:embed="rId6"/>
          <a:srcRect/>
          <a:stretch>
            <a:fillRect/>
          </a:stretch>
        </p:blipFill>
        <p:spPr bwMode="auto">
          <a:xfrm rot="-787602">
            <a:off x="7191375" y="284163"/>
            <a:ext cx="1284288" cy="1069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20" dur="500"/>
                                        <p:tgtEl>
                                          <p:spTgt spid="17411">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25" dur="500"/>
                                        <p:tgtEl>
                                          <p:spTgt spid="17411">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411">
                                            <p:txEl>
                                              <p:pRg st="10" end="10"/>
                                            </p:txEl>
                                          </p:spTgt>
                                        </p:tgtEl>
                                        <p:attrNameLst>
                                          <p:attrName>style.visibility</p:attrName>
                                        </p:attrNameLst>
                                      </p:cBhvr>
                                      <p:to>
                                        <p:strVal val="visible"/>
                                      </p:to>
                                    </p:set>
                                    <p:animEffect transition="in" filter="blinds(horizontal)">
                                      <p:cBhvr>
                                        <p:cTn id="30" dur="500"/>
                                        <p:tgtEl>
                                          <p:spTgt spid="17411">
                                            <p:txEl>
                                              <p:pRg st="10" end="10"/>
                                            </p:txEl>
                                          </p:spTgt>
                                        </p:tgtEl>
                                      </p:cBhvr>
                                    </p:animEffect>
                                  </p:childTnLst>
                                </p:cTn>
                              </p:par>
                              <p:par>
                                <p:cTn id="31" presetID="3" presetClass="exit" presetSubtype="10" fill="hold" nodeType="withEffect">
                                  <p:stCondLst>
                                    <p:cond delay="0"/>
                                  </p:stCondLst>
                                  <p:childTnLst>
                                    <p:animEffect transition="out" filter="blinds(horizontal)">
                                      <p:cBhvr>
                                        <p:cTn id="32" dur="500"/>
                                        <p:tgtEl>
                                          <p:spTgt spid="17411">
                                            <p:txEl>
                                              <p:pRg st="8" end="8"/>
                                            </p:txEl>
                                          </p:spTgt>
                                        </p:tgtEl>
                                      </p:cBhvr>
                                    </p:animEffect>
                                    <p:set>
                                      <p:cBhvr>
                                        <p:cTn id="33" dur="1" fill="hold">
                                          <p:stCondLst>
                                            <p:cond delay="499"/>
                                          </p:stCondLst>
                                        </p:cTn>
                                        <p:tgtEl>
                                          <p:spTgt spid="17411">
                                            <p:txEl>
                                              <p:pRg st="8" end="8"/>
                                            </p:txEl>
                                          </p:spTgt>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7411">
                                            <p:txEl>
                                              <p:pRg st="9" end="9"/>
                                            </p:txEl>
                                          </p:spTgt>
                                        </p:tgtEl>
                                      </p:cBhvr>
                                    </p:animEffect>
                                    <p:set>
                                      <p:cBhvr>
                                        <p:cTn id="36" dur="1" fill="hold">
                                          <p:stCondLst>
                                            <p:cond delay="499"/>
                                          </p:stCondLst>
                                        </p:cTn>
                                        <p:tgtEl>
                                          <p:spTgt spid="17411">
                                            <p:txEl>
                                              <p:pRg st="9" end="9"/>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8" grpId="0"/>
      <p:bldP spid="19" grpId="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19317</TotalTime>
  <Words>3503</Words>
  <Application>Microsoft Office PowerPoint</Application>
  <PresentationFormat>A4 Paper (210x297 mm)</PresentationFormat>
  <Paragraphs>808</Paragraphs>
  <Slides>44</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Custom Design</vt:lpstr>
      <vt:lpstr>Document</vt:lpstr>
      <vt:lpstr>Programming Practices – Day 1 </vt:lpstr>
      <vt:lpstr>General Guideline</vt:lpstr>
      <vt:lpstr>Why this course? - Course Objectives</vt:lpstr>
      <vt:lpstr>Topics covered </vt:lpstr>
      <vt:lpstr>Topics covered </vt:lpstr>
      <vt:lpstr>You can refer to these …</vt:lpstr>
      <vt:lpstr>What are the skills required for a Software Engineer?</vt:lpstr>
      <vt:lpstr>Slide 8</vt:lpstr>
      <vt:lpstr>Problem – An Example</vt:lpstr>
      <vt:lpstr>Problem Solving Life Cycle</vt:lpstr>
      <vt:lpstr>Logic</vt:lpstr>
      <vt:lpstr>Importance of Logic in problem solving</vt:lpstr>
      <vt:lpstr>What are the skills required for solving Computational Problems?</vt:lpstr>
      <vt:lpstr>Algorithmic Approach</vt:lpstr>
      <vt:lpstr>Logic Building using Pseudo Code </vt:lpstr>
      <vt:lpstr>Pseudo code (1 of 3) </vt:lpstr>
      <vt:lpstr>Pseudo code (2 of 3)</vt:lpstr>
      <vt:lpstr>Pseudo code (3 of 3)</vt:lpstr>
      <vt:lpstr>Common Keywords, Operators and Conventions </vt:lpstr>
      <vt:lpstr>Variables</vt:lpstr>
      <vt:lpstr>Patterns in Pseudo code</vt:lpstr>
      <vt:lpstr>Sequence(1 of 3)</vt:lpstr>
      <vt:lpstr>Sequence(2 of 3)</vt:lpstr>
      <vt:lpstr>Sequence(3 of 3)</vt:lpstr>
      <vt:lpstr>Selection – simple if </vt:lpstr>
      <vt:lpstr>Selection – nested if </vt:lpstr>
      <vt:lpstr>Selection – nested if </vt:lpstr>
      <vt:lpstr>Selection – nested if </vt:lpstr>
      <vt:lpstr>Iteration </vt:lpstr>
      <vt:lpstr>Iteration </vt:lpstr>
      <vt:lpstr>Iteration – Example</vt:lpstr>
      <vt:lpstr>Iteration </vt:lpstr>
      <vt:lpstr>Iteration – Example</vt:lpstr>
      <vt:lpstr>Arrays </vt:lpstr>
      <vt:lpstr>Arrays - Example</vt:lpstr>
      <vt:lpstr>Best Practices </vt:lpstr>
      <vt:lpstr>Can Pseudo code be tested without using computers?</vt:lpstr>
      <vt:lpstr>Trace Table</vt:lpstr>
      <vt:lpstr>Demo of Dry Run </vt:lpstr>
      <vt:lpstr>Demo of Dry Run </vt:lpstr>
      <vt:lpstr>Advantages of Pseudo code</vt:lpstr>
      <vt:lpstr>The way forward….</vt:lpstr>
      <vt:lpstr>Summary</vt:lpstr>
      <vt:lpstr>Slide 44</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PST-Day1</dc:title>
  <dc:subject>PST - Slides With Instructor Notes</dc:subject>
  <dc:creator>Kshitiz Jain</dc:creator>
  <cp:lastModifiedBy>vijaykumar_dani</cp:lastModifiedBy>
  <cp:revision>656</cp:revision>
  <dcterms:created xsi:type="dcterms:W3CDTF">2004-06-03T12:22:57Z</dcterms:created>
  <dcterms:modified xsi:type="dcterms:W3CDTF">2010-07-15T09:05:11Z</dcterms:modified>
  <cp:category>Problem Solving Techniques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Number">
    <vt:r8>4</vt:r8>
  </property>
</Properties>
</file>