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diagrams/layout2.xml" ContentType="application/vnd.openxmlformats-officedocument.drawingml.diagramLayout+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0"/>
  </p:notesMasterIdLst>
  <p:sldIdLst>
    <p:sldId id="256" r:id="rId2"/>
    <p:sldId id="504" r:id="rId3"/>
    <p:sldId id="505" r:id="rId4"/>
    <p:sldId id="470" r:id="rId5"/>
    <p:sldId id="495" r:id="rId6"/>
    <p:sldId id="628" r:id="rId7"/>
    <p:sldId id="629" r:id="rId8"/>
    <p:sldId id="630" r:id="rId9"/>
    <p:sldId id="631" r:id="rId10"/>
    <p:sldId id="632" r:id="rId11"/>
    <p:sldId id="633" r:id="rId12"/>
    <p:sldId id="634" r:id="rId13"/>
    <p:sldId id="635" r:id="rId14"/>
    <p:sldId id="636" r:id="rId15"/>
    <p:sldId id="637" r:id="rId16"/>
    <p:sldId id="638" r:id="rId17"/>
    <p:sldId id="639" r:id="rId18"/>
    <p:sldId id="640" r:id="rId19"/>
    <p:sldId id="641" r:id="rId20"/>
    <p:sldId id="642" r:id="rId21"/>
    <p:sldId id="643" r:id="rId22"/>
    <p:sldId id="644" r:id="rId23"/>
    <p:sldId id="645" r:id="rId24"/>
    <p:sldId id="646" r:id="rId25"/>
    <p:sldId id="647" r:id="rId26"/>
    <p:sldId id="648" r:id="rId27"/>
    <p:sldId id="649" r:id="rId28"/>
    <p:sldId id="650" r:id="rId29"/>
    <p:sldId id="651" r:id="rId30"/>
    <p:sldId id="652" r:id="rId31"/>
    <p:sldId id="653" r:id="rId32"/>
    <p:sldId id="654" r:id="rId33"/>
    <p:sldId id="655" r:id="rId34"/>
    <p:sldId id="656" r:id="rId35"/>
    <p:sldId id="657" r:id="rId36"/>
    <p:sldId id="658" r:id="rId37"/>
    <p:sldId id="659" r:id="rId38"/>
    <p:sldId id="660" r:id="rId39"/>
    <p:sldId id="661" r:id="rId40"/>
    <p:sldId id="662" r:id="rId41"/>
    <p:sldId id="663" r:id="rId42"/>
    <p:sldId id="664" r:id="rId43"/>
    <p:sldId id="665" r:id="rId44"/>
    <p:sldId id="666" r:id="rId45"/>
    <p:sldId id="667" r:id="rId46"/>
    <p:sldId id="668" r:id="rId47"/>
    <p:sldId id="669" r:id="rId48"/>
    <p:sldId id="670" r:id="rId49"/>
    <p:sldId id="671" r:id="rId50"/>
    <p:sldId id="672" r:id="rId51"/>
    <p:sldId id="673" r:id="rId52"/>
    <p:sldId id="674" r:id="rId53"/>
    <p:sldId id="675" r:id="rId54"/>
    <p:sldId id="627" r:id="rId55"/>
    <p:sldId id="551" r:id="rId56"/>
    <p:sldId id="625" r:id="rId57"/>
    <p:sldId id="626" r:id="rId58"/>
    <p:sldId id="503" r:id="rId59"/>
  </p:sldIdLst>
  <p:sldSz cx="9906000" cy="6858000" type="A4"/>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6699FF"/>
    <a:srgbClr val="003366"/>
    <a:srgbClr val="0099CC"/>
    <a:srgbClr val="3333CC"/>
    <a:srgbClr val="996600"/>
    <a:srgbClr val="663300"/>
    <a:srgbClr val="008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5" autoAdjust="0"/>
    <p:restoredTop sz="87478" autoAdjust="0"/>
  </p:normalViewPr>
  <p:slideViewPr>
    <p:cSldViewPr>
      <p:cViewPr>
        <p:scale>
          <a:sx n="66" d="100"/>
          <a:sy n="66" d="100"/>
        </p:scale>
        <p:origin x="-426" y="-72"/>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90"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4667D2-F9A8-40C9-8A9F-69462BCC3B61}"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37279BBF-79DE-4620-BF46-79CDCBB751F7}">
      <dgm:prSet phldrT="[Text]" custT="1"/>
      <dgm:spPr>
        <a:solidFill>
          <a:srgbClr val="FFCCFF"/>
        </a:solidFill>
      </dgm:spPr>
      <dgm:t>
        <a:bodyPr/>
        <a:lstStyle/>
        <a:p>
          <a:pPr rtl="0"/>
          <a:r>
            <a:rPr lang="en-US" sz="1600" dirty="0" smtClean="0">
              <a:solidFill>
                <a:schemeClr val="tx1"/>
              </a:solidFill>
            </a:rPr>
            <a:t>Software Application</a:t>
          </a:r>
        </a:p>
      </dgm:t>
    </dgm:pt>
    <dgm:pt modelId="{D51659E4-2846-4CF0-B593-7AC057FA95DD}" type="parTrans" cxnId="{56C1A099-9B0B-4D08-8267-8AA6B6D6309B}">
      <dgm:prSet/>
      <dgm:spPr/>
      <dgm:t>
        <a:bodyPr/>
        <a:lstStyle/>
        <a:p>
          <a:endParaRPr lang="en-US"/>
        </a:p>
      </dgm:t>
    </dgm:pt>
    <dgm:pt modelId="{7726BC7C-7B74-4615-909C-51901FBC02CD}" type="sibTrans" cxnId="{56C1A099-9B0B-4D08-8267-8AA6B6D6309B}">
      <dgm:prSet/>
      <dgm:spPr/>
      <dgm:t>
        <a:bodyPr/>
        <a:lstStyle/>
        <a:p>
          <a:endParaRPr lang="en-US"/>
        </a:p>
      </dgm:t>
    </dgm:pt>
    <dgm:pt modelId="{2170113A-B62F-4B26-B99E-72738E7CFC78}">
      <dgm:prSet phldrT="[Text]" custT="1"/>
      <dgm:spPr>
        <a:solidFill>
          <a:srgbClr val="00FFFF"/>
        </a:solidFill>
      </dgm:spPr>
      <dgm:t>
        <a:bodyPr/>
        <a:lstStyle/>
        <a:p>
          <a:pPr rtl="0"/>
          <a:r>
            <a:rPr lang="en-US" sz="1600" dirty="0" smtClean="0">
              <a:solidFill>
                <a:schemeClr val="tx1"/>
              </a:solidFill>
            </a:rPr>
            <a:t>Software Project</a:t>
          </a:r>
        </a:p>
      </dgm:t>
    </dgm:pt>
    <dgm:pt modelId="{BDCBFE13-BC8C-4FD1-81CB-2BC709A5C0B8}" type="parTrans" cxnId="{E5736532-AB6C-4027-BA3B-EFC34924893E}">
      <dgm:prSet/>
      <dgm:spPr/>
      <dgm:t>
        <a:bodyPr/>
        <a:lstStyle/>
        <a:p>
          <a:endParaRPr lang="en-US"/>
        </a:p>
      </dgm:t>
    </dgm:pt>
    <dgm:pt modelId="{2CFE289A-AD9A-4E2E-AF5A-39A9228C7BCA}" type="sibTrans" cxnId="{E5736532-AB6C-4027-BA3B-EFC34924893E}">
      <dgm:prSet/>
      <dgm:spPr/>
      <dgm:t>
        <a:bodyPr/>
        <a:lstStyle/>
        <a:p>
          <a:endParaRPr lang="en-US"/>
        </a:p>
      </dgm:t>
    </dgm:pt>
    <dgm:pt modelId="{C4DCD0EC-8031-4BFA-8493-D70E6D77A12E}">
      <dgm:prSet phldrT="[Text]" custT="1"/>
      <dgm:spPr>
        <a:solidFill>
          <a:srgbClr val="FFFF99"/>
        </a:solidFill>
      </dgm:spPr>
      <dgm:t>
        <a:bodyPr/>
        <a:lstStyle/>
        <a:p>
          <a:pPr rtl="0"/>
          <a:r>
            <a:rPr lang="en-US" sz="1600" dirty="0" smtClean="0">
              <a:solidFill>
                <a:schemeClr val="tx1"/>
              </a:solidFill>
            </a:rPr>
            <a:t>Software Programmer</a:t>
          </a:r>
        </a:p>
      </dgm:t>
    </dgm:pt>
    <dgm:pt modelId="{DE44FD6D-2C11-4ECB-AF6F-D0C3ED176210}" type="parTrans" cxnId="{F1E815F1-E4BA-4F6D-91F3-D8D98995B918}">
      <dgm:prSet/>
      <dgm:spPr/>
      <dgm:t>
        <a:bodyPr/>
        <a:lstStyle/>
        <a:p>
          <a:endParaRPr lang="en-US"/>
        </a:p>
      </dgm:t>
    </dgm:pt>
    <dgm:pt modelId="{A99624D3-06F7-4831-BCCF-9E9548A3AA13}" type="sibTrans" cxnId="{F1E815F1-E4BA-4F6D-91F3-D8D98995B918}">
      <dgm:prSet/>
      <dgm:spPr/>
      <dgm:t>
        <a:bodyPr/>
        <a:lstStyle/>
        <a:p>
          <a:endParaRPr lang="en-US"/>
        </a:p>
      </dgm:t>
    </dgm:pt>
    <dgm:pt modelId="{3797F2E9-0385-4048-B1E0-48AC650124E6}">
      <dgm:prSet phldrT="[Text]" custT="1"/>
      <dgm:spPr/>
      <dgm:t>
        <a:bodyPr/>
        <a:lstStyle/>
        <a:p>
          <a:pPr rtl="0"/>
          <a:r>
            <a:rPr lang="en-US" sz="1600" dirty="0" smtClean="0">
              <a:solidFill>
                <a:schemeClr val="tx1"/>
              </a:solidFill>
            </a:rPr>
            <a:t>Computer Program</a:t>
          </a:r>
        </a:p>
      </dgm:t>
    </dgm:pt>
    <dgm:pt modelId="{E08C6B45-D78C-4DBD-885A-0B275E7CF765}" type="parTrans" cxnId="{71237F3D-2D44-475E-8E0C-7DE56C2DFA35}">
      <dgm:prSet/>
      <dgm:spPr/>
      <dgm:t>
        <a:bodyPr/>
        <a:lstStyle/>
        <a:p>
          <a:endParaRPr lang="en-US"/>
        </a:p>
      </dgm:t>
    </dgm:pt>
    <dgm:pt modelId="{BEF1CA27-26C7-4124-B1E3-D37E88C6C056}" type="sibTrans" cxnId="{71237F3D-2D44-475E-8E0C-7DE56C2DFA35}">
      <dgm:prSet/>
      <dgm:spPr/>
      <dgm:t>
        <a:bodyPr/>
        <a:lstStyle/>
        <a:p>
          <a:endParaRPr lang="en-US"/>
        </a:p>
      </dgm:t>
    </dgm:pt>
    <dgm:pt modelId="{6B4AC3D1-67A4-408D-9D82-CD0A8F1590B4}" type="pres">
      <dgm:prSet presAssocID="{644667D2-F9A8-40C9-8A9F-69462BCC3B61}" presName="Name0" presStyleCnt="0">
        <dgm:presLayoutVars>
          <dgm:chMax val="7"/>
          <dgm:resizeHandles val="exact"/>
        </dgm:presLayoutVars>
      </dgm:prSet>
      <dgm:spPr/>
      <dgm:t>
        <a:bodyPr/>
        <a:lstStyle/>
        <a:p>
          <a:endParaRPr lang="en-US"/>
        </a:p>
      </dgm:t>
    </dgm:pt>
    <dgm:pt modelId="{990237AA-E2D8-438E-AA94-4B0F73E63B1B}" type="pres">
      <dgm:prSet presAssocID="{644667D2-F9A8-40C9-8A9F-69462BCC3B61}" presName="comp1" presStyleCnt="0"/>
      <dgm:spPr/>
    </dgm:pt>
    <dgm:pt modelId="{44086B99-477C-46C0-8D59-BB85292FF2E3}" type="pres">
      <dgm:prSet presAssocID="{644667D2-F9A8-40C9-8A9F-69462BCC3B61}" presName="circle1" presStyleLbl="node1" presStyleIdx="0" presStyleCnt="4" custScaleX="108750"/>
      <dgm:spPr/>
      <dgm:t>
        <a:bodyPr/>
        <a:lstStyle/>
        <a:p>
          <a:endParaRPr lang="en-US"/>
        </a:p>
      </dgm:t>
    </dgm:pt>
    <dgm:pt modelId="{AEEAB0F6-CED2-4124-82BA-AFF78E9BB63A}" type="pres">
      <dgm:prSet presAssocID="{644667D2-F9A8-40C9-8A9F-69462BCC3B61}" presName="c1text" presStyleLbl="node1" presStyleIdx="0" presStyleCnt="4">
        <dgm:presLayoutVars>
          <dgm:bulletEnabled val="1"/>
        </dgm:presLayoutVars>
      </dgm:prSet>
      <dgm:spPr/>
      <dgm:t>
        <a:bodyPr/>
        <a:lstStyle/>
        <a:p>
          <a:endParaRPr lang="en-US"/>
        </a:p>
      </dgm:t>
    </dgm:pt>
    <dgm:pt modelId="{DCAB7F6F-6519-4115-AF87-E44501C08D4F}" type="pres">
      <dgm:prSet presAssocID="{644667D2-F9A8-40C9-8A9F-69462BCC3B61}" presName="comp2" presStyleCnt="0"/>
      <dgm:spPr/>
    </dgm:pt>
    <dgm:pt modelId="{0F91DAE7-BDDB-426B-A3B0-C4BC169C941A}" type="pres">
      <dgm:prSet presAssocID="{644667D2-F9A8-40C9-8A9F-69462BCC3B61}" presName="circle2" presStyleLbl="node1" presStyleIdx="1" presStyleCnt="4"/>
      <dgm:spPr/>
      <dgm:t>
        <a:bodyPr/>
        <a:lstStyle/>
        <a:p>
          <a:endParaRPr lang="en-US"/>
        </a:p>
      </dgm:t>
    </dgm:pt>
    <dgm:pt modelId="{B596A7B3-46F8-4AEE-8144-E2D1ECBD5C5C}" type="pres">
      <dgm:prSet presAssocID="{644667D2-F9A8-40C9-8A9F-69462BCC3B61}" presName="c2text" presStyleLbl="node1" presStyleIdx="1" presStyleCnt="4">
        <dgm:presLayoutVars>
          <dgm:bulletEnabled val="1"/>
        </dgm:presLayoutVars>
      </dgm:prSet>
      <dgm:spPr/>
      <dgm:t>
        <a:bodyPr/>
        <a:lstStyle/>
        <a:p>
          <a:endParaRPr lang="en-US"/>
        </a:p>
      </dgm:t>
    </dgm:pt>
    <dgm:pt modelId="{CF88710B-AEF5-4BF5-A67A-9223F985065C}" type="pres">
      <dgm:prSet presAssocID="{644667D2-F9A8-40C9-8A9F-69462BCC3B61}" presName="comp3" presStyleCnt="0"/>
      <dgm:spPr/>
    </dgm:pt>
    <dgm:pt modelId="{A0C0D46C-E208-47C8-A40E-D4BA09BE151B}" type="pres">
      <dgm:prSet presAssocID="{644667D2-F9A8-40C9-8A9F-69462BCC3B61}" presName="circle3" presStyleLbl="node1" presStyleIdx="2" presStyleCnt="4" custScaleX="125000"/>
      <dgm:spPr/>
      <dgm:t>
        <a:bodyPr/>
        <a:lstStyle/>
        <a:p>
          <a:endParaRPr lang="en-US"/>
        </a:p>
      </dgm:t>
    </dgm:pt>
    <dgm:pt modelId="{D51C1B6E-2771-47A5-BD64-CEDD35951430}" type="pres">
      <dgm:prSet presAssocID="{644667D2-F9A8-40C9-8A9F-69462BCC3B61}" presName="c3text" presStyleLbl="node1" presStyleIdx="2" presStyleCnt="4">
        <dgm:presLayoutVars>
          <dgm:bulletEnabled val="1"/>
        </dgm:presLayoutVars>
      </dgm:prSet>
      <dgm:spPr/>
      <dgm:t>
        <a:bodyPr/>
        <a:lstStyle/>
        <a:p>
          <a:endParaRPr lang="en-US"/>
        </a:p>
      </dgm:t>
    </dgm:pt>
    <dgm:pt modelId="{739CDFD3-A771-45FF-AA95-51F99A519392}" type="pres">
      <dgm:prSet presAssocID="{644667D2-F9A8-40C9-8A9F-69462BCC3B61}" presName="comp4" presStyleCnt="0"/>
      <dgm:spPr/>
    </dgm:pt>
    <dgm:pt modelId="{664B29A1-95F1-4E54-B916-5B0F2A6640DD}" type="pres">
      <dgm:prSet presAssocID="{644667D2-F9A8-40C9-8A9F-69462BCC3B61}" presName="circle4" presStyleLbl="node1" presStyleIdx="3" presStyleCnt="4"/>
      <dgm:spPr/>
      <dgm:t>
        <a:bodyPr/>
        <a:lstStyle/>
        <a:p>
          <a:endParaRPr lang="en-US"/>
        </a:p>
      </dgm:t>
    </dgm:pt>
    <dgm:pt modelId="{0471BCD6-257D-43B3-9125-4AD6B9A17DAD}" type="pres">
      <dgm:prSet presAssocID="{644667D2-F9A8-40C9-8A9F-69462BCC3B61}" presName="c4text" presStyleLbl="node1" presStyleIdx="3" presStyleCnt="4">
        <dgm:presLayoutVars>
          <dgm:bulletEnabled val="1"/>
        </dgm:presLayoutVars>
      </dgm:prSet>
      <dgm:spPr/>
      <dgm:t>
        <a:bodyPr/>
        <a:lstStyle/>
        <a:p>
          <a:endParaRPr lang="en-US"/>
        </a:p>
      </dgm:t>
    </dgm:pt>
  </dgm:ptLst>
  <dgm:cxnLst>
    <dgm:cxn modelId="{56C1A099-9B0B-4D08-8267-8AA6B6D6309B}" srcId="{644667D2-F9A8-40C9-8A9F-69462BCC3B61}" destId="{37279BBF-79DE-4620-BF46-79CDCBB751F7}" srcOrd="0" destOrd="0" parTransId="{D51659E4-2846-4CF0-B593-7AC057FA95DD}" sibTransId="{7726BC7C-7B74-4615-909C-51901FBC02CD}"/>
    <dgm:cxn modelId="{E5736532-AB6C-4027-BA3B-EFC34924893E}" srcId="{644667D2-F9A8-40C9-8A9F-69462BCC3B61}" destId="{2170113A-B62F-4B26-B99E-72738E7CFC78}" srcOrd="1" destOrd="0" parTransId="{BDCBFE13-BC8C-4FD1-81CB-2BC709A5C0B8}" sibTransId="{2CFE289A-AD9A-4E2E-AF5A-39A9228C7BCA}"/>
    <dgm:cxn modelId="{E74A7529-B188-4A2F-899F-B587656CA358}" type="presOf" srcId="{644667D2-F9A8-40C9-8A9F-69462BCC3B61}" destId="{6B4AC3D1-67A4-408D-9D82-CD0A8F1590B4}" srcOrd="0" destOrd="0" presId="urn:microsoft.com/office/officeart/2005/8/layout/venn2"/>
    <dgm:cxn modelId="{729F015D-444E-48A6-848B-5A48D2C5C434}" type="presOf" srcId="{37279BBF-79DE-4620-BF46-79CDCBB751F7}" destId="{44086B99-477C-46C0-8D59-BB85292FF2E3}" srcOrd="0" destOrd="0" presId="urn:microsoft.com/office/officeart/2005/8/layout/venn2"/>
    <dgm:cxn modelId="{3D603409-23A9-4F75-A54F-78EC4BB56569}" type="presOf" srcId="{37279BBF-79DE-4620-BF46-79CDCBB751F7}" destId="{AEEAB0F6-CED2-4124-82BA-AFF78E9BB63A}" srcOrd="1" destOrd="0" presId="urn:microsoft.com/office/officeart/2005/8/layout/venn2"/>
    <dgm:cxn modelId="{71237F3D-2D44-475E-8E0C-7DE56C2DFA35}" srcId="{644667D2-F9A8-40C9-8A9F-69462BCC3B61}" destId="{3797F2E9-0385-4048-B1E0-48AC650124E6}" srcOrd="3" destOrd="0" parTransId="{E08C6B45-D78C-4DBD-885A-0B275E7CF765}" sibTransId="{BEF1CA27-26C7-4124-B1E3-D37E88C6C056}"/>
    <dgm:cxn modelId="{3F921809-ECE4-4356-A385-5B66DADA5EE9}" type="presOf" srcId="{2170113A-B62F-4B26-B99E-72738E7CFC78}" destId="{0F91DAE7-BDDB-426B-A3B0-C4BC169C941A}" srcOrd="0" destOrd="0" presId="urn:microsoft.com/office/officeart/2005/8/layout/venn2"/>
    <dgm:cxn modelId="{34E6E470-9B23-492C-B23A-AF9A1FC5C8D3}" type="presOf" srcId="{C4DCD0EC-8031-4BFA-8493-D70E6D77A12E}" destId="{D51C1B6E-2771-47A5-BD64-CEDD35951430}" srcOrd="1" destOrd="0" presId="urn:microsoft.com/office/officeart/2005/8/layout/venn2"/>
    <dgm:cxn modelId="{44B0E811-F3F7-4E37-9898-90FD50596DA6}" type="presOf" srcId="{3797F2E9-0385-4048-B1E0-48AC650124E6}" destId="{0471BCD6-257D-43B3-9125-4AD6B9A17DAD}" srcOrd="1" destOrd="0" presId="urn:microsoft.com/office/officeart/2005/8/layout/venn2"/>
    <dgm:cxn modelId="{B8968DB0-57D2-427F-9A86-21F9F5C0748C}" type="presOf" srcId="{2170113A-B62F-4B26-B99E-72738E7CFC78}" destId="{B596A7B3-46F8-4AEE-8144-E2D1ECBD5C5C}" srcOrd="1" destOrd="0" presId="urn:microsoft.com/office/officeart/2005/8/layout/venn2"/>
    <dgm:cxn modelId="{BEBBB055-2FA1-4F95-AB29-74ABA425881C}" type="presOf" srcId="{C4DCD0EC-8031-4BFA-8493-D70E6D77A12E}" destId="{A0C0D46C-E208-47C8-A40E-D4BA09BE151B}" srcOrd="0" destOrd="0" presId="urn:microsoft.com/office/officeart/2005/8/layout/venn2"/>
    <dgm:cxn modelId="{F1E815F1-E4BA-4F6D-91F3-D8D98995B918}" srcId="{644667D2-F9A8-40C9-8A9F-69462BCC3B61}" destId="{C4DCD0EC-8031-4BFA-8493-D70E6D77A12E}" srcOrd="2" destOrd="0" parTransId="{DE44FD6D-2C11-4ECB-AF6F-D0C3ED176210}" sibTransId="{A99624D3-06F7-4831-BCCF-9E9548A3AA13}"/>
    <dgm:cxn modelId="{E33BB488-78A5-43E6-8602-192345086FAA}" type="presOf" srcId="{3797F2E9-0385-4048-B1E0-48AC650124E6}" destId="{664B29A1-95F1-4E54-B916-5B0F2A6640DD}" srcOrd="0" destOrd="0" presId="urn:microsoft.com/office/officeart/2005/8/layout/venn2"/>
    <dgm:cxn modelId="{006FA005-6467-4E2F-9397-1394E5020291}" type="presParOf" srcId="{6B4AC3D1-67A4-408D-9D82-CD0A8F1590B4}" destId="{990237AA-E2D8-438E-AA94-4B0F73E63B1B}" srcOrd="0" destOrd="0" presId="urn:microsoft.com/office/officeart/2005/8/layout/venn2"/>
    <dgm:cxn modelId="{0DEEC52D-D60D-4477-8AC5-C02A1E9A5F18}" type="presParOf" srcId="{990237AA-E2D8-438E-AA94-4B0F73E63B1B}" destId="{44086B99-477C-46C0-8D59-BB85292FF2E3}" srcOrd="0" destOrd="0" presId="urn:microsoft.com/office/officeart/2005/8/layout/venn2"/>
    <dgm:cxn modelId="{65E2817D-3EAD-4964-81D1-86B6914B029D}" type="presParOf" srcId="{990237AA-E2D8-438E-AA94-4B0F73E63B1B}" destId="{AEEAB0F6-CED2-4124-82BA-AFF78E9BB63A}" srcOrd="1" destOrd="0" presId="urn:microsoft.com/office/officeart/2005/8/layout/venn2"/>
    <dgm:cxn modelId="{C58FECDB-79B4-445E-AD30-7FFDF4E29829}" type="presParOf" srcId="{6B4AC3D1-67A4-408D-9D82-CD0A8F1590B4}" destId="{DCAB7F6F-6519-4115-AF87-E44501C08D4F}" srcOrd="1" destOrd="0" presId="urn:microsoft.com/office/officeart/2005/8/layout/venn2"/>
    <dgm:cxn modelId="{3EB5C5DC-9DB3-4EB0-966F-FC198421F5DC}" type="presParOf" srcId="{DCAB7F6F-6519-4115-AF87-E44501C08D4F}" destId="{0F91DAE7-BDDB-426B-A3B0-C4BC169C941A}" srcOrd="0" destOrd="0" presId="urn:microsoft.com/office/officeart/2005/8/layout/venn2"/>
    <dgm:cxn modelId="{B11126A6-6E7B-42E8-A21B-EACADFAB6147}" type="presParOf" srcId="{DCAB7F6F-6519-4115-AF87-E44501C08D4F}" destId="{B596A7B3-46F8-4AEE-8144-E2D1ECBD5C5C}" srcOrd="1" destOrd="0" presId="urn:microsoft.com/office/officeart/2005/8/layout/venn2"/>
    <dgm:cxn modelId="{F88AB51C-7528-46ED-AEE2-FE7568137E2C}" type="presParOf" srcId="{6B4AC3D1-67A4-408D-9D82-CD0A8F1590B4}" destId="{CF88710B-AEF5-4BF5-A67A-9223F985065C}" srcOrd="2" destOrd="0" presId="urn:microsoft.com/office/officeart/2005/8/layout/venn2"/>
    <dgm:cxn modelId="{3CAF5C94-5A75-45E8-A4CB-D41288AA70E8}" type="presParOf" srcId="{CF88710B-AEF5-4BF5-A67A-9223F985065C}" destId="{A0C0D46C-E208-47C8-A40E-D4BA09BE151B}" srcOrd="0" destOrd="0" presId="urn:microsoft.com/office/officeart/2005/8/layout/venn2"/>
    <dgm:cxn modelId="{0645B543-7011-4108-96C8-64F94D0E3A0B}" type="presParOf" srcId="{CF88710B-AEF5-4BF5-A67A-9223F985065C}" destId="{D51C1B6E-2771-47A5-BD64-CEDD35951430}" srcOrd="1" destOrd="0" presId="urn:microsoft.com/office/officeart/2005/8/layout/venn2"/>
    <dgm:cxn modelId="{F6FB1EF5-5797-4B35-9D9A-308D3065B48D}" type="presParOf" srcId="{6B4AC3D1-67A4-408D-9D82-CD0A8F1590B4}" destId="{739CDFD3-A771-45FF-AA95-51F99A519392}" srcOrd="3" destOrd="0" presId="urn:microsoft.com/office/officeart/2005/8/layout/venn2"/>
    <dgm:cxn modelId="{77CA2191-7586-4247-8943-AEB44618EB97}" type="presParOf" srcId="{739CDFD3-A771-45FF-AA95-51F99A519392}" destId="{664B29A1-95F1-4E54-B916-5B0F2A6640DD}" srcOrd="0" destOrd="0" presId="urn:microsoft.com/office/officeart/2005/8/layout/venn2"/>
    <dgm:cxn modelId="{97838A36-41E4-4A93-9BDD-88F223B2F205}" type="presParOf" srcId="{739CDFD3-A771-45FF-AA95-51F99A519392}" destId="{0471BCD6-257D-43B3-9125-4AD6B9A17DAD}" srcOrd="1" destOrd="0" presId="urn:microsoft.com/office/officeart/2005/8/layout/venn2"/>
  </dgm:cxnLst>
  <dgm:bg/>
  <dgm:whole/>
</dgm:dataModel>
</file>

<file path=ppt/diagrams/data2.xml><?xml version="1.0" encoding="utf-8"?>
<dgm:dataModel xmlns:dgm="http://schemas.openxmlformats.org/drawingml/2006/diagram" xmlns:a="http://schemas.openxmlformats.org/drawingml/2006/main">
  <dgm:ptLst>
    <dgm:pt modelId="{01B35287-732C-443A-BEF0-0D2F4AF1A2BE}" type="doc">
      <dgm:prSet loTypeId="urn:microsoft.com/office/officeart/2005/8/layout/vList5" loCatId="list" qsTypeId="urn:microsoft.com/office/officeart/2005/8/quickstyle/simple5" qsCatId="simple" csTypeId="urn:microsoft.com/office/officeart/2005/8/colors/accent2_2" csCatId="accent2" phldr="1"/>
      <dgm:spPr/>
      <dgm:t>
        <a:bodyPr/>
        <a:lstStyle/>
        <a:p>
          <a:endParaRPr lang="en-US"/>
        </a:p>
      </dgm:t>
    </dgm:pt>
    <dgm:pt modelId="{4116945C-9FBF-4DF3-A010-CFBBE6019970}">
      <dgm:prSet phldrT="[Text]" custT="1"/>
      <dgm:spPr/>
      <dgm:t>
        <a:bodyPr/>
        <a:lstStyle/>
        <a:p>
          <a:r>
            <a:rPr lang="en-US" sz="2400" b="1" dirty="0" smtClean="0"/>
            <a:t>Sequential</a:t>
          </a:r>
          <a:endParaRPr lang="en-US" sz="2400" b="1" dirty="0"/>
        </a:p>
      </dgm:t>
    </dgm:pt>
    <dgm:pt modelId="{E0119888-EAFB-41E7-8054-10AF0B41A922}" type="parTrans" cxnId="{83922183-3569-4303-89D2-304EA11A9FDC}">
      <dgm:prSet/>
      <dgm:spPr/>
      <dgm:t>
        <a:bodyPr/>
        <a:lstStyle/>
        <a:p>
          <a:endParaRPr lang="en-US"/>
        </a:p>
      </dgm:t>
    </dgm:pt>
    <dgm:pt modelId="{3E542CE0-849B-42CE-8AB5-ED01FF23EAC1}" type="sibTrans" cxnId="{83922183-3569-4303-89D2-304EA11A9FDC}">
      <dgm:prSet/>
      <dgm:spPr/>
      <dgm:t>
        <a:bodyPr/>
        <a:lstStyle/>
        <a:p>
          <a:endParaRPr lang="en-US"/>
        </a:p>
      </dgm:t>
    </dgm:pt>
    <dgm:pt modelId="{F015EC5A-C41F-4286-B014-863497154F17}">
      <dgm:prSet phldrT="[Text]"/>
      <dgm:spPr/>
      <dgm:t>
        <a:bodyPr/>
        <a:lstStyle/>
        <a:p>
          <a:r>
            <a:rPr lang="en-US" dirty="0" smtClean="0"/>
            <a:t>All the statements are executed in the same order as it is written</a:t>
          </a:r>
          <a:endParaRPr lang="en-US" dirty="0"/>
        </a:p>
      </dgm:t>
    </dgm:pt>
    <dgm:pt modelId="{94B4A59A-13C4-4ABE-A979-C28372FF23EC}" type="parTrans" cxnId="{DB7DAEDD-F2CB-4C40-9DCD-9CA9A59350A3}">
      <dgm:prSet/>
      <dgm:spPr/>
      <dgm:t>
        <a:bodyPr/>
        <a:lstStyle/>
        <a:p>
          <a:endParaRPr lang="en-US"/>
        </a:p>
      </dgm:t>
    </dgm:pt>
    <dgm:pt modelId="{8C36CCB8-0AD6-471E-A6B8-56AC1D41459D}" type="sibTrans" cxnId="{DB7DAEDD-F2CB-4C40-9DCD-9CA9A59350A3}">
      <dgm:prSet/>
      <dgm:spPr/>
      <dgm:t>
        <a:bodyPr/>
        <a:lstStyle/>
        <a:p>
          <a:endParaRPr lang="en-US"/>
        </a:p>
      </dgm:t>
    </dgm:pt>
    <dgm:pt modelId="{B09497AD-5BA1-4192-9C40-E4089D382BD6}">
      <dgm:prSet phldrT="[Text]" custT="1"/>
      <dgm:spPr/>
      <dgm:t>
        <a:bodyPr/>
        <a:lstStyle/>
        <a:p>
          <a:r>
            <a:rPr lang="en-US" sz="2400" b="1" dirty="0" smtClean="0"/>
            <a:t>Selection or Conditional</a:t>
          </a:r>
          <a:endParaRPr lang="en-US" sz="2400" b="1" dirty="0"/>
        </a:p>
      </dgm:t>
    </dgm:pt>
    <dgm:pt modelId="{288F5F2A-29DC-44CB-9D28-8B53D112229B}" type="parTrans" cxnId="{EA914685-C848-428F-A64E-65438C40CB3D}">
      <dgm:prSet/>
      <dgm:spPr/>
      <dgm:t>
        <a:bodyPr/>
        <a:lstStyle/>
        <a:p>
          <a:endParaRPr lang="en-US"/>
        </a:p>
      </dgm:t>
    </dgm:pt>
    <dgm:pt modelId="{A8824CEF-FF4A-4B83-A8E3-09021DF8EB3A}" type="sibTrans" cxnId="{EA914685-C848-428F-A64E-65438C40CB3D}">
      <dgm:prSet/>
      <dgm:spPr/>
      <dgm:t>
        <a:bodyPr/>
        <a:lstStyle/>
        <a:p>
          <a:endParaRPr lang="en-US"/>
        </a:p>
      </dgm:t>
    </dgm:pt>
    <dgm:pt modelId="{554A8362-95FE-46B4-B35B-A8ADB6E472B6}">
      <dgm:prSet phldrT="[Text]"/>
      <dgm:spPr/>
      <dgm:t>
        <a:bodyPr/>
        <a:lstStyle/>
        <a:p>
          <a:r>
            <a:rPr lang="en-US" b="0" dirty="0" smtClean="0"/>
            <a:t>B</a:t>
          </a:r>
          <a:r>
            <a:rPr lang="en-US" dirty="0" smtClean="0"/>
            <a:t>ased on some conditions, different set of statements are executed </a:t>
          </a:r>
          <a:endParaRPr lang="en-US" dirty="0"/>
        </a:p>
      </dgm:t>
    </dgm:pt>
    <dgm:pt modelId="{26471AD0-122A-4705-BCB3-A1104A53F29C}" type="parTrans" cxnId="{BC082A99-A8BF-44B8-98D9-2F7E1DFB28C9}">
      <dgm:prSet/>
      <dgm:spPr/>
      <dgm:t>
        <a:bodyPr/>
        <a:lstStyle/>
        <a:p>
          <a:endParaRPr lang="en-US"/>
        </a:p>
      </dgm:t>
    </dgm:pt>
    <dgm:pt modelId="{B29E245E-3015-4CDC-A05A-BB14137D73B0}" type="sibTrans" cxnId="{BC082A99-A8BF-44B8-98D9-2F7E1DFB28C9}">
      <dgm:prSet/>
      <dgm:spPr/>
      <dgm:t>
        <a:bodyPr/>
        <a:lstStyle/>
        <a:p>
          <a:endParaRPr lang="en-US"/>
        </a:p>
      </dgm:t>
    </dgm:pt>
    <dgm:pt modelId="{87CB6AF5-B15D-4120-BAC4-53124EAA5882}">
      <dgm:prSet phldrT="[Text]" custT="1"/>
      <dgm:spPr/>
      <dgm:t>
        <a:bodyPr/>
        <a:lstStyle/>
        <a:p>
          <a:r>
            <a:rPr lang="en-US" sz="2400" b="1" dirty="0" smtClean="0"/>
            <a:t>Iteration or Repetition or Looping</a:t>
          </a:r>
          <a:endParaRPr lang="en-US" sz="2400" b="1" dirty="0"/>
        </a:p>
      </dgm:t>
    </dgm:pt>
    <dgm:pt modelId="{DFEFD0B6-34D1-4B47-B5D9-507DDD6ACDD2}" type="parTrans" cxnId="{153854D1-5432-49AD-AFF9-ECE2E7062D04}">
      <dgm:prSet/>
      <dgm:spPr/>
      <dgm:t>
        <a:bodyPr/>
        <a:lstStyle/>
        <a:p>
          <a:endParaRPr lang="en-US"/>
        </a:p>
      </dgm:t>
    </dgm:pt>
    <dgm:pt modelId="{38BF512F-8C5A-4574-8464-E10F622C8648}" type="sibTrans" cxnId="{153854D1-5432-49AD-AFF9-ECE2E7062D04}">
      <dgm:prSet/>
      <dgm:spPr/>
      <dgm:t>
        <a:bodyPr/>
        <a:lstStyle/>
        <a:p>
          <a:endParaRPr lang="en-US"/>
        </a:p>
      </dgm:t>
    </dgm:pt>
    <dgm:pt modelId="{05A0A2E0-E404-428A-9D15-9346280128D2}">
      <dgm:prSet phldrT="[Text]"/>
      <dgm:spPr/>
      <dgm:t>
        <a:bodyPr/>
        <a:lstStyle/>
        <a:p>
          <a:r>
            <a:rPr lang="en-US" dirty="0" smtClean="0"/>
            <a:t>Certain statements are executed repeatedly</a:t>
          </a:r>
          <a:endParaRPr lang="en-US" dirty="0"/>
        </a:p>
      </dgm:t>
    </dgm:pt>
    <dgm:pt modelId="{650EDEF7-94BD-47E0-AE29-E3E02E0CB447}" type="parTrans" cxnId="{8F70E78B-98DC-4745-81F3-7EAE8A017914}">
      <dgm:prSet/>
      <dgm:spPr/>
      <dgm:t>
        <a:bodyPr/>
        <a:lstStyle/>
        <a:p>
          <a:endParaRPr lang="en-US"/>
        </a:p>
      </dgm:t>
    </dgm:pt>
    <dgm:pt modelId="{159B557F-4F72-41C7-92D2-5CE9337B4401}" type="sibTrans" cxnId="{8F70E78B-98DC-4745-81F3-7EAE8A017914}">
      <dgm:prSet/>
      <dgm:spPr/>
      <dgm:t>
        <a:bodyPr/>
        <a:lstStyle/>
        <a:p>
          <a:endParaRPr lang="en-US"/>
        </a:p>
      </dgm:t>
    </dgm:pt>
    <dgm:pt modelId="{7574B444-EFD5-41EA-92F4-054BB39F2A4E}" type="pres">
      <dgm:prSet presAssocID="{01B35287-732C-443A-BEF0-0D2F4AF1A2BE}" presName="Name0" presStyleCnt="0">
        <dgm:presLayoutVars>
          <dgm:dir/>
          <dgm:animLvl val="lvl"/>
          <dgm:resizeHandles val="exact"/>
        </dgm:presLayoutVars>
      </dgm:prSet>
      <dgm:spPr/>
      <dgm:t>
        <a:bodyPr/>
        <a:lstStyle/>
        <a:p>
          <a:endParaRPr lang="en-US"/>
        </a:p>
      </dgm:t>
    </dgm:pt>
    <dgm:pt modelId="{3CEE7D3C-2B7C-4E3A-BA49-F4E4EA72E9CF}" type="pres">
      <dgm:prSet presAssocID="{4116945C-9FBF-4DF3-A010-CFBBE6019970}" presName="linNode" presStyleCnt="0"/>
      <dgm:spPr/>
    </dgm:pt>
    <dgm:pt modelId="{D6309224-2507-4360-B412-0D638E8E3BD1}" type="pres">
      <dgm:prSet presAssocID="{4116945C-9FBF-4DF3-A010-CFBBE6019970}" presName="parentText" presStyleLbl="node1" presStyleIdx="0" presStyleCnt="3">
        <dgm:presLayoutVars>
          <dgm:chMax val="1"/>
          <dgm:bulletEnabled val="1"/>
        </dgm:presLayoutVars>
      </dgm:prSet>
      <dgm:spPr/>
      <dgm:t>
        <a:bodyPr/>
        <a:lstStyle/>
        <a:p>
          <a:endParaRPr lang="en-US"/>
        </a:p>
      </dgm:t>
    </dgm:pt>
    <dgm:pt modelId="{A63F89C0-ABD8-4B82-90A8-F7B15F9290AE}" type="pres">
      <dgm:prSet presAssocID="{4116945C-9FBF-4DF3-A010-CFBBE6019970}" presName="descendantText" presStyleLbl="alignAccFollowNode1" presStyleIdx="0" presStyleCnt="3">
        <dgm:presLayoutVars>
          <dgm:bulletEnabled val="1"/>
        </dgm:presLayoutVars>
      </dgm:prSet>
      <dgm:spPr/>
      <dgm:t>
        <a:bodyPr/>
        <a:lstStyle/>
        <a:p>
          <a:endParaRPr lang="en-US"/>
        </a:p>
      </dgm:t>
    </dgm:pt>
    <dgm:pt modelId="{14BD1BA8-3B19-408C-AFF8-50FD37177989}" type="pres">
      <dgm:prSet presAssocID="{3E542CE0-849B-42CE-8AB5-ED01FF23EAC1}" presName="sp" presStyleCnt="0"/>
      <dgm:spPr/>
    </dgm:pt>
    <dgm:pt modelId="{5CD6C1AD-0F2A-4480-9F39-A4FB53AD8F0F}" type="pres">
      <dgm:prSet presAssocID="{B09497AD-5BA1-4192-9C40-E4089D382BD6}" presName="linNode" presStyleCnt="0"/>
      <dgm:spPr/>
    </dgm:pt>
    <dgm:pt modelId="{466FA603-0755-46A9-987A-03E3B3139B99}" type="pres">
      <dgm:prSet presAssocID="{B09497AD-5BA1-4192-9C40-E4089D382BD6}" presName="parentText" presStyleLbl="node1" presStyleIdx="1" presStyleCnt="3">
        <dgm:presLayoutVars>
          <dgm:chMax val="1"/>
          <dgm:bulletEnabled val="1"/>
        </dgm:presLayoutVars>
      </dgm:prSet>
      <dgm:spPr/>
      <dgm:t>
        <a:bodyPr/>
        <a:lstStyle/>
        <a:p>
          <a:endParaRPr lang="en-US"/>
        </a:p>
      </dgm:t>
    </dgm:pt>
    <dgm:pt modelId="{1D76123A-386C-40B2-A24D-7184B49050B7}" type="pres">
      <dgm:prSet presAssocID="{B09497AD-5BA1-4192-9C40-E4089D382BD6}" presName="descendantText" presStyleLbl="alignAccFollowNode1" presStyleIdx="1" presStyleCnt="3">
        <dgm:presLayoutVars>
          <dgm:bulletEnabled val="1"/>
        </dgm:presLayoutVars>
      </dgm:prSet>
      <dgm:spPr/>
      <dgm:t>
        <a:bodyPr/>
        <a:lstStyle/>
        <a:p>
          <a:endParaRPr lang="en-US"/>
        </a:p>
      </dgm:t>
    </dgm:pt>
    <dgm:pt modelId="{F5794D91-ED3F-42BC-A03B-A7A669A863DF}" type="pres">
      <dgm:prSet presAssocID="{A8824CEF-FF4A-4B83-A8E3-09021DF8EB3A}" presName="sp" presStyleCnt="0"/>
      <dgm:spPr/>
    </dgm:pt>
    <dgm:pt modelId="{9BF7480E-0C69-4BFE-BBBD-ADE9AAFD66F5}" type="pres">
      <dgm:prSet presAssocID="{87CB6AF5-B15D-4120-BAC4-53124EAA5882}" presName="linNode" presStyleCnt="0"/>
      <dgm:spPr/>
    </dgm:pt>
    <dgm:pt modelId="{94DECE8B-5F5B-4710-8275-F028412451B8}" type="pres">
      <dgm:prSet presAssocID="{87CB6AF5-B15D-4120-BAC4-53124EAA5882}" presName="parentText" presStyleLbl="node1" presStyleIdx="2" presStyleCnt="3">
        <dgm:presLayoutVars>
          <dgm:chMax val="1"/>
          <dgm:bulletEnabled val="1"/>
        </dgm:presLayoutVars>
      </dgm:prSet>
      <dgm:spPr/>
      <dgm:t>
        <a:bodyPr/>
        <a:lstStyle/>
        <a:p>
          <a:endParaRPr lang="en-US"/>
        </a:p>
      </dgm:t>
    </dgm:pt>
    <dgm:pt modelId="{A6F58B66-5497-44BD-9246-2C167222E478}" type="pres">
      <dgm:prSet presAssocID="{87CB6AF5-B15D-4120-BAC4-53124EAA5882}" presName="descendantText" presStyleLbl="alignAccFollowNode1" presStyleIdx="2" presStyleCnt="3">
        <dgm:presLayoutVars>
          <dgm:bulletEnabled val="1"/>
        </dgm:presLayoutVars>
      </dgm:prSet>
      <dgm:spPr/>
      <dgm:t>
        <a:bodyPr/>
        <a:lstStyle/>
        <a:p>
          <a:endParaRPr lang="en-US"/>
        </a:p>
      </dgm:t>
    </dgm:pt>
  </dgm:ptLst>
  <dgm:cxnLst>
    <dgm:cxn modelId="{59149E03-D022-4E8D-B8A8-DB547AE4592A}" type="presOf" srcId="{4116945C-9FBF-4DF3-A010-CFBBE6019970}" destId="{D6309224-2507-4360-B412-0D638E8E3BD1}" srcOrd="0" destOrd="0" presId="urn:microsoft.com/office/officeart/2005/8/layout/vList5"/>
    <dgm:cxn modelId="{FB1811B4-1695-4BB9-B98C-2D8B21FA0E68}" type="presOf" srcId="{01B35287-732C-443A-BEF0-0D2F4AF1A2BE}" destId="{7574B444-EFD5-41EA-92F4-054BB39F2A4E}" srcOrd="0" destOrd="0" presId="urn:microsoft.com/office/officeart/2005/8/layout/vList5"/>
    <dgm:cxn modelId="{DB7DAEDD-F2CB-4C40-9DCD-9CA9A59350A3}" srcId="{4116945C-9FBF-4DF3-A010-CFBBE6019970}" destId="{F015EC5A-C41F-4286-B014-863497154F17}" srcOrd="0" destOrd="0" parTransId="{94B4A59A-13C4-4ABE-A979-C28372FF23EC}" sibTransId="{8C36CCB8-0AD6-471E-A6B8-56AC1D41459D}"/>
    <dgm:cxn modelId="{EA914685-C848-428F-A64E-65438C40CB3D}" srcId="{01B35287-732C-443A-BEF0-0D2F4AF1A2BE}" destId="{B09497AD-5BA1-4192-9C40-E4089D382BD6}" srcOrd="1" destOrd="0" parTransId="{288F5F2A-29DC-44CB-9D28-8B53D112229B}" sibTransId="{A8824CEF-FF4A-4B83-A8E3-09021DF8EB3A}"/>
    <dgm:cxn modelId="{7AED5E60-3EDF-4048-889B-B0C279137641}" type="presOf" srcId="{554A8362-95FE-46B4-B35B-A8ADB6E472B6}" destId="{1D76123A-386C-40B2-A24D-7184B49050B7}" srcOrd="0" destOrd="0" presId="urn:microsoft.com/office/officeart/2005/8/layout/vList5"/>
    <dgm:cxn modelId="{67C4812E-897C-4B6A-9CBF-17FC888CD15F}" type="presOf" srcId="{B09497AD-5BA1-4192-9C40-E4089D382BD6}" destId="{466FA603-0755-46A9-987A-03E3B3139B99}" srcOrd="0" destOrd="0" presId="urn:microsoft.com/office/officeart/2005/8/layout/vList5"/>
    <dgm:cxn modelId="{153854D1-5432-49AD-AFF9-ECE2E7062D04}" srcId="{01B35287-732C-443A-BEF0-0D2F4AF1A2BE}" destId="{87CB6AF5-B15D-4120-BAC4-53124EAA5882}" srcOrd="2" destOrd="0" parTransId="{DFEFD0B6-34D1-4B47-B5D9-507DDD6ACDD2}" sibTransId="{38BF512F-8C5A-4574-8464-E10F622C8648}"/>
    <dgm:cxn modelId="{E57BEEB2-852B-4CCA-B337-5CB63D4FEB88}" type="presOf" srcId="{87CB6AF5-B15D-4120-BAC4-53124EAA5882}" destId="{94DECE8B-5F5B-4710-8275-F028412451B8}" srcOrd="0" destOrd="0" presId="urn:microsoft.com/office/officeart/2005/8/layout/vList5"/>
    <dgm:cxn modelId="{8F70E78B-98DC-4745-81F3-7EAE8A017914}" srcId="{87CB6AF5-B15D-4120-BAC4-53124EAA5882}" destId="{05A0A2E0-E404-428A-9D15-9346280128D2}" srcOrd="0" destOrd="0" parTransId="{650EDEF7-94BD-47E0-AE29-E3E02E0CB447}" sibTransId="{159B557F-4F72-41C7-92D2-5CE9337B4401}"/>
    <dgm:cxn modelId="{83922183-3569-4303-89D2-304EA11A9FDC}" srcId="{01B35287-732C-443A-BEF0-0D2F4AF1A2BE}" destId="{4116945C-9FBF-4DF3-A010-CFBBE6019970}" srcOrd="0" destOrd="0" parTransId="{E0119888-EAFB-41E7-8054-10AF0B41A922}" sibTransId="{3E542CE0-849B-42CE-8AB5-ED01FF23EAC1}"/>
    <dgm:cxn modelId="{BD506804-83D0-4D8E-96A4-1F8FF90FC3C8}" type="presOf" srcId="{05A0A2E0-E404-428A-9D15-9346280128D2}" destId="{A6F58B66-5497-44BD-9246-2C167222E478}" srcOrd="0" destOrd="0" presId="urn:microsoft.com/office/officeart/2005/8/layout/vList5"/>
    <dgm:cxn modelId="{B2BCB70C-3A44-47A8-85FA-F00881C16A2A}" type="presOf" srcId="{F015EC5A-C41F-4286-B014-863497154F17}" destId="{A63F89C0-ABD8-4B82-90A8-F7B15F9290AE}" srcOrd="0" destOrd="0" presId="urn:microsoft.com/office/officeart/2005/8/layout/vList5"/>
    <dgm:cxn modelId="{BC082A99-A8BF-44B8-98D9-2F7E1DFB28C9}" srcId="{B09497AD-5BA1-4192-9C40-E4089D382BD6}" destId="{554A8362-95FE-46B4-B35B-A8ADB6E472B6}" srcOrd="0" destOrd="0" parTransId="{26471AD0-122A-4705-BCB3-A1104A53F29C}" sibTransId="{B29E245E-3015-4CDC-A05A-BB14137D73B0}"/>
    <dgm:cxn modelId="{5303E491-7413-4546-8117-585CC2518587}" type="presParOf" srcId="{7574B444-EFD5-41EA-92F4-054BB39F2A4E}" destId="{3CEE7D3C-2B7C-4E3A-BA49-F4E4EA72E9CF}" srcOrd="0" destOrd="0" presId="urn:microsoft.com/office/officeart/2005/8/layout/vList5"/>
    <dgm:cxn modelId="{BC752192-BF8E-4249-92B8-BC945300CB42}" type="presParOf" srcId="{3CEE7D3C-2B7C-4E3A-BA49-F4E4EA72E9CF}" destId="{D6309224-2507-4360-B412-0D638E8E3BD1}" srcOrd="0" destOrd="0" presId="urn:microsoft.com/office/officeart/2005/8/layout/vList5"/>
    <dgm:cxn modelId="{44DA48EC-3C46-490A-A269-A402B584F2C5}" type="presParOf" srcId="{3CEE7D3C-2B7C-4E3A-BA49-F4E4EA72E9CF}" destId="{A63F89C0-ABD8-4B82-90A8-F7B15F9290AE}" srcOrd="1" destOrd="0" presId="urn:microsoft.com/office/officeart/2005/8/layout/vList5"/>
    <dgm:cxn modelId="{A8261F43-908A-4E5D-809C-DF09B45FB6E5}" type="presParOf" srcId="{7574B444-EFD5-41EA-92F4-054BB39F2A4E}" destId="{14BD1BA8-3B19-408C-AFF8-50FD37177989}" srcOrd="1" destOrd="0" presId="urn:microsoft.com/office/officeart/2005/8/layout/vList5"/>
    <dgm:cxn modelId="{F9624793-0027-4E6C-B3D5-46900979DCC2}" type="presParOf" srcId="{7574B444-EFD5-41EA-92F4-054BB39F2A4E}" destId="{5CD6C1AD-0F2A-4480-9F39-A4FB53AD8F0F}" srcOrd="2" destOrd="0" presId="urn:microsoft.com/office/officeart/2005/8/layout/vList5"/>
    <dgm:cxn modelId="{8D499467-0F8D-497C-9036-4EE5F8BF0664}" type="presParOf" srcId="{5CD6C1AD-0F2A-4480-9F39-A4FB53AD8F0F}" destId="{466FA603-0755-46A9-987A-03E3B3139B99}" srcOrd="0" destOrd="0" presId="urn:microsoft.com/office/officeart/2005/8/layout/vList5"/>
    <dgm:cxn modelId="{1C429FE4-9843-4065-ABAA-F9F8DC55A4A4}" type="presParOf" srcId="{5CD6C1AD-0F2A-4480-9F39-A4FB53AD8F0F}" destId="{1D76123A-386C-40B2-A24D-7184B49050B7}" srcOrd="1" destOrd="0" presId="urn:microsoft.com/office/officeart/2005/8/layout/vList5"/>
    <dgm:cxn modelId="{28103A2A-DEB7-43A9-8C54-FDB52A9A9271}" type="presParOf" srcId="{7574B444-EFD5-41EA-92F4-054BB39F2A4E}" destId="{F5794D91-ED3F-42BC-A03B-A7A669A863DF}" srcOrd="3" destOrd="0" presId="urn:microsoft.com/office/officeart/2005/8/layout/vList5"/>
    <dgm:cxn modelId="{7DA7DB53-4F3D-4C04-97AA-A07BFD7D3CCB}" type="presParOf" srcId="{7574B444-EFD5-41EA-92F4-054BB39F2A4E}" destId="{9BF7480E-0C69-4BFE-BBBD-ADE9AAFD66F5}" srcOrd="4" destOrd="0" presId="urn:microsoft.com/office/officeart/2005/8/layout/vList5"/>
    <dgm:cxn modelId="{ECC13A7C-25F0-4C50-82C8-9BD1EB23368B}" type="presParOf" srcId="{9BF7480E-0C69-4BFE-BBBD-ADE9AAFD66F5}" destId="{94DECE8B-5F5B-4710-8275-F028412451B8}" srcOrd="0" destOrd="0" presId="urn:microsoft.com/office/officeart/2005/8/layout/vList5"/>
    <dgm:cxn modelId="{B2170F19-7B77-4BD2-8372-96A5524AD0F6}" type="presParOf" srcId="{9BF7480E-0C69-4BFE-BBBD-ADE9AAFD66F5}" destId="{A6F58B66-5497-44BD-9246-2C167222E478}" srcOrd="1" destOrd="0" presId="urn:microsoft.com/office/officeart/2005/8/layout/vList5"/>
  </dgm:cxnLst>
  <dgm:bg/>
  <dgm:whole/>
</dgm:dataModel>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120409C-68BC-4629-9DA5-B11317228EE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9468E984-3B00-48C1-8D45-4F2F19A50BDB}" type="slidenum">
              <a:rPr lang="en-US" smtClean="0">
                <a:latin typeface="Arial" pitchFamily="34" charset="0"/>
              </a:rPr>
              <a:pPr/>
              <a:t>1</a:t>
            </a:fld>
            <a:endParaRPr lang="en-US" smtClean="0">
              <a:latin typeface="Arial" pitchFamily="34" charset="0"/>
            </a:endParaRPr>
          </a:p>
        </p:txBody>
      </p:sp>
      <p:sp>
        <p:nvSpPr>
          <p:cNvPr id="78851" name="Rectangle 2"/>
          <p:cNvSpPr>
            <a:spLocks noGrp="1" noChangeArrowheads="1"/>
          </p:cNvSpPr>
          <p:nvPr>
            <p:ph type="body" idx="1"/>
          </p:nvPr>
        </p:nvSpPr>
        <p:spPr>
          <a:xfrm>
            <a:off x="914400" y="4357688"/>
            <a:ext cx="5029200" cy="4133850"/>
          </a:xfrm>
          <a:noFill/>
          <a:ln/>
        </p:spPr>
        <p:txBody>
          <a:bodyPr lIns="90488" tIns="44450" rIns="90488" bIns="44450"/>
          <a:lstStyle/>
          <a:p>
            <a:pPr eaLnBrk="1" hangingPunct="1"/>
            <a:endParaRPr lang="en-US" dirty="0" smtClean="0">
              <a:latin typeface="Arial" pitchFamily="34" charset="0"/>
            </a:endParaRPr>
          </a:p>
        </p:txBody>
      </p:sp>
      <p:sp>
        <p:nvSpPr>
          <p:cNvPr id="78852" name="Rectangle 3"/>
          <p:cNvSpPr>
            <a:spLocks noGrp="1" noRot="1" noChangeAspect="1" noChangeArrowheads="1" noTextEdit="1"/>
          </p:cNvSpPr>
          <p:nvPr>
            <p:ph type="sldImg"/>
          </p:nvPr>
        </p:nvSpPr>
        <p:spPr>
          <a:xfrm>
            <a:off x="1120775" y="798513"/>
            <a:ext cx="4618038" cy="3197225"/>
          </a:xfrm>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endParaRPr lang="en-US" smtClean="0">
              <a:latin typeface="Arial" pitchFamily="34" charset="0"/>
            </a:endParaRPr>
          </a:p>
        </p:txBody>
      </p:sp>
      <p:sp>
        <p:nvSpPr>
          <p:cNvPr id="102404" name="Slide Number Placeholder 3"/>
          <p:cNvSpPr>
            <a:spLocks noGrp="1"/>
          </p:cNvSpPr>
          <p:nvPr>
            <p:ph type="sldNum" sz="quarter" idx="5"/>
          </p:nvPr>
        </p:nvSpPr>
        <p:spPr>
          <a:noFill/>
        </p:spPr>
        <p:txBody>
          <a:bodyPr/>
          <a:lstStyle/>
          <a:p>
            <a:fld id="{FADFBABD-3320-4889-8C0C-D762A7E6B8DC}" type="slidenum">
              <a:rPr lang="en-US" smtClean="0">
                <a:latin typeface="Arial" pitchFamily="34" charset="0"/>
              </a:rPr>
              <a:pPr/>
              <a:t>14</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03427" name="Rectangle 7"/>
          <p:cNvSpPr>
            <a:spLocks noGrp="1" noChangeArrowheads="1"/>
          </p:cNvSpPr>
          <p:nvPr>
            <p:ph type="sldNum" sz="quarter" idx="5"/>
          </p:nvPr>
        </p:nvSpPr>
        <p:spPr>
          <a:noFill/>
        </p:spPr>
        <p:txBody>
          <a:bodyPr/>
          <a:lstStyle/>
          <a:p>
            <a:fld id="{AFC2B39C-CE7D-4DFB-9496-149A123A4C82}" type="slidenum">
              <a:rPr lang="en-US" smtClean="0">
                <a:latin typeface="Arial" pitchFamily="34" charset="0"/>
              </a:rPr>
              <a:pPr/>
              <a:t>16</a:t>
            </a:fld>
            <a:endParaRPr lang="en-US" smtClean="0">
              <a:latin typeface="Arial" pitchFamily="34" charset="0"/>
            </a:endParaRPr>
          </a:p>
        </p:txBody>
      </p:sp>
      <p:sp>
        <p:nvSpPr>
          <p:cNvPr id="103428" name="Rectangle 2"/>
          <p:cNvSpPr>
            <a:spLocks noGrp="1" noRot="1" noChangeAspect="1" noChangeArrowheads="1" noTextEdit="1"/>
          </p:cNvSpPr>
          <p:nvPr>
            <p:ph type="sldImg"/>
          </p:nvPr>
        </p:nvSpPr>
        <p:spPr>
          <a:ln/>
        </p:spPr>
      </p:sp>
      <p:sp>
        <p:nvSpPr>
          <p:cNvPr id="103429" name="Rectangle 3"/>
          <p:cNvSpPr>
            <a:spLocks noGrp="1" noChangeArrowheads="1"/>
          </p:cNvSpPr>
          <p:nvPr>
            <p:ph type="body" idx="1"/>
          </p:nvPr>
        </p:nvSpPr>
        <p:spPr>
          <a:noFill/>
          <a:ln/>
        </p:spPr>
        <p:txBody>
          <a:bodyPr/>
          <a:lstStyle/>
          <a:p>
            <a:pPr eaLnBrk="1" hangingPunct="1"/>
            <a:r>
              <a:rPr lang="en-US" smtClean="0">
                <a:latin typeface="Arial" pitchFamily="34" charset="0"/>
              </a:rPr>
              <a:t>In the above snippet given, looking only at the indentation point of view, we can notice that in fig 1, the parenthesis of every block is not correctly aligned, and the comments have not been written, whereas in fig. 2 it is aligned with comments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04451" name="Rectangle 7"/>
          <p:cNvSpPr>
            <a:spLocks noGrp="1" noChangeArrowheads="1"/>
          </p:cNvSpPr>
          <p:nvPr>
            <p:ph type="sldNum" sz="quarter" idx="5"/>
          </p:nvPr>
        </p:nvSpPr>
        <p:spPr>
          <a:noFill/>
        </p:spPr>
        <p:txBody>
          <a:bodyPr/>
          <a:lstStyle/>
          <a:p>
            <a:fld id="{90D41702-13B6-47C8-B977-4ED26EAD50D8}" type="slidenum">
              <a:rPr lang="en-US" smtClean="0">
                <a:latin typeface="Arial" pitchFamily="34" charset="0"/>
              </a:rPr>
              <a:pPr/>
              <a:t>18</a:t>
            </a:fld>
            <a:endParaRPr lang="en-US" smtClean="0">
              <a:latin typeface="Arial" pitchFamily="34" charset="0"/>
            </a:endParaRPr>
          </a:p>
        </p:txBody>
      </p:sp>
      <p:sp>
        <p:nvSpPr>
          <p:cNvPr id="104452" name="Rectangle 2"/>
          <p:cNvSpPr>
            <a:spLocks noGrp="1" noRot="1" noChangeAspect="1" noChangeArrowheads="1" noTextEdit="1"/>
          </p:cNvSpPr>
          <p:nvPr>
            <p:ph type="sldImg"/>
          </p:nvPr>
        </p:nvSpPr>
        <p:spPr>
          <a:ln/>
        </p:spPr>
      </p:sp>
      <p:sp>
        <p:nvSpPr>
          <p:cNvPr id="104453" name="Rectangle 3"/>
          <p:cNvSpPr>
            <a:spLocks noGrp="1" noChangeArrowheads="1"/>
          </p:cNvSpPr>
          <p:nvPr>
            <p:ph type="body" idx="1"/>
          </p:nvPr>
        </p:nvSpPr>
        <p:spPr>
          <a:noFill/>
          <a:ln/>
        </p:spPr>
        <p:txBody>
          <a:bodyPr/>
          <a:lstStyle/>
          <a:p>
            <a:pPr eaLnBrk="1" hangingPunct="1"/>
            <a:r>
              <a:rPr lang="en-US" smtClean="0">
                <a:latin typeface="Arial" pitchFamily="34" charset="0"/>
              </a:rPr>
              <a:t>Each C-program has a main function</a:t>
            </a:r>
          </a:p>
          <a:p>
            <a:pPr eaLnBrk="1" hangingPunct="1"/>
            <a:r>
              <a:rPr lang="en-US" smtClean="0">
                <a:latin typeface="Arial" pitchFamily="34" charset="0"/>
              </a:rPr>
              <a:t>Execution of a program starts from main()</a:t>
            </a:r>
          </a:p>
          <a:p>
            <a:pPr eaLnBrk="1" hangingPunct="1"/>
            <a:r>
              <a:rPr lang="en-US" smtClean="0"/>
              <a:t>The function ‘main’ should return zero if the program performed its job successfully or any other non zero value to indicate error</a:t>
            </a:r>
          </a:p>
          <a:p>
            <a:pPr eaLnBrk="1" hangingPunct="1"/>
            <a:endParaRPr lang="en-US" smtClean="0">
              <a:latin typeface="Arial" pitchFamily="34" charset="0"/>
            </a:endParaRPr>
          </a:p>
          <a:p>
            <a:pPr eaLnBrk="1" hangingPunct="1"/>
            <a:endParaRPr lang="en-US" smtClean="0">
              <a:latin typeface="Arial" pitchFamily="34" charset="0"/>
            </a:endParaRPr>
          </a:p>
          <a:p>
            <a:pPr eaLnBrk="1" hangingPunct="1"/>
            <a:r>
              <a:rPr lang="en-US" smtClean="0">
                <a:latin typeface="Arial" pitchFamily="34" charset="0"/>
              </a:rPr>
              <a:t>A block of code begins with an opening curly brace and ends with a closing curly brace.</a:t>
            </a:r>
          </a:p>
          <a:p>
            <a:pPr eaLnBrk="1" hangingPunct="1"/>
            <a:endParaRPr lang="en-US" smtClean="0">
              <a:latin typeface="Arial" pitchFamily="34" charset="0"/>
            </a:endParaRPr>
          </a:p>
          <a:p>
            <a:pPr eaLnBrk="1" hangingPunct="1"/>
            <a:r>
              <a:rPr lang="en-US" smtClean="0">
                <a:latin typeface="Arial" pitchFamily="34" charset="0"/>
              </a:rPr>
              <a:t>The first line of the program is pre processor directive. Directives are executed during the preprocessor phase, a phase prior to compilation phase. </a:t>
            </a:r>
          </a:p>
          <a:p>
            <a:pPr eaLnBrk="1" hangingPunct="1"/>
            <a:r>
              <a:rPr lang="en-US" smtClean="0">
                <a:latin typeface="Arial" pitchFamily="34" charset="0"/>
              </a:rPr>
              <a:t>The program begins its execution with the first instruction in the main function. </a:t>
            </a:r>
          </a:p>
          <a:p>
            <a:pPr eaLnBrk="1" hangingPunct="1"/>
            <a:r>
              <a:rPr lang="en-US" smtClean="0">
                <a:latin typeface="Arial" pitchFamily="34" charset="0"/>
              </a:rPr>
              <a:t> printf() is a predefined function of the std I/O library which is made available to your program by including it using a #include directive.</a:t>
            </a:r>
          </a:p>
          <a:p>
            <a:pPr eaLnBrk="1" hangingPunct="1"/>
            <a:r>
              <a:rPr lang="en-US" smtClean="0">
                <a:latin typeface="Arial" pitchFamily="34" charset="0"/>
              </a:rPr>
              <a:t>Other predefined function is scanf() for accepting input from the user during execution.</a:t>
            </a:r>
          </a:p>
          <a:p>
            <a:pPr eaLnBrk="1" hangingPunct="1"/>
            <a:r>
              <a:rPr lang="en-US" smtClean="0">
                <a:latin typeface="Arial" pitchFamily="34" charset="0"/>
              </a:rPr>
              <a:t>Each instruction in a C program terminates with a semicolon.</a:t>
            </a:r>
          </a:p>
          <a:p>
            <a:pPr eaLnBrk="1" hangingPunct="1"/>
            <a:r>
              <a:rPr lang="en-US" smtClean="0">
                <a:latin typeface="Arial" pitchFamily="34" charset="0"/>
              </a:rPr>
              <a:t>Comments are inserted in the program for more clarity and readability of the programs. They are enclosed between /*….*/ or proceeded  by //.</a:t>
            </a:r>
          </a:p>
          <a:p>
            <a:pPr eaLnBrk="1" hangingPunct="1"/>
            <a:endParaRPr lang="en-US" smtClean="0">
              <a:latin typeface="Arial" pitchFamily="34" charset="0"/>
            </a:endParaRPr>
          </a:p>
          <a:p>
            <a:pPr eaLnBrk="1" hangingPunct="1"/>
            <a:r>
              <a:rPr lang="en-US" b="1" smtClean="0">
                <a:latin typeface="Arial" pitchFamily="34" charset="0"/>
              </a:rPr>
              <a:t>What should my "int main()" return?</a:t>
            </a:r>
          </a:p>
          <a:p>
            <a:pPr eaLnBrk="1" hangingPunct="1"/>
            <a:r>
              <a:rPr lang="en-US" smtClean="0">
                <a:latin typeface="Arial" pitchFamily="34" charset="0"/>
              </a:rPr>
              <a:t>As pointed out in the section above, it is extremely common for a program to return a result indication to the operating system. Some operating systems require a result code. And the return value from main(), or the equivalent value passed in a call to the exit() function, is translated by your compiler into an appropriate code. </a:t>
            </a:r>
          </a:p>
          <a:p>
            <a:pPr eaLnBrk="1" hangingPunct="1"/>
            <a:r>
              <a:rPr lang="en-US" smtClean="0">
                <a:latin typeface="Arial" pitchFamily="34" charset="0"/>
              </a:rPr>
              <a:t>The return values possible to the operating system from the program are :</a:t>
            </a:r>
          </a:p>
          <a:p>
            <a:pPr eaLnBrk="1" hangingPunct="1"/>
            <a:r>
              <a:rPr lang="en-US" smtClean="0">
                <a:latin typeface="Arial" pitchFamily="34" charset="0"/>
              </a:rPr>
              <a:t>The constant </a:t>
            </a:r>
            <a:r>
              <a:rPr lang="en-US" b="1" smtClean="0">
                <a:latin typeface="Arial" pitchFamily="34" charset="0"/>
              </a:rPr>
              <a:t>EXIT_SUCCESS</a:t>
            </a:r>
            <a:r>
              <a:rPr lang="en-US" smtClean="0">
                <a:latin typeface="Arial" pitchFamily="34" charset="0"/>
              </a:rPr>
              <a:t> defined in &lt;stdlib.h&gt; or &lt;cstdlib&gt; or zero </a:t>
            </a:r>
            <a:br>
              <a:rPr lang="en-US" smtClean="0">
                <a:latin typeface="Arial" pitchFamily="34" charset="0"/>
              </a:rPr>
            </a:br>
            <a:r>
              <a:rPr lang="en-US" smtClean="0">
                <a:latin typeface="Arial" pitchFamily="34" charset="0"/>
              </a:rPr>
              <a:t>The constant </a:t>
            </a:r>
            <a:r>
              <a:rPr lang="en-US" b="1" smtClean="0">
                <a:latin typeface="Arial" pitchFamily="34" charset="0"/>
              </a:rPr>
              <a:t>EXIT_FAILURE</a:t>
            </a:r>
            <a:r>
              <a:rPr lang="en-US" smtClean="0">
                <a:latin typeface="Arial" pitchFamily="34" charset="0"/>
              </a:rPr>
              <a:t> defined in &lt;stdlib.h&gt; or &lt;cstdlib&gt;  or other than zero</a:t>
            </a:r>
          </a:p>
          <a:p>
            <a:pPr eaLnBrk="1" hangingPunct="1"/>
            <a:r>
              <a:rPr lang="en-US" smtClean="0">
                <a:latin typeface="Arial" pitchFamily="34" charset="0"/>
              </a:rPr>
              <a:t>If you use 0 or </a:t>
            </a:r>
            <a:r>
              <a:rPr lang="en-US" b="1" smtClean="0">
                <a:latin typeface="Arial" pitchFamily="34" charset="0"/>
              </a:rPr>
              <a:t>EXIT_SUCCESS</a:t>
            </a:r>
            <a:r>
              <a:rPr lang="en-US" smtClean="0">
                <a:latin typeface="Arial" pitchFamily="34" charset="0"/>
              </a:rPr>
              <a:t> your compiler's run time library is guaranteed to translate this into a result code which your operating system considers as successful. </a:t>
            </a:r>
          </a:p>
          <a:p>
            <a:pPr eaLnBrk="1" hangingPunct="1"/>
            <a:r>
              <a:rPr lang="en-US" smtClean="0">
                <a:latin typeface="Arial" pitchFamily="34" charset="0"/>
              </a:rPr>
              <a:t>If you use </a:t>
            </a:r>
            <a:r>
              <a:rPr lang="en-US" b="1" smtClean="0">
                <a:latin typeface="Arial" pitchFamily="34" charset="0"/>
              </a:rPr>
              <a:t>EXIT_FAILURE</a:t>
            </a:r>
            <a:r>
              <a:rPr lang="en-US" smtClean="0">
                <a:latin typeface="Arial" pitchFamily="34" charset="0"/>
              </a:rPr>
              <a:t> your compiler's run time library is guaranteed to translate this into a result code which your operating system considers as unsuccessful.</a:t>
            </a:r>
          </a:p>
          <a:p>
            <a:pPr eaLnBrk="1" hangingPunct="1"/>
            <a:endParaRPr lang="en-US" smtClean="0">
              <a:latin typeface="Arial" pitchFamily="34" charset="0"/>
            </a:endParaRPr>
          </a:p>
          <a:p>
            <a:pPr eaLnBrk="1" hangingPunct="1"/>
            <a:r>
              <a:rPr lang="en-US" smtClean="0">
                <a:latin typeface="Arial" pitchFamily="34" charset="0"/>
              </a:rPr>
              <a:t>This is the reason why the return 0 statement is mentioned in the program</a:t>
            </a:r>
          </a:p>
          <a:p>
            <a:pPr eaLnBrk="1" hangingPunct="1"/>
            <a:endParaRPr lang="en-US" smtClean="0">
              <a:latin typeface="Arial" pitchFamily="34" charset="0"/>
            </a:endParaRPr>
          </a:p>
          <a:p>
            <a:pPr eaLnBrk="1" hangingPunct="1"/>
            <a:r>
              <a:rPr lang="en-US" b="1" smtClean="0">
                <a:latin typeface="Arial" pitchFamily="34" charset="0"/>
              </a:rPr>
              <a:t>In earlier days of CUI (Command User Interface) programming, the data required by a program was given at the time of executing the program itself on command line hence the name command line arguments </a:t>
            </a:r>
          </a:p>
          <a:p>
            <a:pPr eaLnBrk="1" hangingPunct="1"/>
            <a:endParaRPr lang="en-US" b="1" smtClean="0">
              <a:latin typeface="Arial" pitchFamily="34" charset="0"/>
            </a:endParaRPr>
          </a:p>
          <a:p>
            <a:pPr eaLnBrk="1" hangingPunct="1"/>
            <a:r>
              <a:rPr lang="en-US" b="1" smtClean="0">
                <a:latin typeface="Arial" pitchFamily="34" charset="0"/>
              </a:rPr>
              <a:t>int main(int argc, char **argv)</a:t>
            </a:r>
            <a:r>
              <a:rPr lang="en-US" smtClean="0">
                <a:latin typeface="Arial" pitchFamily="34" charset="0"/>
              </a:rPr>
              <a:t> indicates that the main function can accept command line arguments or parameters. Command line arguments or parameters are passed to a program when the program is executed. Example: In DOS to copy one file to another we can use the command </a:t>
            </a:r>
            <a:r>
              <a:rPr lang="en-US" b="1" smtClean="0">
                <a:latin typeface="Arial" pitchFamily="34" charset="0"/>
              </a:rPr>
              <a:t>copy file1 file2</a:t>
            </a:r>
            <a:r>
              <a:rPr lang="en-US" smtClean="0">
                <a:latin typeface="Arial" pitchFamily="34" charset="0"/>
              </a:rPr>
              <a:t>. Here file1 and file2 indicates the source and the destination file names. They are considered to be the arguments for the program copy. These arguments are stored into argv. The program should also check how many arguments are passed to the program. This will help the program to indicate the insufficient number of arguments if any. For example, if the command is given as </a:t>
            </a:r>
            <a:r>
              <a:rPr lang="en-US" b="1" smtClean="0">
                <a:solidFill>
                  <a:srgbClr val="0000FF"/>
                </a:solidFill>
                <a:latin typeface="Arial" pitchFamily="34" charset="0"/>
              </a:rPr>
              <a:t>copy file1</a:t>
            </a:r>
            <a:r>
              <a:rPr lang="en-US" smtClean="0">
                <a:latin typeface="Arial" pitchFamily="34" charset="0"/>
              </a:rPr>
              <a:t> then the operating system cannot find the destination file name. In such cases, it will report an error. The number of arguments passed to the program are stored into argc. The data type int written before main indicates that the program will return an integer to the calling environment. The programs returns zero if the program performed its job successfully or any other non zero value to indicate error.</a:t>
            </a:r>
          </a:p>
          <a:p>
            <a:pPr eaLnBrk="1" hangingPunct="1"/>
            <a:endParaRPr lang="en-US" smtClean="0">
              <a:latin typeface="Arial" pitchFamily="34" charset="0"/>
            </a:endParaRPr>
          </a:p>
          <a:p>
            <a:pPr eaLnBrk="1" hangingPunct="1"/>
            <a:r>
              <a:rPr lang="en-US" b="1" smtClean="0">
                <a:latin typeface="Arial" pitchFamily="34" charset="0"/>
              </a:rPr>
              <a:t>Even though void main() is also an applicable signature for main(), it is a NOT good programming practice. </a:t>
            </a:r>
          </a:p>
          <a:p>
            <a:pPr eaLnBrk="1" hangingPunct="1"/>
            <a:endParaRPr lang="en-US" b="1" smtClean="0">
              <a:latin typeface="Arial" pitchFamily="34" charset="0"/>
            </a:endParaRPr>
          </a:p>
          <a:p>
            <a:pPr eaLnBrk="1" hangingPunct="1"/>
            <a:r>
              <a:rPr lang="en-US" smtClean="0">
                <a:latin typeface="Arial" pitchFamily="34" charset="0"/>
              </a:rPr>
              <a:t>More on command line arguments will be covered in the appendix</a:t>
            </a:r>
          </a:p>
          <a:p>
            <a:pPr eaLnBrk="1" hangingPunct="1"/>
            <a:endParaRPr lang="en-US" smtClean="0">
              <a:latin typeface="Arial" pitchFamily="34" charset="0"/>
            </a:endParaRPr>
          </a:p>
          <a:p>
            <a:pPr eaLnBrk="1" hangingPunct="1"/>
            <a:r>
              <a:rPr lang="en-US" b="1" smtClean="0">
                <a:latin typeface="Arial" pitchFamily="34" charset="0"/>
              </a:rPr>
              <a:t>Note: argc and argv are user defined variable names.</a:t>
            </a:r>
          </a:p>
          <a:p>
            <a:pPr eaLnBrk="1" hangingPunct="1"/>
            <a:endParaRPr lang="en-US" b="1" smtClean="0">
              <a:latin typeface="Arial" pitchFamily="34" charset="0"/>
            </a:endParaRPr>
          </a:p>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05475" name="Rectangle 7"/>
          <p:cNvSpPr>
            <a:spLocks noGrp="1" noChangeArrowheads="1"/>
          </p:cNvSpPr>
          <p:nvPr>
            <p:ph type="sldNum" sz="quarter" idx="5"/>
          </p:nvPr>
        </p:nvSpPr>
        <p:spPr>
          <a:noFill/>
        </p:spPr>
        <p:txBody>
          <a:bodyPr/>
          <a:lstStyle/>
          <a:p>
            <a:fld id="{14D980F9-01FB-4505-992F-9F291CFC9467}" type="slidenum">
              <a:rPr lang="en-US" smtClean="0">
                <a:latin typeface="Arial" pitchFamily="34" charset="0"/>
              </a:rPr>
              <a:pPr/>
              <a:t>19</a:t>
            </a:fld>
            <a:endParaRPr lang="en-US" smtClean="0">
              <a:latin typeface="Arial" pitchFamily="34" charset="0"/>
            </a:endParaRPr>
          </a:p>
        </p:txBody>
      </p:sp>
      <p:sp>
        <p:nvSpPr>
          <p:cNvPr id="105476" name="Rectangle 2"/>
          <p:cNvSpPr>
            <a:spLocks noGrp="1" noRot="1" noChangeAspect="1" noChangeArrowheads="1" noTextEdit="1"/>
          </p:cNvSpPr>
          <p:nvPr>
            <p:ph type="sldImg"/>
          </p:nvPr>
        </p:nvSpPr>
        <p:spPr>
          <a:xfrm>
            <a:off x="952500" y="684213"/>
            <a:ext cx="4954588" cy="3432175"/>
          </a:xfrm>
          <a:ln/>
        </p:spPr>
      </p:sp>
      <p:sp>
        <p:nvSpPr>
          <p:cNvPr id="105477" name="Rectangle 3"/>
          <p:cNvSpPr>
            <a:spLocks noGrp="1" noChangeArrowheads="1"/>
          </p:cNvSpPr>
          <p:nvPr>
            <p:ph type="body" idx="1"/>
          </p:nvPr>
        </p:nvSpPr>
        <p:spPr>
          <a:xfrm>
            <a:off x="685800" y="4343755"/>
            <a:ext cx="5638800" cy="4266358"/>
          </a:xfrm>
          <a:noFill/>
          <a:ln/>
        </p:spPr>
        <p:txBody>
          <a:bodyPr/>
          <a:lstStyle/>
          <a:p>
            <a:pPr eaLnBrk="1" hangingPunct="1"/>
            <a:r>
              <a:rPr lang="en-US" smtClean="0">
                <a:latin typeface="Arial" pitchFamily="34" charset="0"/>
              </a:rPr>
              <a:t>The diagram above depicts the various phases involved in the program life cycle.</a:t>
            </a:r>
          </a:p>
          <a:p>
            <a:pPr eaLnBrk="1" hangingPunct="1"/>
            <a:r>
              <a:rPr lang="en-US" smtClean="0">
                <a:latin typeface="Arial" pitchFamily="34" charset="0"/>
              </a:rPr>
              <a:t>Editing Phase : The first step in the process of building a program is creating source code files with the code statements in header and source files. The code statements are entered into the files using a standard editor (Visual Studio in our case). Care must be taken to enter the code such that it is properly formatted and follows programming standards. Since a program is the most detailed design specifications it must be easily understandable.</a:t>
            </a:r>
          </a:p>
          <a:p>
            <a:pPr eaLnBrk="1" hangingPunct="1"/>
            <a:r>
              <a:rPr lang="en-US" smtClean="0">
                <a:latin typeface="Arial" pitchFamily="34" charset="0"/>
              </a:rPr>
              <a:t>Preprocessing and Compiling phase : When the compiler is invoked the preprocessor (which performs the preliminary operations on the source code before they are passed to the compiler) runs first to create the compiler input. The compiler then scans the entire source code for any syntax errors and creates an OBJ file that contains machine code linker directives, sections, external references , function and data generated from the source files.</a:t>
            </a:r>
          </a:p>
          <a:p>
            <a:pPr eaLnBrk="1" hangingPunct="1"/>
            <a:r>
              <a:rPr lang="en-US" smtClean="0">
                <a:latin typeface="Arial" pitchFamily="34" charset="0"/>
              </a:rPr>
              <a:t>If there are any syntax errors the code is edited and recompiled. It is a good practice to review the code once the code passes the compilation stage to locate logic errors and ensure conformance to standards</a:t>
            </a:r>
          </a:p>
          <a:p>
            <a:pPr eaLnBrk="1" hangingPunct="1"/>
            <a:endParaRPr lang="en-US" smtClean="0">
              <a:latin typeface="Arial" pitchFamily="34" charset="0"/>
            </a:endParaRPr>
          </a:p>
          <a:p>
            <a:pPr eaLnBrk="1" hangingPunct="1"/>
            <a:endParaRPr lang="en-US" smtClean="0">
              <a:latin typeface="Arial" pitchFamily="34" charset="0"/>
            </a:endParaRPr>
          </a:p>
          <a:p>
            <a:pPr eaLnBrk="1" hangingPunct="1"/>
            <a:endParaRPr lang="en-US" smtClean="0">
              <a:latin typeface="Arial" pitchFamily="34" charset="0"/>
            </a:endParaRPr>
          </a:p>
          <a:p>
            <a:pPr eaLnBrk="1" hangingPunct="1"/>
            <a:r>
              <a:rPr lang="en-US" smtClean="0">
                <a:latin typeface="Arial" pitchFamily="34" charset="0"/>
              </a:rPr>
              <a:t>Linking phase : During linking the linker combines all of the object code from the statically linked libraries and other object files, resolves the named resource and creates and executable. The linker gives an error message if an external reference is not found. Library is a catalog of previously developed objects ie sources which are independently developed, compiled and tested. Certain libraries are supplied along with the compiler. These standard libraries contain functions for performing the basic input/output , arithmetic  etc functions. Users can create their own libraries. This is static linking wherein the code of the library files is included in the executable file. Hence it is a good practice to include only the required library files.</a:t>
            </a:r>
          </a:p>
          <a:p>
            <a:pPr eaLnBrk="1" hangingPunct="1"/>
            <a:endParaRPr lang="en-US" smtClean="0">
              <a:latin typeface="Arial" pitchFamily="34" charset="0"/>
            </a:endParaRPr>
          </a:p>
          <a:p>
            <a:pPr eaLnBrk="1" hangingPunct="1"/>
            <a:r>
              <a:rPr lang="en-US" smtClean="0">
                <a:latin typeface="Arial" pitchFamily="34" charset="0"/>
              </a:rPr>
              <a:t>Debugging phase : During testing of the programs debuggers are used to execute the program instruction by instruction display intermediate result set new values to variable etc. Debuggers speedup the testing process. After the program is linked the final executable could be a debug version / final version product.</a:t>
            </a:r>
          </a:p>
          <a:p>
            <a:pPr eaLnBrk="1" hangingPunct="1"/>
            <a:endParaRPr lang="en-US" smtClean="0">
              <a:latin typeface="Arial" pitchFamily="34" charset="0"/>
            </a:endParaRPr>
          </a:p>
          <a:p>
            <a:pPr eaLnBrk="1" hangingPunct="1"/>
            <a:endParaRPr lang="en-US" smtClean="0">
              <a:latin typeface="Arial" pitchFamily="34" charset="0"/>
            </a:endParaRPr>
          </a:p>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7D5403CF-DEFC-4B8B-B608-7D313E04759E}" type="slidenum">
              <a:rPr lang="en-US" smtClean="0">
                <a:latin typeface="Arial" pitchFamily="34" charset="0"/>
              </a:rPr>
              <a:pPr/>
              <a:t>20</a:t>
            </a:fld>
            <a:endParaRPr lang="en-US" smtClean="0">
              <a:latin typeface="Arial" pitchFamily="34" charset="0"/>
            </a:endParaRPr>
          </a:p>
        </p:txBody>
      </p:sp>
      <p:sp>
        <p:nvSpPr>
          <p:cNvPr id="106499" name="Rectangle 2"/>
          <p:cNvSpPr>
            <a:spLocks noGrp="1" noRot="1" noChangeAspect="1" noChangeArrowheads="1" noTextEdit="1"/>
          </p:cNvSpPr>
          <p:nvPr>
            <p:ph type="sldImg"/>
          </p:nvPr>
        </p:nvSpPr>
        <p:spPr>
          <a:xfrm>
            <a:off x="954088" y="685800"/>
            <a:ext cx="4953000" cy="3429000"/>
          </a:xfrm>
          <a:ln/>
        </p:spPr>
      </p:sp>
      <p:sp>
        <p:nvSpPr>
          <p:cNvPr id="86020" name="Rectangle 3"/>
          <p:cNvSpPr>
            <a:spLocks noGrp="1" noChangeArrowheads="1"/>
          </p:cNvSpPr>
          <p:nvPr>
            <p:ph type="body" idx="1"/>
          </p:nvPr>
        </p:nvSpPr>
        <p:spPr>
          <a:ln/>
        </p:spPr>
        <p:txBody>
          <a:bodyPr/>
          <a:lstStyle/>
          <a:p>
            <a:pPr marL="862013" indent="-976313" eaLnBrk="1" hangingPunct="1">
              <a:lnSpc>
                <a:spcPct val="80000"/>
              </a:lnSpc>
              <a:buFont typeface="Wingdings" pitchFamily="2" charset="2"/>
              <a:buNone/>
              <a:defRPr/>
            </a:pPr>
            <a:r>
              <a:rPr lang="en-US" dirty="0" smtClean="0">
                <a:solidFill>
                  <a:srgbClr val="0000FF"/>
                </a:solidFill>
              </a:rPr>
              <a:t>float and double data types are used to store fractional values. The difference between float and double is in terms of the precision</a:t>
            </a:r>
          </a:p>
          <a:p>
            <a:pPr eaLnBrk="1" hangingPunct="1">
              <a:lnSpc>
                <a:spcPct val="80000"/>
              </a:lnSpc>
              <a:buFont typeface="Wingdings" pitchFamily="2" charset="2"/>
              <a:buNone/>
              <a:defRPr/>
            </a:pPr>
            <a:r>
              <a:rPr lang="en-US" dirty="0" smtClean="0">
                <a:solidFill>
                  <a:srgbClr val="0000FF"/>
                </a:solidFill>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07523" name="Rectangle 7"/>
          <p:cNvSpPr>
            <a:spLocks noGrp="1" noChangeArrowheads="1"/>
          </p:cNvSpPr>
          <p:nvPr>
            <p:ph type="sldNum" sz="quarter" idx="5"/>
          </p:nvPr>
        </p:nvSpPr>
        <p:spPr>
          <a:noFill/>
        </p:spPr>
        <p:txBody>
          <a:bodyPr/>
          <a:lstStyle/>
          <a:p>
            <a:fld id="{3472BB1A-E8A6-48D0-8565-E927B1D022A3}" type="slidenum">
              <a:rPr lang="en-US" smtClean="0">
                <a:latin typeface="Arial" pitchFamily="34" charset="0"/>
              </a:rPr>
              <a:pPr/>
              <a:t>21</a:t>
            </a:fld>
            <a:endParaRPr lang="en-US" smtClean="0">
              <a:latin typeface="Arial" pitchFamily="34" charset="0"/>
            </a:endParaRPr>
          </a:p>
        </p:txBody>
      </p:sp>
      <p:sp>
        <p:nvSpPr>
          <p:cNvPr id="107524" name="Rectangle 2"/>
          <p:cNvSpPr>
            <a:spLocks noGrp="1" noRot="1" noChangeAspect="1" noChangeArrowheads="1" noTextEdit="1"/>
          </p:cNvSpPr>
          <p:nvPr>
            <p:ph type="sldImg"/>
          </p:nvPr>
        </p:nvSpPr>
        <p:spPr>
          <a:ln/>
        </p:spPr>
      </p:sp>
      <p:sp>
        <p:nvSpPr>
          <p:cNvPr id="107525" name="Rectangle 3"/>
          <p:cNvSpPr>
            <a:spLocks noGrp="1" noChangeArrowheads="1"/>
          </p:cNvSpPr>
          <p:nvPr>
            <p:ph type="body" idx="1"/>
          </p:nvPr>
        </p:nvSpPr>
        <p:spPr>
          <a:noFill/>
          <a:ln/>
        </p:spPr>
        <p:txBody>
          <a:bodyPr/>
          <a:lstStyle/>
          <a:p>
            <a:pPr marL="228600" indent="-228600" eaLnBrk="1" hangingPunct="1"/>
            <a:r>
              <a:rPr lang="en-US" smtClean="0">
                <a:latin typeface="Arial" pitchFamily="34" charset="0"/>
              </a:rPr>
              <a:t>The number of bytes for data types specified in the table is for VC++ compiler. </a:t>
            </a:r>
          </a:p>
          <a:p>
            <a:pPr marL="228600" indent="-228600" eaLnBrk="1" hangingPunct="1"/>
            <a:r>
              <a:rPr lang="en-US" smtClean="0">
                <a:latin typeface="Arial" pitchFamily="34" charset="0"/>
              </a:rPr>
              <a:t>The amount of memory occupied by int data type depends on the word length of the computer.</a:t>
            </a:r>
          </a:p>
          <a:p>
            <a:pPr marL="228600" indent="-228600" eaLnBrk="1" hangingPunct="1"/>
            <a:r>
              <a:rPr lang="en-US" smtClean="0">
                <a:latin typeface="Arial" pitchFamily="34" charset="0"/>
              </a:rPr>
              <a:t>If the data type occupies n bits then the range of values supported by the data type is calculated using the following formulae:</a:t>
            </a:r>
          </a:p>
          <a:p>
            <a:pPr marL="228600" indent="-228600" eaLnBrk="1" hangingPunct="1"/>
            <a:endParaRPr lang="en-US" smtClean="0">
              <a:latin typeface="Arial" pitchFamily="34" charset="0"/>
            </a:endParaRPr>
          </a:p>
          <a:p>
            <a:pPr marL="228600" indent="-228600" eaLnBrk="1" hangingPunct="1"/>
            <a:r>
              <a:rPr lang="en-US" smtClean="0">
                <a:latin typeface="Arial" pitchFamily="34" charset="0"/>
              </a:rPr>
              <a:t>For signed :     -2</a:t>
            </a:r>
            <a:r>
              <a:rPr lang="en-US" baseline="30000" smtClean="0">
                <a:latin typeface="Arial" pitchFamily="34" charset="0"/>
              </a:rPr>
              <a:t>n-1 </a:t>
            </a:r>
            <a:r>
              <a:rPr lang="en-US" smtClean="0">
                <a:latin typeface="Arial" pitchFamily="34" charset="0"/>
              </a:rPr>
              <a:t>to +2</a:t>
            </a:r>
            <a:r>
              <a:rPr lang="en-US" baseline="30000" smtClean="0">
                <a:latin typeface="Arial" pitchFamily="34" charset="0"/>
              </a:rPr>
              <a:t>n-1</a:t>
            </a:r>
            <a:r>
              <a:rPr lang="en-US" smtClean="0">
                <a:latin typeface="Arial" pitchFamily="34" charset="0"/>
              </a:rPr>
              <a:t>-1</a:t>
            </a:r>
          </a:p>
          <a:p>
            <a:pPr marL="228600" indent="-228600" eaLnBrk="1" hangingPunct="1"/>
            <a:r>
              <a:rPr lang="en-US" smtClean="0">
                <a:latin typeface="Arial" pitchFamily="34" charset="0"/>
              </a:rPr>
              <a:t>For unsigned : 0 to 2</a:t>
            </a:r>
            <a:r>
              <a:rPr lang="en-US" baseline="30000" smtClean="0">
                <a:latin typeface="Arial" pitchFamily="34" charset="0"/>
              </a:rPr>
              <a:t>n</a:t>
            </a:r>
            <a:r>
              <a:rPr lang="en-US" smtClean="0">
                <a:latin typeface="Arial" pitchFamily="34" charset="0"/>
              </a:rPr>
              <a:t>-1</a:t>
            </a:r>
          </a:p>
          <a:p>
            <a:pPr marL="228600" indent="-228600" eaLnBrk="1" hangingPunct="1"/>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08547" name="Rectangle 7"/>
          <p:cNvSpPr>
            <a:spLocks noGrp="1" noChangeArrowheads="1"/>
          </p:cNvSpPr>
          <p:nvPr>
            <p:ph type="sldNum" sz="quarter" idx="5"/>
          </p:nvPr>
        </p:nvSpPr>
        <p:spPr>
          <a:noFill/>
        </p:spPr>
        <p:txBody>
          <a:bodyPr/>
          <a:lstStyle/>
          <a:p>
            <a:fld id="{D5F4C2D9-BB07-4466-96FB-E0616F1AF4B4}" type="slidenum">
              <a:rPr lang="en-US" smtClean="0">
                <a:latin typeface="Arial" pitchFamily="34" charset="0"/>
              </a:rPr>
              <a:pPr/>
              <a:t>22</a:t>
            </a:fld>
            <a:endParaRPr lang="en-US" smtClean="0">
              <a:latin typeface="Arial" pitchFamily="34" charset="0"/>
            </a:endParaRPr>
          </a:p>
        </p:txBody>
      </p:sp>
      <p:sp>
        <p:nvSpPr>
          <p:cNvPr id="108548" name="Rectangle 2"/>
          <p:cNvSpPr>
            <a:spLocks noGrp="1" noRot="1" noChangeAspect="1" noChangeArrowheads="1" noTextEdit="1"/>
          </p:cNvSpPr>
          <p:nvPr>
            <p:ph type="sldImg"/>
          </p:nvPr>
        </p:nvSpPr>
        <p:spPr>
          <a:xfrm>
            <a:off x="952500" y="684213"/>
            <a:ext cx="4954588" cy="3432175"/>
          </a:xfrm>
          <a:ln/>
        </p:spPr>
      </p:sp>
      <p:sp>
        <p:nvSpPr>
          <p:cNvPr id="108549" name="Rectangle 3"/>
          <p:cNvSpPr>
            <a:spLocks noGrp="1" noChangeArrowheads="1"/>
          </p:cNvSpPr>
          <p:nvPr>
            <p:ph type="body" idx="1"/>
          </p:nvPr>
        </p:nvSpPr>
        <p:spPr>
          <a:noFill/>
          <a:ln/>
        </p:spPr>
        <p:txBody>
          <a:bodyPr/>
          <a:lstStyle/>
          <a:p>
            <a:pPr marL="228600" indent="-228600" eaLnBrk="1" hangingPunct="1">
              <a:lnSpc>
                <a:spcPct val="90000"/>
              </a:lnSpc>
            </a:pPr>
            <a:r>
              <a:rPr lang="en-US" smtClean="0">
                <a:latin typeface="Arial" pitchFamily="34" charset="0"/>
              </a:rPr>
              <a:t>Conversion specifier %x or %X can be used to display an integer value in its hexadecimal equivalent.</a:t>
            </a:r>
          </a:p>
          <a:p>
            <a:pPr marL="228600" indent="-228600" eaLnBrk="1" hangingPunct="1">
              <a:lnSpc>
                <a:spcPct val="90000"/>
              </a:lnSpc>
            </a:pPr>
            <a:r>
              <a:rPr lang="en-US" smtClean="0">
                <a:latin typeface="Arial" pitchFamily="34" charset="0"/>
              </a:rPr>
              <a:t>Ex:  int iNum = 11;</a:t>
            </a:r>
          </a:p>
          <a:p>
            <a:pPr marL="228600" indent="-228600" eaLnBrk="1" hangingPunct="1">
              <a:lnSpc>
                <a:spcPct val="90000"/>
              </a:lnSpc>
            </a:pPr>
            <a:r>
              <a:rPr lang="en-US" smtClean="0">
                <a:latin typeface="Arial" pitchFamily="34" charset="0"/>
              </a:rPr>
              <a:t>       printf(“%X”, iNum ) ;  -</a:t>
            </a:r>
            <a:r>
              <a:rPr lang="en-US" smtClean="0">
                <a:latin typeface="Arial" pitchFamily="34" charset="0"/>
                <a:sym typeface="Wingdings" pitchFamily="2" charset="2"/>
              </a:rPr>
              <a:t>  displays B</a:t>
            </a:r>
            <a:endParaRPr lang="en-US" smtClean="0">
              <a:latin typeface="Arial" pitchFamily="34" charset="0"/>
            </a:endParaRPr>
          </a:p>
          <a:p>
            <a:pPr marL="228600" indent="-228600" eaLnBrk="1" hangingPunct="1">
              <a:lnSpc>
                <a:spcPct val="90000"/>
              </a:lnSpc>
            </a:pPr>
            <a:r>
              <a:rPr lang="en-US" smtClean="0">
                <a:latin typeface="Arial" pitchFamily="34" charset="0"/>
              </a:rPr>
              <a:t>Conversion specifier %o can be used to display an integer value in its octal equivalent.</a:t>
            </a:r>
          </a:p>
          <a:p>
            <a:pPr marL="228600" indent="-228600" eaLnBrk="1" hangingPunct="1">
              <a:lnSpc>
                <a:spcPct val="90000"/>
              </a:lnSpc>
            </a:pPr>
            <a:r>
              <a:rPr lang="en-US" smtClean="0">
                <a:latin typeface="Arial" pitchFamily="34" charset="0"/>
              </a:rPr>
              <a:t>Ex:  int iNum = 9;</a:t>
            </a:r>
          </a:p>
          <a:p>
            <a:pPr marL="228600" indent="-228600" eaLnBrk="1" hangingPunct="1">
              <a:lnSpc>
                <a:spcPct val="90000"/>
              </a:lnSpc>
            </a:pPr>
            <a:r>
              <a:rPr lang="en-US" smtClean="0">
                <a:latin typeface="Arial" pitchFamily="34" charset="0"/>
              </a:rPr>
              <a:t>       printf(“%X”,iNum ) ;  -</a:t>
            </a:r>
            <a:r>
              <a:rPr lang="en-US" smtClean="0">
                <a:latin typeface="Arial" pitchFamily="34" charset="0"/>
                <a:sym typeface="Wingdings" pitchFamily="2" charset="2"/>
              </a:rPr>
              <a:t>  displays 10</a:t>
            </a:r>
          </a:p>
          <a:p>
            <a:pPr marL="228600" indent="-228600" eaLnBrk="1" hangingPunct="1">
              <a:lnSpc>
                <a:spcPct val="90000"/>
              </a:lnSpc>
            </a:pPr>
            <a:r>
              <a:rPr lang="en-US" smtClean="0">
                <a:latin typeface="Arial" pitchFamily="34" charset="0"/>
              </a:rPr>
              <a:t>Eg..  	putchar(5); will print the character equivalent to the ASCII value 5.	</a:t>
            </a:r>
          </a:p>
          <a:p>
            <a:pPr marL="228600" indent="-228600" eaLnBrk="1" hangingPunct="1">
              <a:lnSpc>
                <a:spcPct val="90000"/>
              </a:lnSpc>
            </a:pPr>
            <a:r>
              <a:rPr lang="en-US" smtClean="0">
                <a:latin typeface="Arial" pitchFamily="34" charset="0"/>
              </a:rPr>
              <a:t>	putc(65,stdout)	will print the character equivalent to the ASCII value 65 which is ‘A’</a:t>
            </a:r>
          </a:p>
          <a:p>
            <a:pPr marL="228600" indent="-228600" eaLnBrk="1" hangingPunct="1">
              <a:lnSpc>
                <a:spcPct val="90000"/>
              </a:lnSpc>
            </a:pPr>
            <a:r>
              <a:rPr lang="en-US" smtClean="0">
                <a:latin typeface="Arial" pitchFamily="34" charset="0"/>
              </a:rPr>
              <a:t>	char cCh=‘*’; putchar(cCh) will print character * on the screen</a:t>
            </a:r>
          </a:p>
          <a:p>
            <a:pPr marL="228600" indent="-228600" eaLnBrk="1" hangingPunct="1">
              <a:lnSpc>
                <a:spcPct val="90000"/>
              </a:lnSpc>
            </a:pPr>
            <a:r>
              <a:rPr lang="en-US" smtClean="0">
                <a:latin typeface="Arial" pitchFamily="34" charset="0"/>
              </a:rPr>
              <a:t>	char cCh=‘*’; putc(cCh,stdout) will print character * on the screen</a:t>
            </a:r>
          </a:p>
          <a:p>
            <a:pPr marL="228600" indent="-228600" eaLnBrk="1" hangingPunct="1">
              <a:lnSpc>
                <a:spcPct val="90000"/>
              </a:lnSpc>
            </a:pPr>
            <a:endParaRPr lang="en-US" smtClean="0">
              <a:latin typeface="Arial" pitchFamily="34" charset="0"/>
            </a:endParaRPr>
          </a:p>
          <a:p>
            <a:pPr marL="228600" indent="-228600" eaLnBrk="1" hangingPunct="1">
              <a:lnSpc>
                <a:spcPct val="90000"/>
              </a:lnSpc>
            </a:pPr>
            <a:r>
              <a:rPr lang="en-US" smtClean="0">
                <a:latin typeface="Arial" pitchFamily="34" charset="0"/>
              </a:rPr>
              <a:t>Common programming errors:</a:t>
            </a:r>
          </a:p>
          <a:p>
            <a:pPr marL="228600" indent="-228600" eaLnBrk="1" hangingPunct="1">
              <a:lnSpc>
                <a:spcPct val="90000"/>
              </a:lnSpc>
              <a:buFontTx/>
              <a:buAutoNum type="arabicParenBoth"/>
            </a:pPr>
            <a:r>
              <a:rPr lang="en-US" smtClean="0">
                <a:latin typeface="Arial" pitchFamily="34" charset="0"/>
              </a:rPr>
              <a:t>Forgetting the conversion specifier in the first part of printf function when there are variables in the second part</a:t>
            </a:r>
          </a:p>
          <a:p>
            <a:pPr marL="228600" indent="-228600" eaLnBrk="1" hangingPunct="1">
              <a:lnSpc>
                <a:spcPct val="90000"/>
              </a:lnSpc>
            </a:pPr>
            <a:endParaRPr lang="en-US" smtClean="0">
              <a:latin typeface="Arial" pitchFamily="34" charset="0"/>
            </a:endParaRPr>
          </a:p>
          <a:p>
            <a:pPr marL="228600" indent="-228600" eaLnBrk="1" hangingPunct="1">
              <a:lnSpc>
                <a:spcPct val="80000"/>
              </a:lnSpc>
            </a:pPr>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09571" name="Rectangle 7"/>
          <p:cNvSpPr>
            <a:spLocks noGrp="1" noChangeArrowheads="1"/>
          </p:cNvSpPr>
          <p:nvPr>
            <p:ph type="sldNum" sz="quarter" idx="5"/>
          </p:nvPr>
        </p:nvSpPr>
        <p:spPr>
          <a:noFill/>
        </p:spPr>
        <p:txBody>
          <a:bodyPr/>
          <a:lstStyle/>
          <a:p>
            <a:fld id="{7DF2A462-3BDD-4355-BD29-5506FA297AC8}" type="slidenum">
              <a:rPr lang="en-US" smtClean="0">
                <a:latin typeface="Arial" pitchFamily="34" charset="0"/>
              </a:rPr>
              <a:pPr/>
              <a:t>23</a:t>
            </a:fld>
            <a:endParaRPr lang="en-US" smtClean="0">
              <a:latin typeface="Arial" pitchFamily="34" charset="0"/>
            </a:endParaRPr>
          </a:p>
        </p:txBody>
      </p:sp>
      <p:sp>
        <p:nvSpPr>
          <p:cNvPr id="109572" name="Rectangle 2"/>
          <p:cNvSpPr>
            <a:spLocks noGrp="1" noRot="1" noChangeAspect="1" noChangeArrowheads="1" noTextEdit="1"/>
          </p:cNvSpPr>
          <p:nvPr>
            <p:ph type="sldImg"/>
          </p:nvPr>
        </p:nvSpPr>
        <p:spPr>
          <a:ln/>
        </p:spPr>
      </p:sp>
      <p:sp>
        <p:nvSpPr>
          <p:cNvPr id="109573"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10595" name="Rectangle 7"/>
          <p:cNvSpPr>
            <a:spLocks noGrp="1" noChangeArrowheads="1"/>
          </p:cNvSpPr>
          <p:nvPr>
            <p:ph type="sldNum" sz="quarter" idx="5"/>
          </p:nvPr>
        </p:nvSpPr>
        <p:spPr>
          <a:noFill/>
        </p:spPr>
        <p:txBody>
          <a:bodyPr/>
          <a:lstStyle/>
          <a:p>
            <a:fld id="{9AE7D1E1-1F69-4C2E-A33E-F64A723E32EB}" type="slidenum">
              <a:rPr lang="en-US" smtClean="0">
                <a:latin typeface="Arial" pitchFamily="34" charset="0"/>
              </a:rPr>
              <a:pPr/>
              <a:t>24</a:t>
            </a:fld>
            <a:endParaRPr lang="en-US" smtClean="0">
              <a:latin typeface="Arial" pitchFamily="34" charset="0"/>
            </a:endParaRPr>
          </a:p>
        </p:txBody>
      </p:sp>
      <p:sp>
        <p:nvSpPr>
          <p:cNvPr id="110596" name="Rectangle 2"/>
          <p:cNvSpPr>
            <a:spLocks noGrp="1" noRot="1" noChangeAspect="1" noChangeArrowheads="1" noTextEdit="1"/>
          </p:cNvSpPr>
          <p:nvPr>
            <p:ph type="sldImg"/>
          </p:nvPr>
        </p:nvSpPr>
        <p:spPr>
          <a:ln/>
        </p:spPr>
      </p:sp>
      <p:sp>
        <p:nvSpPr>
          <p:cNvPr id="110597" name="Rectangle 3"/>
          <p:cNvSpPr>
            <a:spLocks noGrp="1" noChangeArrowheads="1"/>
          </p:cNvSpPr>
          <p:nvPr>
            <p:ph type="body" idx="1"/>
          </p:nvPr>
        </p:nvSpPr>
        <p:spPr>
          <a:noFill/>
          <a:ln/>
        </p:spPr>
        <p:txBody>
          <a:bodyPr/>
          <a:lstStyle/>
          <a:p>
            <a:pPr marL="228600" indent="-228600" eaLnBrk="1" hangingPunct="1"/>
            <a:r>
              <a:rPr lang="en-US" smtClean="0">
                <a:latin typeface="Arial" pitchFamily="34" charset="0"/>
              </a:rPr>
              <a:t>The scanf statement is used for accepting user input. </a:t>
            </a:r>
          </a:p>
          <a:p>
            <a:pPr marL="228600" indent="-228600" eaLnBrk="1" hangingPunct="1"/>
            <a:r>
              <a:rPr lang="en-US" smtClean="0">
                <a:latin typeface="Arial" pitchFamily="34" charset="0"/>
              </a:rPr>
              <a:t>In scanf the variables are pointers that indicate the address of data items in memory. More about pointers later</a:t>
            </a:r>
          </a:p>
          <a:p>
            <a:pPr marL="228600" indent="-228600" eaLnBrk="1" hangingPunct="1"/>
            <a:r>
              <a:rPr lang="en-US" smtClean="0">
                <a:latin typeface="Arial" pitchFamily="34" charset="0"/>
              </a:rPr>
              <a:t>A standard library function used often in conjunction with scanf is the fflush(stdin); function. This function is responsible for clearing the input buffer before / after any input operation.</a:t>
            </a:r>
          </a:p>
          <a:p>
            <a:pPr marL="228600" indent="-228600" eaLnBrk="1" hangingPunct="1"/>
            <a:r>
              <a:rPr lang="en-US" smtClean="0">
                <a:latin typeface="Arial" pitchFamily="34" charset="0"/>
              </a:rPr>
              <a:t>If there is no address operator (&amp;) specified the compiler does not generate any compile time error. That means the program can compile successfully. It may just generate only warnings depending on the compiler. But when the user gives the data during run time the data does not get stored because there is no address specified.</a:t>
            </a:r>
          </a:p>
          <a:p>
            <a:pPr marL="228600" indent="-228600" eaLnBrk="1" hangingPunct="1"/>
            <a:r>
              <a:rPr lang="en-US" smtClean="0">
                <a:latin typeface="Arial" pitchFamily="34" charset="0"/>
              </a:rPr>
              <a:t>Common Programming Errors:</a:t>
            </a:r>
          </a:p>
          <a:p>
            <a:pPr marL="228600" indent="-228600" eaLnBrk="1" hangingPunct="1">
              <a:buFontTx/>
              <a:buAutoNum type="arabicParenBoth"/>
            </a:pPr>
            <a:r>
              <a:rPr lang="en-US" smtClean="0">
                <a:latin typeface="Arial" pitchFamily="34" charset="0"/>
              </a:rPr>
              <a:t>Forgetting </a:t>
            </a:r>
            <a:r>
              <a:rPr lang="en-US" b="1" smtClean="0">
                <a:latin typeface="Arial" pitchFamily="34" charset="0"/>
              </a:rPr>
              <a:t>&amp;</a:t>
            </a:r>
            <a:r>
              <a:rPr lang="en-US" smtClean="0">
                <a:latin typeface="Arial" pitchFamily="34" charset="0"/>
              </a:rPr>
              <a:t> along with the variable name.</a:t>
            </a:r>
          </a:p>
          <a:p>
            <a:pPr marL="228600" indent="-228600" eaLnBrk="1" hangingPunct="1">
              <a:buFontTx/>
              <a:buAutoNum type="arabicParenBoth"/>
            </a:pPr>
            <a:r>
              <a:rPr lang="en-US" smtClean="0">
                <a:latin typeface="Arial" pitchFamily="34" charset="0"/>
              </a:rPr>
              <a:t>The number of conversion specifiers may not match the number of variables</a:t>
            </a:r>
          </a:p>
          <a:p>
            <a:pPr marL="228600" indent="-228600" eaLnBrk="1" hangingPunct="1"/>
            <a:r>
              <a:rPr lang="en-US" smtClean="0">
                <a:latin typeface="Arial" pitchFamily="34" charset="0"/>
              </a:rPr>
              <a:t>Good programming practice: Use a printf statement before the scanf statement that displays a message what the user is to enter. This is called interactive programming.</a:t>
            </a:r>
          </a:p>
          <a:p>
            <a:pPr marL="228600" indent="-228600" eaLnBrk="1" hangingPunct="1"/>
            <a:endParaRPr lang="en-US" smtClean="0">
              <a:latin typeface="Arial" pitchFamily="34" charset="0"/>
            </a:endParaRPr>
          </a:p>
          <a:p>
            <a:pPr marL="228600" indent="-228600" eaLnBrk="1" hangingPunct="1"/>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11619" name="Rectangle 7"/>
          <p:cNvSpPr>
            <a:spLocks noGrp="1" noChangeArrowheads="1"/>
          </p:cNvSpPr>
          <p:nvPr>
            <p:ph type="sldNum" sz="quarter" idx="5"/>
          </p:nvPr>
        </p:nvSpPr>
        <p:spPr>
          <a:noFill/>
        </p:spPr>
        <p:txBody>
          <a:bodyPr/>
          <a:lstStyle/>
          <a:p>
            <a:fld id="{2D72DA19-6F2F-4E1E-B766-C7D662E46E8E}" type="slidenum">
              <a:rPr lang="en-US" smtClean="0">
                <a:latin typeface="Arial" pitchFamily="34" charset="0"/>
              </a:rPr>
              <a:pPr/>
              <a:t>25</a:t>
            </a:fld>
            <a:endParaRPr lang="en-US" smtClean="0">
              <a:latin typeface="Arial" pitchFamily="34" charset="0"/>
            </a:endParaRPr>
          </a:p>
        </p:txBody>
      </p:sp>
      <p:sp>
        <p:nvSpPr>
          <p:cNvPr id="111620" name="Rectangle 2"/>
          <p:cNvSpPr>
            <a:spLocks noGrp="1" noRot="1" noChangeAspect="1" noChangeArrowheads="1" noTextEdit="1"/>
          </p:cNvSpPr>
          <p:nvPr>
            <p:ph type="sldImg"/>
          </p:nvPr>
        </p:nvSpPr>
        <p:spPr>
          <a:ln/>
        </p:spPr>
      </p:sp>
      <p:sp>
        <p:nvSpPr>
          <p:cNvPr id="111621" name="Rectangle 3"/>
          <p:cNvSpPr>
            <a:spLocks noGrp="1" noChangeArrowheads="1"/>
          </p:cNvSpPr>
          <p:nvPr>
            <p:ph type="body" idx="1"/>
          </p:nvPr>
        </p:nvSpPr>
        <p:spPr>
          <a:noFill/>
          <a:ln/>
        </p:spPr>
        <p:txBody>
          <a:bodyPr/>
          <a:lstStyle/>
          <a:p>
            <a:pPr eaLnBrk="1" hangingPunct="1"/>
            <a:r>
              <a:rPr lang="en-US" smtClean="0">
                <a:latin typeface="Arial" pitchFamily="34" charset="0"/>
              </a:rPr>
              <a:t>Use fflush(stdin) statement to clear the input buffer before reading a char/string using a scanf otherwise the scanf will take a previous char from the buffer and will not wait for you to enter a char from the keyboard.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120409C-68BC-4629-9DA5-B11317228EE1}"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12643" name="Rectangle 7"/>
          <p:cNvSpPr>
            <a:spLocks noGrp="1" noChangeArrowheads="1"/>
          </p:cNvSpPr>
          <p:nvPr>
            <p:ph type="sldNum" sz="quarter" idx="5"/>
          </p:nvPr>
        </p:nvSpPr>
        <p:spPr>
          <a:noFill/>
        </p:spPr>
        <p:txBody>
          <a:bodyPr/>
          <a:lstStyle/>
          <a:p>
            <a:fld id="{28492080-C5DC-4EB5-8C2D-63FE9390D594}" type="slidenum">
              <a:rPr lang="en-US" smtClean="0">
                <a:latin typeface="Arial" pitchFamily="34" charset="0"/>
              </a:rPr>
              <a:pPr/>
              <a:t>26</a:t>
            </a:fld>
            <a:endParaRPr lang="en-US" smtClean="0">
              <a:latin typeface="Arial" pitchFamily="34" charset="0"/>
            </a:endParaRPr>
          </a:p>
        </p:txBody>
      </p:sp>
      <p:sp>
        <p:nvSpPr>
          <p:cNvPr id="112644" name="Rectangle 2"/>
          <p:cNvSpPr>
            <a:spLocks noGrp="1" noRot="1" noChangeAspect="1" noChangeArrowheads="1" noTextEdit="1"/>
          </p:cNvSpPr>
          <p:nvPr>
            <p:ph type="sldImg"/>
          </p:nvPr>
        </p:nvSpPr>
        <p:spPr>
          <a:ln/>
        </p:spPr>
      </p:sp>
      <p:sp>
        <p:nvSpPr>
          <p:cNvPr id="112645" name="Rectangle 3"/>
          <p:cNvSpPr>
            <a:spLocks noGrp="1" noChangeArrowheads="1"/>
          </p:cNvSpPr>
          <p:nvPr>
            <p:ph type="body" idx="1"/>
          </p:nvPr>
        </p:nvSpPr>
        <p:spPr>
          <a:noFill/>
          <a:ln/>
        </p:spPr>
        <p:txBody>
          <a:bodyPr/>
          <a:lstStyle/>
          <a:p>
            <a:pPr eaLnBrk="1" hangingPunct="1"/>
            <a:r>
              <a:rPr lang="en-US" smtClean="0">
                <a:latin typeface="Arial" pitchFamily="34" charset="0"/>
              </a:rPr>
              <a:t>Text processing is very much used in production like storing a list of names, searching for a name in the data base etc…</a:t>
            </a:r>
          </a:p>
          <a:p>
            <a:pPr eaLnBrk="1" hangingPunct="1"/>
            <a:r>
              <a:rPr lang="en-US" smtClean="0">
                <a:latin typeface="Arial" pitchFamily="34" charset="0"/>
              </a:rPr>
              <a:t>Fundamentally, computers just deal with </a:t>
            </a:r>
            <a:r>
              <a:rPr lang="en-US" b="1" smtClean="0">
                <a:latin typeface="Arial" pitchFamily="34" charset="0"/>
              </a:rPr>
              <a:t>numbers</a:t>
            </a:r>
            <a:r>
              <a:rPr lang="en-US" smtClean="0">
                <a:latin typeface="Arial" pitchFamily="34" charset="0"/>
              </a:rPr>
              <a:t>. They store letters and other characters by assigning a number for each one. </a:t>
            </a:r>
          </a:p>
          <a:p>
            <a:pPr eaLnBrk="1" hangingPunct="1"/>
            <a:r>
              <a:rPr lang="en-US" b="1" smtClean="0">
                <a:latin typeface="Arial" pitchFamily="34" charset="0"/>
              </a:rPr>
              <a:t>ASCII</a:t>
            </a:r>
            <a:r>
              <a:rPr lang="en-US" smtClean="0">
                <a:latin typeface="Arial" pitchFamily="34" charset="0"/>
              </a:rPr>
              <a:t> stands for </a:t>
            </a:r>
            <a:r>
              <a:rPr lang="en-US" b="1" smtClean="0">
                <a:latin typeface="Arial" pitchFamily="34" charset="0"/>
              </a:rPr>
              <a:t>A</a:t>
            </a:r>
            <a:r>
              <a:rPr lang="en-US" smtClean="0">
                <a:latin typeface="Arial" pitchFamily="34" charset="0"/>
              </a:rPr>
              <a:t>merican </a:t>
            </a:r>
            <a:r>
              <a:rPr lang="en-US" b="1" smtClean="0">
                <a:latin typeface="Arial" pitchFamily="34" charset="0"/>
              </a:rPr>
              <a:t>S</a:t>
            </a:r>
            <a:r>
              <a:rPr lang="en-US" smtClean="0">
                <a:latin typeface="Arial" pitchFamily="34" charset="0"/>
              </a:rPr>
              <a:t>tandard </a:t>
            </a:r>
            <a:r>
              <a:rPr lang="en-US" b="1" smtClean="0">
                <a:latin typeface="Arial" pitchFamily="34" charset="0"/>
              </a:rPr>
              <a:t>C</a:t>
            </a:r>
            <a:r>
              <a:rPr lang="en-US" smtClean="0">
                <a:latin typeface="Arial" pitchFamily="34" charset="0"/>
              </a:rPr>
              <a:t>ode for </a:t>
            </a:r>
            <a:r>
              <a:rPr lang="en-US" b="1" smtClean="0">
                <a:latin typeface="Arial" pitchFamily="34" charset="0"/>
              </a:rPr>
              <a:t>I</a:t>
            </a:r>
            <a:r>
              <a:rPr lang="en-US" smtClean="0">
                <a:latin typeface="Arial" pitchFamily="34" charset="0"/>
              </a:rPr>
              <a:t>nformation </a:t>
            </a:r>
            <a:r>
              <a:rPr lang="en-US" b="1" smtClean="0">
                <a:latin typeface="Arial" pitchFamily="34" charset="0"/>
              </a:rPr>
              <a:t>I</a:t>
            </a:r>
            <a:r>
              <a:rPr lang="en-US" smtClean="0">
                <a:latin typeface="Arial" pitchFamily="34" charset="0"/>
              </a:rPr>
              <a:t>nterchange. Computers can only understand numbers, so an ASCII code is the numerical representation of a character such as 'a' or '@'. ASCII was developed a long time ago and now the non-printing characters are rarely used for their original purpose. ASCII was actually designed for use with teletypes and so the descriptions are somewhat obscure. If someone says they want your CV however in ASCII format, all this means is they want 'plain' text with no formatting such as tabs, bold or underscoring - the raw format that any computer can understand. This is because  they can easily import the file into their own applications without issues. Notepad creates ASCII text, or in MS Word you can save a file as 'text only' . Now a days, computers follow Unicode which occupies 16-bits (2 bytes). This unicode is capable of representing characters from any language which has written script including </a:t>
            </a:r>
            <a:r>
              <a:rPr lang="en-US" b="1" smtClean="0">
                <a:latin typeface="Arial" pitchFamily="34" charset="0"/>
              </a:rPr>
              <a:t>Indian languages</a:t>
            </a:r>
            <a:r>
              <a:rPr lang="en-US" smtClean="0">
                <a:latin typeface="Arial" pitchFamily="34" charset="0"/>
              </a:rPr>
              <a:t>. </a:t>
            </a:r>
          </a:p>
          <a:p>
            <a:pPr eaLnBrk="1" hangingPunct="1"/>
            <a:endParaRPr lang="en-US" smtClean="0">
              <a:latin typeface="Arial" pitchFamily="34" charset="0"/>
            </a:endParaRPr>
          </a:p>
          <a:p>
            <a:pPr eaLnBrk="1" hangingPunct="1"/>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13667" name="Rectangle 7"/>
          <p:cNvSpPr>
            <a:spLocks noGrp="1" noChangeArrowheads="1"/>
          </p:cNvSpPr>
          <p:nvPr>
            <p:ph type="sldNum" sz="quarter" idx="5"/>
          </p:nvPr>
        </p:nvSpPr>
        <p:spPr>
          <a:noFill/>
        </p:spPr>
        <p:txBody>
          <a:bodyPr/>
          <a:lstStyle/>
          <a:p>
            <a:fld id="{B35A930F-A5FC-45CE-83FA-7B9CB14132C0}" type="slidenum">
              <a:rPr lang="en-US" smtClean="0">
                <a:latin typeface="Arial" pitchFamily="34" charset="0"/>
              </a:rPr>
              <a:pPr/>
              <a:t>27</a:t>
            </a:fld>
            <a:endParaRPr lang="en-US" smtClean="0">
              <a:latin typeface="Arial" pitchFamily="34" charset="0"/>
            </a:endParaRPr>
          </a:p>
        </p:txBody>
      </p:sp>
      <p:sp>
        <p:nvSpPr>
          <p:cNvPr id="113668" name="Rectangle 2"/>
          <p:cNvSpPr>
            <a:spLocks noGrp="1" noRot="1" noChangeAspect="1" noChangeArrowheads="1" noTextEdit="1"/>
          </p:cNvSpPr>
          <p:nvPr>
            <p:ph type="sldImg"/>
          </p:nvPr>
        </p:nvSpPr>
        <p:spPr>
          <a:ln/>
        </p:spPr>
      </p:sp>
      <p:sp>
        <p:nvSpPr>
          <p:cNvPr id="113669" name="Rectangle 3"/>
          <p:cNvSpPr>
            <a:spLocks noGrp="1" noChangeArrowheads="1"/>
          </p:cNvSpPr>
          <p:nvPr>
            <p:ph type="body" idx="1"/>
          </p:nvPr>
        </p:nvSpPr>
        <p:spPr>
          <a:noFill/>
          <a:ln/>
        </p:spPr>
        <p:txBody>
          <a:bodyPr/>
          <a:lstStyle/>
          <a:p>
            <a:pPr eaLnBrk="1" hangingPunct="1"/>
            <a:r>
              <a:rPr lang="en-US" smtClean="0">
                <a:latin typeface="Arial" pitchFamily="34" charset="0"/>
              </a:rPr>
              <a:t>EBCDIC is an abbreviated form of </a:t>
            </a:r>
            <a:r>
              <a:rPr lang="en-US" b="1" smtClean="0">
                <a:latin typeface="Arial" pitchFamily="34" charset="0"/>
              </a:rPr>
              <a:t>E</a:t>
            </a:r>
            <a:r>
              <a:rPr lang="en-US" smtClean="0">
                <a:latin typeface="Arial" pitchFamily="34" charset="0"/>
              </a:rPr>
              <a:t>xtended </a:t>
            </a:r>
            <a:r>
              <a:rPr lang="en-US" b="1" smtClean="0">
                <a:latin typeface="Arial" pitchFamily="34" charset="0"/>
              </a:rPr>
              <a:t>B</a:t>
            </a:r>
            <a:r>
              <a:rPr lang="en-US" smtClean="0">
                <a:latin typeface="Arial" pitchFamily="34" charset="0"/>
              </a:rPr>
              <a:t>inary </a:t>
            </a:r>
            <a:r>
              <a:rPr lang="en-US" b="1" smtClean="0">
                <a:latin typeface="Arial" pitchFamily="34" charset="0"/>
              </a:rPr>
              <a:t>C</a:t>
            </a:r>
            <a:r>
              <a:rPr lang="en-US" smtClean="0">
                <a:latin typeface="Arial" pitchFamily="34" charset="0"/>
              </a:rPr>
              <a:t>oded </a:t>
            </a:r>
            <a:r>
              <a:rPr lang="en-US" b="1" smtClean="0">
                <a:latin typeface="Arial" pitchFamily="34" charset="0"/>
              </a:rPr>
              <a:t>D</a:t>
            </a:r>
            <a:r>
              <a:rPr lang="en-US" smtClean="0">
                <a:latin typeface="Arial" pitchFamily="34" charset="0"/>
              </a:rPr>
              <a:t>ecimal </a:t>
            </a:r>
            <a:r>
              <a:rPr lang="en-US" b="1" smtClean="0">
                <a:latin typeface="Arial" pitchFamily="34" charset="0"/>
              </a:rPr>
              <a:t>I</a:t>
            </a:r>
            <a:r>
              <a:rPr lang="en-US" smtClean="0">
                <a:latin typeface="Arial" pitchFamily="34" charset="0"/>
              </a:rPr>
              <a:t>nterchange </a:t>
            </a:r>
            <a:r>
              <a:rPr lang="en-US" b="1" smtClean="0">
                <a:latin typeface="Arial" pitchFamily="34" charset="0"/>
              </a:rPr>
              <a:t>C</a:t>
            </a:r>
            <a:r>
              <a:rPr lang="en-US" smtClean="0">
                <a:latin typeface="Arial" pitchFamily="34" charset="0"/>
              </a:rPr>
              <a:t>ode. This is used in mainframe computers.</a:t>
            </a:r>
          </a:p>
          <a:p>
            <a:pPr eaLnBrk="1" hangingPunct="1"/>
            <a:r>
              <a:rPr lang="en-US" smtClean="0">
                <a:latin typeface="Arial" pitchFamily="34" charset="0"/>
              </a:rPr>
              <a:t>Unicode used by Java language occupies 2 bytes. It can accommodate 65,535 characters. All the language alphabets (Including Indian, Japanese, Chinese, Thai etc.) can be represented using Unicode.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14691" name="Rectangle 7"/>
          <p:cNvSpPr>
            <a:spLocks noGrp="1" noChangeArrowheads="1"/>
          </p:cNvSpPr>
          <p:nvPr>
            <p:ph type="sldNum" sz="quarter" idx="5"/>
          </p:nvPr>
        </p:nvSpPr>
        <p:spPr>
          <a:noFill/>
        </p:spPr>
        <p:txBody>
          <a:bodyPr/>
          <a:lstStyle/>
          <a:p>
            <a:fld id="{0DC01552-7275-41B2-95DF-AA72B97BCF87}" type="slidenum">
              <a:rPr lang="en-US" smtClean="0">
                <a:latin typeface="Arial" pitchFamily="34" charset="0"/>
              </a:rPr>
              <a:pPr/>
              <a:t>28</a:t>
            </a:fld>
            <a:endParaRPr lang="en-US" smtClean="0">
              <a:latin typeface="Arial" pitchFamily="34" charset="0"/>
            </a:endParaRPr>
          </a:p>
        </p:txBody>
      </p:sp>
      <p:sp>
        <p:nvSpPr>
          <p:cNvPr id="114692" name="Rectangle 2"/>
          <p:cNvSpPr>
            <a:spLocks noGrp="1" noRot="1" noChangeAspect="1" noChangeArrowheads="1" noTextEdit="1"/>
          </p:cNvSpPr>
          <p:nvPr>
            <p:ph type="sldImg"/>
          </p:nvPr>
        </p:nvSpPr>
        <p:spPr>
          <a:ln/>
        </p:spPr>
      </p:sp>
      <p:sp>
        <p:nvSpPr>
          <p:cNvPr id="114693"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15715" name="Rectangle 7"/>
          <p:cNvSpPr>
            <a:spLocks noGrp="1" noChangeArrowheads="1"/>
          </p:cNvSpPr>
          <p:nvPr>
            <p:ph type="sldNum" sz="quarter" idx="5"/>
          </p:nvPr>
        </p:nvSpPr>
        <p:spPr>
          <a:noFill/>
        </p:spPr>
        <p:txBody>
          <a:bodyPr/>
          <a:lstStyle/>
          <a:p>
            <a:fld id="{0A3E8968-EF40-45F9-8E04-35569C92668D}" type="slidenum">
              <a:rPr lang="en-US" smtClean="0">
                <a:latin typeface="Arial" pitchFamily="34" charset="0"/>
              </a:rPr>
              <a:pPr/>
              <a:t>29</a:t>
            </a:fld>
            <a:endParaRPr lang="en-US" smtClean="0">
              <a:latin typeface="Arial" pitchFamily="34" charset="0"/>
            </a:endParaRPr>
          </a:p>
        </p:txBody>
      </p:sp>
      <p:sp>
        <p:nvSpPr>
          <p:cNvPr id="115716" name="Rectangle 2"/>
          <p:cNvSpPr>
            <a:spLocks noGrp="1" noRot="1" noChangeAspect="1" noChangeArrowheads="1" noTextEdit="1"/>
          </p:cNvSpPr>
          <p:nvPr>
            <p:ph type="sldImg"/>
          </p:nvPr>
        </p:nvSpPr>
        <p:spPr>
          <a:xfrm>
            <a:off x="952500" y="685800"/>
            <a:ext cx="4953000" cy="3429000"/>
          </a:xfrm>
          <a:ln/>
        </p:spPr>
      </p:sp>
      <p:sp>
        <p:nvSpPr>
          <p:cNvPr id="115717"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16739" name="Rectangle 7"/>
          <p:cNvSpPr>
            <a:spLocks noGrp="1" noChangeArrowheads="1"/>
          </p:cNvSpPr>
          <p:nvPr>
            <p:ph type="sldNum" sz="quarter" idx="5"/>
          </p:nvPr>
        </p:nvSpPr>
        <p:spPr>
          <a:noFill/>
        </p:spPr>
        <p:txBody>
          <a:bodyPr/>
          <a:lstStyle/>
          <a:p>
            <a:fld id="{48175B46-28D3-4E54-9F54-675050EBC46A}" type="slidenum">
              <a:rPr lang="en-US" smtClean="0">
                <a:latin typeface="Arial" pitchFamily="34" charset="0"/>
              </a:rPr>
              <a:pPr/>
              <a:t>30</a:t>
            </a:fld>
            <a:endParaRPr lang="en-US" smtClean="0">
              <a:latin typeface="Arial" pitchFamily="34" charset="0"/>
            </a:endParaRPr>
          </a:p>
        </p:txBody>
      </p:sp>
      <p:sp>
        <p:nvSpPr>
          <p:cNvPr id="116740" name="Rectangle 2"/>
          <p:cNvSpPr>
            <a:spLocks noGrp="1" noRot="1" noChangeAspect="1" noChangeArrowheads="1" noTextEdit="1"/>
          </p:cNvSpPr>
          <p:nvPr>
            <p:ph type="sldImg"/>
          </p:nvPr>
        </p:nvSpPr>
        <p:spPr>
          <a:ln/>
        </p:spPr>
      </p:sp>
      <p:sp>
        <p:nvSpPr>
          <p:cNvPr id="116741" name="Rectangle 3"/>
          <p:cNvSpPr>
            <a:spLocks noGrp="1" noChangeArrowheads="1"/>
          </p:cNvSpPr>
          <p:nvPr>
            <p:ph type="body" idx="1"/>
          </p:nvPr>
        </p:nvSpPr>
        <p:spPr>
          <a:noFill/>
          <a:ln/>
        </p:spPr>
        <p:txBody>
          <a:bodyPr/>
          <a:lstStyle/>
          <a:p>
            <a:pPr eaLnBrk="1" hangingPunct="1"/>
            <a:r>
              <a:rPr lang="en-US" smtClean="0">
                <a:solidFill>
                  <a:srgbClr val="0000FF"/>
                </a:solidFill>
                <a:latin typeface="Arial" pitchFamily="34" charset="0"/>
              </a:rPr>
              <a:t>Example2: </a:t>
            </a:r>
          </a:p>
          <a:p>
            <a:pPr eaLnBrk="1" hangingPunct="1"/>
            <a:r>
              <a:rPr lang="en-US" b="1" smtClean="0">
                <a:solidFill>
                  <a:srgbClr val="0000FF"/>
                </a:solidFill>
                <a:latin typeface="Arial" pitchFamily="34" charset="0"/>
              </a:rPr>
              <a:t>#define  PRINT   printf("Hello ") ;\</a:t>
            </a:r>
          </a:p>
          <a:p>
            <a:pPr eaLnBrk="1" hangingPunct="1"/>
            <a:r>
              <a:rPr lang="en-US" b="1" smtClean="0">
                <a:solidFill>
                  <a:srgbClr val="0000FF"/>
                </a:solidFill>
                <a:latin typeface="Arial" pitchFamily="34" charset="0"/>
              </a:rPr>
              <a:t>                             printf("World\n");</a:t>
            </a:r>
          </a:p>
          <a:p>
            <a:pPr eaLnBrk="1" hangingPunct="1"/>
            <a:r>
              <a:rPr lang="en-US" smtClean="0">
                <a:latin typeface="Arial" pitchFamily="34" charset="0"/>
              </a:rPr>
              <a:t>int main(int argc, char **argv) {</a:t>
            </a:r>
          </a:p>
          <a:p>
            <a:pPr eaLnBrk="1" hangingPunct="1"/>
            <a:r>
              <a:rPr lang="en-US" smtClean="0">
                <a:latin typeface="Arial" pitchFamily="34" charset="0"/>
              </a:rPr>
              <a:t>	 </a:t>
            </a:r>
            <a:r>
              <a:rPr lang="en-US" smtClean="0">
                <a:solidFill>
                  <a:srgbClr val="008000"/>
                </a:solidFill>
                <a:latin typeface="Courier New" pitchFamily="49" charset="0"/>
              </a:rPr>
              <a:t>/* PRINT macro being used in code */</a:t>
            </a:r>
          </a:p>
          <a:p>
            <a:pPr eaLnBrk="1" hangingPunct="1"/>
            <a:r>
              <a:rPr lang="en-US" smtClean="0">
                <a:solidFill>
                  <a:srgbClr val="008000"/>
                </a:solidFill>
                <a:latin typeface="Courier New" pitchFamily="49" charset="0"/>
              </a:rPr>
              <a:t>     </a:t>
            </a:r>
            <a:r>
              <a:rPr lang="en-US" smtClean="0">
                <a:latin typeface="Courier New" pitchFamily="49" charset="0"/>
              </a:rPr>
              <a:t> </a:t>
            </a:r>
            <a:r>
              <a:rPr lang="en-US" b="1" smtClean="0">
                <a:solidFill>
                  <a:srgbClr val="0000FF"/>
                </a:solidFill>
                <a:latin typeface="Arial" pitchFamily="34" charset="0"/>
              </a:rPr>
              <a:t>PRINT</a:t>
            </a:r>
          </a:p>
          <a:p>
            <a:pPr eaLnBrk="1" hangingPunct="1"/>
            <a:r>
              <a:rPr lang="en-US" smtClean="0">
                <a:latin typeface="Arial" pitchFamily="34" charset="0"/>
              </a:rPr>
              <a:t>	</a:t>
            </a:r>
            <a:r>
              <a:rPr lang="en-US" smtClean="0">
                <a:solidFill>
                  <a:srgbClr val="008000"/>
                </a:solidFill>
                <a:latin typeface="Courier New" pitchFamily="49" charset="0"/>
              </a:rPr>
              <a:t>/* Return a success code to Operating System */</a:t>
            </a:r>
          </a:p>
          <a:p>
            <a:pPr eaLnBrk="1" hangingPunct="1"/>
            <a:r>
              <a:rPr lang="en-US" smtClean="0">
                <a:solidFill>
                  <a:srgbClr val="008000"/>
                </a:solidFill>
                <a:latin typeface="Courier New" pitchFamily="49" charset="0"/>
              </a:rPr>
              <a:t>	 </a:t>
            </a:r>
            <a:r>
              <a:rPr lang="en-US" smtClean="0">
                <a:latin typeface="Arial" pitchFamily="34" charset="0"/>
              </a:rPr>
              <a:t>return 0;</a:t>
            </a:r>
          </a:p>
          <a:p>
            <a:pPr eaLnBrk="1" hangingPunct="1"/>
            <a:r>
              <a:rPr lang="en-US" smtClean="0">
                <a:latin typeface="Arial" pitchFamily="34" charset="0"/>
              </a:rPr>
              <a:t>	} </a:t>
            </a:r>
          </a:p>
          <a:p>
            <a:pPr eaLnBrk="1" hangingPunct="1"/>
            <a:endParaRPr lang="en-US" smtClean="0">
              <a:latin typeface="Arial" pitchFamily="34" charset="0"/>
            </a:endParaRPr>
          </a:p>
          <a:p>
            <a:pPr eaLnBrk="1" hangingPunct="1">
              <a:lnSpc>
                <a:spcPct val="80000"/>
              </a:lnSpc>
              <a:spcBef>
                <a:spcPct val="50000"/>
              </a:spcBef>
            </a:pPr>
            <a:r>
              <a:rPr lang="en-US" sz="1400" b="1" u="sng" smtClean="0">
                <a:latin typeface="Arial" pitchFamily="34" charset="0"/>
              </a:rPr>
              <a:t>A preprocessed code looks like this after substitution:</a:t>
            </a:r>
          </a:p>
          <a:p>
            <a:pPr eaLnBrk="1" hangingPunct="1">
              <a:lnSpc>
                <a:spcPct val="80000"/>
              </a:lnSpc>
              <a:spcBef>
                <a:spcPct val="50000"/>
              </a:spcBef>
            </a:pPr>
            <a:endParaRPr lang="en-US" sz="1400" b="1" u="sng" smtClean="0">
              <a:latin typeface="Arial" pitchFamily="34" charset="0"/>
            </a:endParaRPr>
          </a:p>
          <a:p>
            <a:pPr eaLnBrk="1" hangingPunct="1"/>
            <a:r>
              <a:rPr lang="en-US" smtClean="0">
                <a:latin typeface="Arial" pitchFamily="34" charset="0"/>
              </a:rPr>
              <a:t>int main(int argc, char **argv) {</a:t>
            </a:r>
          </a:p>
          <a:p>
            <a:pPr eaLnBrk="1" hangingPunct="1"/>
            <a:r>
              <a:rPr lang="en-US" smtClean="0">
                <a:latin typeface="Arial" pitchFamily="34" charset="0"/>
              </a:rPr>
              <a:t>	 </a:t>
            </a:r>
            <a:r>
              <a:rPr lang="en-US" smtClean="0">
                <a:solidFill>
                  <a:srgbClr val="008000"/>
                </a:solidFill>
                <a:latin typeface="Courier New" pitchFamily="49" charset="0"/>
              </a:rPr>
              <a:t>/* PRINT macro being used in code */</a:t>
            </a:r>
          </a:p>
          <a:p>
            <a:pPr eaLnBrk="1" hangingPunct="1"/>
            <a:r>
              <a:rPr lang="en-US" b="1" smtClean="0">
                <a:solidFill>
                  <a:srgbClr val="0000FF"/>
                </a:solidFill>
                <a:latin typeface="Arial" pitchFamily="34" charset="0"/>
              </a:rPr>
              <a:t>         printf("Hello ") ;</a:t>
            </a:r>
          </a:p>
          <a:p>
            <a:pPr eaLnBrk="1" hangingPunct="1"/>
            <a:r>
              <a:rPr lang="en-US" b="1" smtClean="0">
                <a:solidFill>
                  <a:srgbClr val="0000FF"/>
                </a:solidFill>
                <a:latin typeface="Arial" pitchFamily="34" charset="0"/>
              </a:rPr>
              <a:t>         printf("World\n");</a:t>
            </a:r>
          </a:p>
          <a:p>
            <a:pPr eaLnBrk="1" hangingPunct="1"/>
            <a:r>
              <a:rPr lang="en-US" smtClean="0">
                <a:latin typeface="Arial" pitchFamily="34" charset="0"/>
              </a:rPr>
              <a:t>	</a:t>
            </a:r>
            <a:r>
              <a:rPr lang="en-US" smtClean="0">
                <a:solidFill>
                  <a:srgbClr val="008000"/>
                </a:solidFill>
                <a:latin typeface="Courier New" pitchFamily="49" charset="0"/>
              </a:rPr>
              <a:t>/* Return a success code to Operating System */</a:t>
            </a:r>
          </a:p>
          <a:p>
            <a:pPr eaLnBrk="1" hangingPunct="1"/>
            <a:r>
              <a:rPr lang="en-US" smtClean="0">
                <a:solidFill>
                  <a:srgbClr val="008000"/>
                </a:solidFill>
                <a:latin typeface="Courier New" pitchFamily="49" charset="0"/>
              </a:rPr>
              <a:t>	 </a:t>
            </a:r>
            <a:r>
              <a:rPr lang="en-US" smtClean="0">
                <a:latin typeface="Arial" pitchFamily="34" charset="0"/>
              </a:rPr>
              <a:t>return 0;</a:t>
            </a:r>
          </a:p>
          <a:p>
            <a:pPr eaLnBrk="1" hangingPunct="1"/>
            <a:r>
              <a:rPr lang="en-US" smtClean="0">
                <a:latin typeface="Arial" pitchFamily="34" charset="0"/>
              </a:rPr>
              <a:t>	} </a:t>
            </a:r>
          </a:p>
          <a:p>
            <a:pPr eaLnBrk="1" hangingPunct="1"/>
            <a:endParaRPr lang="en-US" smtClean="0">
              <a:latin typeface="Arial" pitchFamily="34" charset="0"/>
            </a:endParaRPr>
          </a:p>
          <a:p>
            <a:pPr eaLnBrk="1" hangingPunct="1"/>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17763" name="Rectangle 7"/>
          <p:cNvSpPr>
            <a:spLocks noGrp="1" noChangeArrowheads="1"/>
          </p:cNvSpPr>
          <p:nvPr>
            <p:ph type="sldNum" sz="quarter" idx="5"/>
          </p:nvPr>
        </p:nvSpPr>
        <p:spPr>
          <a:noFill/>
        </p:spPr>
        <p:txBody>
          <a:bodyPr/>
          <a:lstStyle/>
          <a:p>
            <a:fld id="{B2485EEC-9412-4C9D-B774-19F72DB2E158}" type="slidenum">
              <a:rPr lang="en-US" smtClean="0">
                <a:latin typeface="Arial" pitchFamily="34" charset="0"/>
              </a:rPr>
              <a:pPr/>
              <a:t>31</a:t>
            </a:fld>
            <a:endParaRPr lang="en-US" smtClean="0">
              <a:latin typeface="Arial" pitchFamily="34" charset="0"/>
            </a:endParaRPr>
          </a:p>
        </p:txBody>
      </p:sp>
      <p:sp>
        <p:nvSpPr>
          <p:cNvPr id="117764" name="Rectangle 2"/>
          <p:cNvSpPr>
            <a:spLocks noGrp="1" noRot="1" noChangeAspect="1" noChangeArrowheads="1" noTextEdit="1"/>
          </p:cNvSpPr>
          <p:nvPr>
            <p:ph type="sldImg"/>
          </p:nvPr>
        </p:nvSpPr>
        <p:spPr>
          <a:ln/>
        </p:spPr>
      </p:sp>
      <p:sp>
        <p:nvSpPr>
          <p:cNvPr id="117765" name="Rectangle 3"/>
          <p:cNvSpPr>
            <a:spLocks noGrp="1" noChangeArrowheads="1"/>
          </p:cNvSpPr>
          <p:nvPr>
            <p:ph type="body" idx="1"/>
          </p:nvPr>
        </p:nvSpPr>
        <p:spPr>
          <a:noFill/>
          <a:ln/>
        </p:spPr>
        <p:txBody>
          <a:bodyPr/>
          <a:lstStyle/>
          <a:p>
            <a:pPr marL="228600" indent="-228600" eaLnBrk="1" hangingPunct="1">
              <a:lnSpc>
                <a:spcPct val="80000"/>
              </a:lnSpc>
              <a:buFontTx/>
              <a:buAutoNum type="arabicPeriod"/>
            </a:pPr>
            <a:r>
              <a:rPr lang="en-US" sz="800" smtClean="0">
                <a:latin typeface="Arial" pitchFamily="34" charset="0"/>
              </a:rPr>
              <a:t>The code which is written by one software engineer may be enhanced/maintained by the other, or by himself at a later period. Also during integration it becomes easier if the team follows standard guidelines and hence is very important. It is important to note that the program length might be longer with documentation, but these lines are not considered by the compiler while compilation</a:t>
            </a:r>
          </a:p>
          <a:p>
            <a:pPr marL="228600" indent="-228600" eaLnBrk="1" hangingPunct="1">
              <a:lnSpc>
                <a:spcPct val="80000"/>
              </a:lnSpc>
              <a:buFontTx/>
              <a:buAutoNum type="arabicPeriod"/>
            </a:pPr>
            <a:r>
              <a:rPr lang="en-US" sz="800" smtClean="0">
                <a:latin typeface="Arial" pitchFamily="34" charset="0"/>
              </a:rPr>
              <a:t>As the term suggest, this stage happens before compilation. If preprocessor directives are present, they are processed first . For. Ex. When # define statements are present, substitution would take place and similarly for #include statements specified header file is included in the source code</a:t>
            </a:r>
          </a:p>
          <a:p>
            <a:pPr marL="228600" indent="-228600" eaLnBrk="1" hangingPunct="1">
              <a:lnSpc>
                <a:spcPct val="80000"/>
              </a:lnSpc>
              <a:buFontTx/>
              <a:buAutoNum type="arabicPeriod"/>
            </a:pPr>
            <a:r>
              <a:rPr lang="en-US" sz="800" smtClean="0">
                <a:latin typeface="Arial" pitchFamily="34" charset="0"/>
              </a:rPr>
              <a:t>When a variable is declared, for handling data appropriately it is necessary for us to know the type of value and the precision required to be held in case of floating point numbers. Using this information, the appropriate datatypes can be used for the declaration</a:t>
            </a:r>
          </a:p>
          <a:p>
            <a:pPr marL="228600" indent="-228600" eaLnBrk="1" hangingPunct="1">
              <a:lnSpc>
                <a:spcPct val="80000"/>
              </a:lnSpc>
              <a:buFontTx/>
              <a:buAutoNum type="arabicPeriod"/>
            </a:pPr>
            <a:r>
              <a:rPr lang="en-US" sz="800" smtClean="0">
                <a:latin typeface="Arial" pitchFamily="34" charset="0"/>
              </a:rPr>
              <a:t>The output would be A for the first printf statement and 65 for the next. This happens because of automatic conversion in C language. The ASCII table is used and hence 65 gets printed . This is also an example of conversion without loss of data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3E2C2F4B-3DAB-4DA8-8124-1AE1255E1BBD}" type="slidenum">
              <a:rPr lang="en-US" smtClean="0">
                <a:latin typeface="Arial" pitchFamily="34" charset="0"/>
              </a:rPr>
              <a:pPr/>
              <a:t>32</a:t>
            </a:fld>
            <a:endParaRPr lang="en-US" smtClean="0">
              <a:latin typeface="Arial" pitchFamily="34" charset="0"/>
            </a:endParaRPr>
          </a:p>
        </p:txBody>
      </p:sp>
      <p:sp>
        <p:nvSpPr>
          <p:cNvPr id="118787" name="Rectangle 2"/>
          <p:cNvSpPr>
            <a:spLocks noGrp="1" noRot="1" noChangeAspect="1" noChangeArrowheads="1" noTextEdit="1"/>
          </p:cNvSpPr>
          <p:nvPr>
            <p:ph type="sldImg"/>
          </p:nvPr>
        </p:nvSpPr>
        <p:spPr>
          <a:xfrm>
            <a:off x="952500" y="684213"/>
            <a:ext cx="4954588" cy="3432175"/>
          </a:xfrm>
          <a:ln/>
        </p:spPr>
      </p:sp>
      <p:sp>
        <p:nvSpPr>
          <p:cNvPr id="118788" name="Rectangle 3"/>
          <p:cNvSpPr>
            <a:spLocks noGrp="1" noChangeArrowheads="1"/>
          </p:cNvSpPr>
          <p:nvPr>
            <p:ph type="body" idx="1"/>
          </p:nvPr>
        </p:nvSpPr>
        <p:spPr>
          <a:xfrm>
            <a:off x="381000" y="4267937"/>
            <a:ext cx="6248400" cy="4571210"/>
          </a:xfrm>
          <a:noFill/>
          <a:ln/>
        </p:spPr>
        <p:txBody>
          <a:bodyPr/>
          <a:lstStyle/>
          <a:p>
            <a:pPr marL="228600" indent="-228600" eaLnBrk="1" hangingPunct="1">
              <a:lnSpc>
                <a:spcPct val="80000"/>
              </a:lnSpc>
            </a:pPr>
            <a:r>
              <a:rPr lang="en-US" smtClean="0">
                <a:latin typeface="Arial" pitchFamily="34" charset="0"/>
              </a:rPr>
              <a:t>The basic arithmetic operators help us in performing the arithmetic operations. The % (modulo operator) is used to find the reminder of a divide operation</a:t>
            </a:r>
          </a:p>
          <a:p>
            <a:pPr marL="228600" indent="-228600" eaLnBrk="1" hangingPunct="1">
              <a:lnSpc>
                <a:spcPct val="80000"/>
              </a:lnSpc>
            </a:pPr>
            <a:r>
              <a:rPr lang="en-US" smtClean="0">
                <a:latin typeface="Arial" pitchFamily="34" charset="0"/>
              </a:rPr>
              <a:t>ex.int iNum1=5,iNum2=2;</a:t>
            </a:r>
          </a:p>
          <a:p>
            <a:pPr marL="228600" indent="-228600" eaLnBrk="1" hangingPunct="1">
              <a:lnSpc>
                <a:spcPct val="80000"/>
              </a:lnSpc>
            </a:pPr>
            <a:r>
              <a:rPr lang="en-US" smtClean="0">
                <a:latin typeface="Arial" pitchFamily="34" charset="0"/>
              </a:rPr>
              <a:t>    int iNum3=5/2;  will store 2 in iNum3</a:t>
            </a:r>
          </a:p>
          <a:p>
            <a:pPr marL="228600" indent="-228600" eaLnBrk="1" hangingPunct="1">
              <a:lnSpc>
                <a:spcPct val="80000"/>
              </a:lnSpc>
            </a:pPr>
            <a:r>
              <a:rPr lang="en-US" smtClean="0">
                <a:latin typeface="Arial" pitchFamily="34" charset="0"/>
              </a:rPr>
              <a:t>    int iNum3=5%2 will store 1 in iNum3 </a:t>
            </a:r>
          </a:p>
          <a:p>
            <a:pPr marL="228600" indent="-228600" eaLnBrk="1" hangingPunct="1">
              <a:lnSpc>
                <a:spcPct val="80000"/>
              </a:lnSpc>
            </a:pPr>
            <a:r>
              <a:rPr lang="en-US" smtClean="0">
                <a:latin typeface="Arial" pitchFamily="34" charset="0"/>
              </a:rPr>
              <a:t>% operator cannot be applied to float data type. Hence the instruction 5.2 % 2.5 will result in error</a:t>
            </a:r>
          </a:p>
          <a:p>
            <a:pPr marL="228600" indent="-228600" eaLnBrk="1" hangingPunct="1">
              <a:lnSpc>
                <a:spcPct val="80000"/>
              </a:lnSpc>
            </a:pPr>
            <a:r>
              <a:rPr lang="en-US" smtClean="0">
                <a:latin typeface="Arial" pitchFamily="34" charset="0"/>
              </a:rPr>
              <a:t>For comparing if 2 values are equal or not remember to use == and not a single =. == indicates comparisons and = indicates assignment operation</a:t>
            </a:r>
          </a:p>
          <a:p>
            <a:pPr marL="228600" indent="-228600" eaLnBrk="1" hangingPunct="1">
              <a:lnSpc>
                <a:spcPct val="80000"/>
              </a:lnSpc>
            </a:pPr>
            <a:r>
              <a:rPr lang="en-US" smtClean="0">
                <a:latin typeface="Arial" pitchFamily="34" charset="0"/>
              </a:rPr>
              <a:t>ex. int iNum1=5,iNum2=3</a:t>
            </a:r>
          </a:p>
          <a:p>
            <a:pPr marL="228600" indent="-228600" eaLnBrk="1" hangingPunct="1">
              <a:lnSpc>
                <a:spcPct val="80000"/>
              </a:lnSpc>
            </a:pPr>
            <a:r>
              <a:rPr lang="en-US" smtClean="0">
                <a:latin typeface="Arial" pitchFamily="34" charset="0"/>
              </a:rPr>
              <a:t>     iNum1==iNum2 will be considered as an conditional expression that will be evaluated to true(non-zero) or false(zero)</a:t>
            </a:r>
          </a:p>
          <a:p>
            <a:pPr marL="228600" indent="-228600" eaLnBrk="1" hangingPunct="1">
              <a:lnSpc>
                <a:spcPct val="80000"/>
              </a:lnSpc>
            </a:pPr>
            <a:r>
              <a:rPr lang="en-US" smtClean="0">
                <a:latin typeface="Arial" pitchFamily="34" charset="0"/>
              </a:rPr>
              <a:t>     iNum1=iNum2 will be considered as an assignment expression which will assign 3 (value of iNum2)  to iNum1. iNum1 after the instruction will have value 3.</a:t>
            </a:r>
          </a:p>
          <a:p>
            <a:pPr marL="228600" indent="-228600" eaLnBrk="1" hangingPunct="1">
              <a:lnSpc>
                <a:spcPct val="80000"/>
              </a:lnSpc>
            </a:pPr>
            <a:endParaRPr lang="en-US" smtClean="0">
              <a:latin typeface="Arial" pitchFamily="34" charset="0"/>
            </a:endParaRPr>
          </a:p>
          <a:p>
            <a:pPr marL="228600" indent="-228600" eaLnBrk="1" hangingPunct="1">
              <a:lnSpc>
                <a:spcPct val="80000"/>
              </a:lnSpc>
            </a:pPr>
            <a:endParaRPr lang="en-US" smtClean="0">
              <a:latin typeface="Arial" pitchFamily="34" charset="0"/>
            </a:endParaRPr>
          </a:p>
          <a:p>
            <a:pPr marL="228600" indent="-228600" eaLnBrk="1" hangingPunct="1">
              <a:lnSpc>
                <a:spcPct val="80000"/>
              </a:lnSpc>
            </a:pPr>
            <a:r>
              <a:rPr lang="en-US" sz="1000" smtClean="0">
                <a:latin typeface="Arial" pitchFamily="34" charset="0"/>
              </a:rPr>
              <a:t>The basic arithmetic operators help us in performing the arithmetic operations. The % (modulo operator) is used to find the reminder of a divide operation</a:t>
            </a:r>
          </a:p>
          <a:p>
            <a:pPr marL="228600" indent="-228600" eaLnBrk="1" hangingPunct="1">
              <a:lnSpc>
                <a:spcPct val="80000"/>
              </a:lnSpc>
            </a:pPr>
            <a:r>
              <a:rPr lang="en-US" sz="1000" smtClean="0">
                <a:latin typeface="Arial" pitchFamily="34" charset="0"/>
              </a:rPr>
              <a:t>ex.int iNum1=5,iNum2=2;</a:t>
            </a:r>
          </a:p>
          <a:p>
            <a:pPr marL="228600" indent="-228600" eaLnBrk="1" hangingPunct="1">
              <a:lnSpc>
                <a:spcPct val="80000"/>
              </a:lnSpc>
            </a:pPr>
            <a:r>
              <a:rPr lang="en-US" sz="1000" smtClean="0">
                <a:latin typeface="Arial" pitchFamily="34" charset="0"/>
              </a:rPr>
              <a:t>    int iNum3=5/2;  will store 2 in iNum3</a:t>
            </a:r>
          </a:p>
          <a:p>
            <a:pPr marL="228600" indent="-228600" eaLnBrk="1" hangingPunct="1">
              <a:lnSpc>
                <a:spcPct val="80000"/>
              </a:lnSpc>
            </a:pPr>
            <a:r>
              <a:rPr lang="en-US" sz="1000" smtClean="0">
                <a:latin typeface="Arial" pitchFamily="34" charset="0"/>
              </a:rPr>
              <a:t>    int iNum3=5%2 will store 1 in iNum3 </a:t>
            </a:r>
          </a:p>
          <a:p>
            <a:pPr marL="228600" indent="-228600" eaLnBrk="1" hangingPunct="1">
              <a:lnSpc>
                <a:spcPct val="80000"/>
              </a:lnSpc>
            </a:pPr>
            <a:r>
              <a:rPr lang="en-US" sz="1000" smtClean="0">
                <a:latin typeface="Arial" pitchFamily="34" charset="0"/>
              </a:rPr>
              <a:t>% operator cannot be applied to float data type. Hence the instruction 5.2 % 2.5 will result in error</a:t>
            </a:r>
          </a:p>
          <a:p>
            <a:pPr marL="228600" indent="-228600" eaLnBrk="1" hangingPunct="1">
              <a:lnSpc>
                <a:spcPct val="80000"/>
              </a:lnSpc>
            </a:pPr>
            <a:r>
              <a:rPr lang="en-US" sz="1000" smtClean="0">
                <a:latin typeface="Arial" pitchFamily="34" charset="0"/>
              </a:rPr>
              <a:t>For comparing if 2 values are equal or not remember to use == and not a single =. == indicates comparisons and = indicates assignment operation</a:t>
            </a:r>
          </a:p>
          <a:p>
            <a:pPr marL="228600" indent="-228600" eaLnBrk="1" hangingPunct="1">
              <a:lnSpc>
                <a:spcPct val="80000"/>
              </a:lnSpc>
            </a:pPr>
            <a:r>
              <a:rPr lang="en-US" sz="1000" smtClean="0">
                <a:latin typeface="Arial" pitchFamily="34" charset="0"/>
              </a:rPr>
              <a:t>ex. int iNum1=5,iNum2=3</a:t>
            </a:r>
          </a:p>
          <a:p>
            <a:pPr marL="228600" indent="-228600" eaLnBrk="1" hangingPunct="1">
              <a:lnSpc>
                <a:spcPct val="80000"/>
              </a:lnSpc>
            </a:pPr>
            <a:r>
              <a:rPr lang="en-US" sz="1000" smtClean="0">
                <a:latin typeface="Arial" pitchFamily="34" charset="0"/>
              </a:rPr>
              <a:t>     iNum1==iNum2 will be considered as an conditional expression that will be evaluated to true(non-zero) or false(zero)</a:t>
            </a:r>
          </a:p>
          <a:p>
            <a:pPr marL="228600" indent="-228600" eaLnBrk="1" hangingPunct="1">
              <a:lnSpc>
                <a:spcPct val="80000"/>
              </a:lnSpc>
            </a:pPr>
            <a:r>
              <a:rPr lang="en-US" sz="1000" smtClean="0">
                <a:latin typeface="Arial" pitchFamily="34" charset="0"/>
              </a:rPr>
              <a:t>     iNum1=iNum2 will be considered as an assignment expression which will assign 3 (value of iNum2)  to iNum1. iNum1 after the instruction will have value 3.</a:t>
            </a:r>
          </a:p>
          <a:p>
            <a:pPr marL="228600" indent="-228600" eaLnBrk="1" hangingPunct="1">
              <a:lnSpc>
                <a:spcPct val="80000"/>
              </a:lnSpc>
            </a:pPr>
            <a:endParaRPr lang="en-US" sz="1000" smtClean="0">
              <a:latin typeface="Arial" pitchFamily="34" charset="0"/>
            </a:endParaRPr>
          </a:p>
          <a:p>
            <a:pPr marL="228600" indent="-228600" eaLnBrk="1" hangingPunct="1">
              <a:lnSpc>
                <a:spcPct val="80000"/>
              </a:lnSpc>
            </a:pPr>
            <a:r>
              <a:rPr lang="en-US" sz="1000" smtClean="0">
                <a:latin typeface="Arial" pitchFamily="34" charset="0"/>
              </a:rPr>
              <a:t> </a:t>
            </a:r>
          </a:p>
          <a:p>
            <a:pPr marL="228600" indent="-228600" eaLnBrk="1" hangingPunct="1">
              <a:lnSpc>
                <a:spcPct val="90000"/>
              </a:lnSpc>
            </a:pPr>
            <a:endParaRPr lang="en-US" sz="1000" smtClean="0">
              <a:latin typeface="Arial" pitchFamily="34" charset="0"/>
            </a:endParaRPr>
          </a:p>
          <a:p>
            <a:pPr marL="228600" indent="-228600" eaLnBrk="1" hangingPunct="1">
              <a:lnSpc>
                <a:spcPct val="90000"/>
              </a:lnSpc>
            </a:pPr>
            <a:r>
              <a:rPr lang="en-US" sz="1000" smtClean="0">
                <a:latin typeface="Arial" pitchFamily="34" charset="0"/>
              </a:rPr>
              <a:t>Logical operators available are ! (NOT), &amp;&amp; (AND), || (OR)</a:t>
            </a:r>
          </a:p>
          <a:p>
            <a:pPr marL="228600" indent="-228600" eaLnBrk="1" hangingPunct="1">
              <a:lnSpc>
                <a:spcPct val="90000"/>
              </a:lnSpc>
            </a:pPr>
            <a:r>
              <a:rPr lang="en-US" sz="1000" smtClean="0">
                <a:latin typeface="Arial" pitchFamily="34" charset="0"/>
              </a:rPr>
              <a:t>ex. consider 3 variables iNum1, iNum2, iNum3 containing values 1,2,3 respectively</a:t>
            </a:r>
          </a:p>
          <a:p>
            <a:pPr marL="228600" indent="-228600" eaLnBrk="1" hangingPunct="1">
              <a:lnSpc>
                <a:spcPct val="90000"/>
              </a:lnSpc>
            </a:pPr>
            <a:r>
              <a:rPr lang="en-US" sz="1000" smtClean="0">
                <a:latin typeface="Arial" pitchFamily="34" charset="0"/>
              </a:rPr>
              <a:t>     iNum1=1, iNum2=2, iNum3=3</a:t>
            </a:r>
          </a:p>
          <a:p>
            <a:pPr marL="228600" indent="-228600" eaLnBrk="1" hangingPunct="1">
              <a:lnSpc>
                <a:spcPct val="90000"/>
              </a:lnSpc>
            </a:pPr>
            <a:r>
              <a:rPr lang="en-US" sz="1000" smtClean="0">
                <a:latin typeface="Arial" pitchFamily="34" charset="0"/>
              </a:rPr>
              <a:t>    the condition iNum1==1  &amp;&amp; iNum2 == 3 will evaluate to false</a:t>
            </a:r>
          </a:p>
          <a:p>
            <a:pPr marL="228600" indent="-228600" eaLnBrk="1" hangingPunct="1">
              <a:lnSpc>
                <a:spcPct val="90000"/>
              </a:lnSpc>
            </a:pPr>
            <a:r>
              <a:rPr lang="en-US" sz="1000" smtClean="0">
                <a:latin typeface="Arial" pitchFamily="34" charset="0"/>
              </a:rPr>
              <a:t>    the condition iNum1==1 &amp;&amp; iNum3==3 will evaluate to true</a:t>
            </a:r>
          </a:p>
          <a:p>
            <a:pPr marL="228600" indent="-228600" eaLnBrk="1" hangingPunct="1">
              <a:lnSpc>
                <a:spcPct val="90000"/>
              </a:lnSpc>
            </a:pPr>
            <a:r>
              <a:rPr lang="en-US" sz="1000" smtClean="0">
                <a:latin typeface="Arial" pitchFamily="34" charset="0"/>
              </a:rPr>
              <a:t>    the condition iNum1==1 || iNum2==3 will evaluate to true</a:t>
            </a:r>
          </a:p>
          <a:p>
            <a:pPr marL="228600" indent="-228600" eaLnBrk="1" hangingPunct="1">
              <a:lnSpc>
                <a:spcPct val="90000"/>
              </a:lnSpc>
            </a:pPr>
            <a:r>
              <a:rPr lang="en-US" sz="1000" smtClean="0">
                <a:latin typeface="Arial" pitchFamily="34" charset="0"/>
              </a:rPr>
              <a:t>    the condition iNum1==1 || iNum3==3 will evaluate to true</a:t>
            </a:r>
          </a:p>
          <a:p>
            <a:pPr marL="228600" indent="-228600" eaLnBrk="1" hangingPunct="1">
              <a:lnSpc>
                <a:spcPct val="90000"/>
              </a:lnSpc>
            </a:pPr>
            <a:r>
              <a:rPr lang="en-US" sz="1000" smtClean="0">
                <a:latin typeface="Arial" pitchFamily="34" charset="0"/>
              </a:rPr>
              <a:t>   the condition !(iNum1 &lt;2 &amp;&amp; iNum2==2) will evaluate to false</a:t>
            </a:r>
          </a:p>
          <a:p>
            <a:pPr marL="228600" indent="-228600" eaLnBrk="1" hangingPunct="1">
              <a:lnSpc>
                <a:spcPct val="90000"/>
              </a:lnSpc>
            </a:pPr>
            <a:r>
              <a:rPr lang="en-US" sz="1000" smtClean="0">
                <a:latin typeface="Arial" pitchFamily="34" charset="0"/>
              </a:rPr>
              <a:t>AND table followed for evaluation is : T &amp;&amp; T~T, T &amp;&amp; F~F, F &amp;&amp; T~F, F &amp;&amp; F~T</a:t>
            </a:r>
          </a:p>
          <a:p>
            <a:pPr marL="228600" indent="-228600" eaLnBrk="1" hangingPunct="1">
              <a:lnSpc>
                <a:spcPct val="90000"/>
              </a:lnSpc>
            </a:pPr>
            <a:r>
              <a:rPr lang="en-US" sz="1000" smtClean="0">
                <a:latin typeface="Arial" pitchFamily="34" charset="0"/>
              </a:rPr>
              <a:t>OR table followed for evaluation is : T || T~T, T || F~T, F || T~T, F || F~F</a:t>
            </a:r>
          </a:p>
          <a:p>
            <a:pPr marL="228600" indent="-228600" eaLnBrk="1" hangingPunct="1">
              <a:lnSpc>
                <a:spcPct val="90000"/>
              </a:lnSpc>
            </a:pPr>
            <a:r>
              <a:rPr lang="en-US" sz="1000" smtClean="0">
                <a:latin typeface="Arial" pitchFamily="34" charset="0"/>
              </a:rPr>
              <a:t>NOT table followed is : ! T~F,! F~T</a:t>
            </a:r>
          </a:p>
          <a:p>
            <a:pPr marL="228600" indent="-228600" eaLnBrk="1" hangingPunct="1">
              <a:lnSpc>
                <a:spcPct val="90000"/>
              </a:lnSpc>
            </a:pPr>
            <a:endParaRPr lang="en-US" sz="1000" smtClean="0">
              <a:latin typeface="Arial" pitchFamily="34" charset="0"/>
            </a:endParaRPr>
          </a:p>
          <a:p>
            <a:pPr marL="228600" indent="-228600" eaLnBrk="1" hangingPunct="1">
              <a:lnSpc>
                <a:spcPct val="90000"/>
              </a:lnSpc>
            </a:pPr>
            <a:r>
              <a:rPr lang="en-US" sz="1000" smtClean="0">
                <a:latin typeface="Arial" pitchFamily="34" charset="0"/>
              </a:rPr>
              <a:t>Classification of Operators:</a:t>
            </a:r>
          </a:p>
          <a:p>
            <a:pPr marL="228600" indent="-228600" eaLnBrk="1" hangingPunct="1">
              <a:lnSpc>
                <a:spcPct val="90000"/>
              </a:lnSpc>
              <a:buFontTx/>
              <a:buAutoNum type="arabicParenBoth"/>
            </a:pPr>
            <a:r>
              <a:rPr lang="en-US" sz="1000" smtClean="0">
                <a:latin typeface="Arial" pitchFamily="34" charset="0"/>
              </a:rPr>
              <a:t>Based on the number of operands:</a:t>
            </a:r>
          </a:p>
          <a:p>
            <a:pPr marL="685800" lvl="1" indent="-228600" eaLnBrk="1" hangingPunct="1">
              <a:lnSpc>
                <a:spcPct val="90000"/>
              </a:lnSpc>
            </a:pPr>
            <a:r>
              <a:rPr lang="en-US" sz="1000" smtClean="0">
                <a:latin typeface="Arial" pitchFamily="34" charset="0"/>
              </a:rPr>
              <a:t>Unary operators  ++, --, !</a:t>
            </a:r>
          </a:p>
          <a:p>
            <a:pPr marL="685800" lvl="1" indent="-228600" eaLnBrk="1" hangingPunct="1">
              <a:lnSpc>
                <a:spcPct val="90000"/>
              </a:lnSpc>
            </a:pPr>
            <a:r>
              <a:rPr lang="en-US" sz="1000" smtClean="0">
                <a:latin typeface="Arial" pitchFamily="34" charset="0"/>
              </a:rPr>
              <a:t>Binary operators  +,-,*,/,%,==,&lt;,&gt;,</a:t>
            </a:r>
            <a:r>
              <a:rPr lang="en-US" sz="1000" smtClean="0">
                <a:latin typeface="Arial" pitchFamily="34" charset="0"/>
                <a:sym typeface="Wingdings" pitchFamily="2" charset="2"/>
              </a:rPr>
              <a:t>&gt;=,&lt;=,!=,&amp;&amp;,||</a:t>
            </a:r>
            <a:endParaRPr lang="en-US" sz="1000" smtClean="0">
              <a:latin typeface="Arial" pitchFamily="34" charset="0"/>
            </a:endParaRPr>
          </a:p>
          <a:p>
            <a:pPr marL="685800" lvl="1" indent="-228600" eaLnBrk="1" hangingPunct="1">
              <a:lnSpc>
                <a:spcPct val="90000"/>
              </a:lnSpc>
            </a:pPr>
            <a:r>
              <a:rPr lang="en-US" sz="1000" smtClean="0">
                <a:latin typeface="Arial" pitchFamily="34" charset="0"/>
              </a:rPr>
              <a:t>Ternary operators ? :</a:t>
            </a:r>
          </a:p>
          <a:p>
            <a:pPr marL="228600" indent="-228600" eaLnBrk="1" hangingPunct="1">
              <a:lnSpc>
                <a:spcPct val="90000"/>
              </a:lnSpc>
            </a:pPr>
            <a:r>
              <a:rPr lang="en-US" sz="1000" smtClean="0">
                <a:latin typeface="Arial" pitchFamily="34" charset="0"/>
              </a:rPr>
              <a:t>(2) Based on the operations performed:</a:t>
            </a:r>
          </a:p>
          <a:p>
            <a:pPr marL="228600" indent="-228600" eaLnBrk="1" hangingPunct="1">
              <a:lnSpc>
                <a:spcPct val="90000"/>
              </a:lnSpc>
            </a:pPr>
            <a:r>
              <a:rPr lang="en-US" sz="1000" smtClean="0">
                <a:latin typeface="Arial" pitchFamily="34" charset="0"/>
              </a:rPr>
              <a:t>    Arithmetic operators </a:t>
            </a:r>
          </a:p>
          <a:p>
            <a:pPr marL="228600" indent="-228600" eaLnBrk="1" hangingPunct="1">
              <a:lnSpc>
                <a:spcPct val="90000"/>
              </a:lnSpc>
            </a:pPr>
            <a:r>
              <a:rPr lang="en-US" sz="1000" smtClean="0">
                <a:latin typeface="Arial" pitchFamily="34" charset="0"/>
              </a:rPr>
              <a:t>    Relational operators</a:t>
            </a:r>
          </a:p>
          <a:p>
            <a:pPr marL="228600" indent="-228600" eaLnBrk="1" hangingPunct="1">
              <a:lnSpc>
                <a:spcPct val="90000"/>
              </a:lnSpc>
            </a:pPr>
            <a:r>
              <a:rPr lang="en-US" sz="1000" smtClean="0">
                <a:latin typeface="Arial" pitchFamily="34" charset="0"/>
              </a:rPr>
              <a:t>    Logical operators</a:t>
            </a:r>
          </a:p>
          <a:p>
            <a:pPr marL="228600" indent="-228600" eaLnBrk="1" hangingPunct="1">
              <a:lnSpc>
                <a:spcPct val="90000"/>
              </a:lnSpc>
            </a:pPr>
            <a:endParaRPr lang="en-US" sz="1000" smtClean="0">
              <a:latin typeface="Arial" pitchFamily="34" charset="0"/>
            </a:endParaRPr>
          </a:p>
          <a:p>
            <a:pPr marL="228600" indent="-228600" eaLnBrk="1" hangingPunct="1">
              <a:lnSpc>
                <a:spcPct val="80000"/>
              </a:lnSpc>
            </a:pPr>
            <a:endParaRPr lang="en-US" smtClean="0">
              <a:latin typeface="Arial" pitchFamily="34" charset="0"/>
            </a:endParaRPr>
          </a:p>
          <a:p>
            <a:pPr marL="228600" indent="-228600" eaLnBrk="1" hangingPunct="1">
              <a:lnSpc>
                <a:spcPct val="80000"/>
              </a:lnSpc>
            </a:pPr>
            <a:endParaRPr lang="en-US" smtClean="0">
              <a:latin typeface="Arial" pitchFamily="34" charset="0"/>
            </a:endParaRPr>
          </a:p>
          <a:p>
            <a:pPr marL="228600" indent="-228600" eaLnBrk="1" hangingPunct="1">
              <a:lnSpc>
                <a:spcPct val="80000"/>
              </a:lnSpc>
            </a:pPr>
            <a:r>
              <a:rPr lang="en-US" smtClean="0">
                <a:latin typeface="Arial" pitchFamily="34" charset="0"/>
              </a:rPr>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13010CE-CD1F-4F9A-90BE-B37273F5CDA5}" type="slidenum">
              <a:rPr lang="en-US" smtClean="0">
                <a:latin typeface="Arial" pitchFamily="34" charset="0"/>
              </a:rPr>
              <a:pPr/>
              <a:t>33</a:t>
            </a:fld>
            <a:endParaRPr lang="en-US" smtClean="0">
              <a:latin typeface="Arial" pitchFamily="34"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r>
              <a:rPr lang="en-US" smtClean="0">
                <a:latin typeface="Arial" pitchFamily="34" charset="0"/>
              </a:rPr>
              <a:t>C language has “Implicit Type conversion” in some cases. For. Ex. When the following expression is written-</a:t>
            </a:r>
          </a:p>
          <a:p>
            <a:pPr eaLnBrk="1" hangingPunct="1"/>
            <a:r>
              <a:rPr lang="en-US" smtClean="0">
                <a:latin typeface="Arial" pitchFamily="34" charset="0"/>
              </a:rPr>
              <a:t>char cCh=65;</a:t>
            </a:r>
          </a:p>
          <a:p>
            <a:pPr eaLnBrk="1" hangingPunct="1"/>
            <a:r>
              <a:rPr lang="en-US" smtClean="0">
                <a:latin typeface="Arial" pitchFamily="34" charset="0"/>
              </a:rPr>
              <a:t>printf(“%c”,cCh);/* This would print A*/</a:t>
            </a:r>
          </a:p>
          <a:p>
            <a:pPr eaLnBrk="1" hangingPunct="1"/>
            <a:r>
              <a:rPr lang="en-US" smtClean="0">
                <a:latin typeface="Arial" pitchFamily="34" charset="0"/>
              </a:rPr>
              <a:t>65 is number assigned to a character which implicitly would assign ‘A’. </a:t>
            </a:r>
          </a:p>
          <a:p>
            <a:pPr eaLnBrk="1" hangingPunct="1"/>
            <a:endParaRPr lang="en-US" smtClean="0">
              <a:latin typeface="Arial" pitchFamily="34" charset="0"/>
            </a:endParaRPr>
          </a:p>
          <a:p>
            <a:pPr eaLnBrk="1" hangingPunct="1"/>
            <a:r>
              <a:rPr lang="en-US" smtClean="0">
                <a:latin typeface="Arial" pitchFamily="34" charset="0"/>
              </a:rPr>
              <a:t>This type conversion might result in loss of data. For. Ex: when a float value is assigned to an int variable, the precision might be lost. To avoid this, explicit typecasting may be done as shown in the slides.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A5308967-85DE-4B35-837C-EA717B732DE4}" type="slidenum">
              <a:rPr lang="en-US" smtClean="0">
                <a:latin typeface="Arial" pitchFamily="34" charset="0"/>
              </a:rPr>
              <a:pPr/>
              <a:t>34</a:t>
            </a:fld>
            <a:endParaRPr lang="en-US" smtClean="0">
              <a:latin typeface="Arial" pitchFamily="34"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28833481-69F5-4972-8999-7941F40E75A3}" type="slidenum">
              <a:rPr lang="en-US" smtClean="0">
                <a:latin typeface="Arial" pitchFamily="34" charset="0"/>
              </a:rPr>
              <a:pPr/>
              <a:t>35</a:t>
            </a:fld>
            <a:endParaRPr lang="en-US" smtClean="0">
              <a:latin typeface="Arial" pitchFamily="34"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F56778A3-36A6-4E76-93C3-844A72C60895}" type="slidenum">
              <a:rPr lang="en-US" smtClean="0">
                <a:latin typeface="Arial" pitchFamily="34" charset="0"/>
              </a:rPr>
              <a:pPr/>
              <a:t>4</a:t>
            </a:fld>
            <a:endParaRPr lang="en-US" smtClean="0">
              <a:latin typeface="Arial" pitchFamily="34" charset="0"/>
            </a:endParaRPr>
          </a:p>
        </p:txBody>
      </p:sp>
      <p:sp>
        <p:nvSpPr>
          <p:cNvPr id="79875" name="Rectangle 2"/>
          <p:cNvSpPr>
            <a:spLocks noGrp="1" noRot="1" noChangeAspect="1" noChangeArrowheads="1" noTextEdit="1"/>
          </p:cNvSpPr>
          <p:nvPr>
            <p:ph type="sldImg"/>
          </p:nvPr>
        </p:nvSpPr>
        <p:spPr>
          <a:xfrm>
            <a:off x="952500" y="684213"/>
            <a:ext cx="4954588" cy="3432175"/>
          </a:xfrm>
          <a:ln/>
        </p:spPr>
      </p:sp>
      <p:sp>
        <p:nvSpPr>
          <p:cNvPr id="79876"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22883" name="Rectangle 7"/>
          <p:cNvSpPr>
            <a:spLocks noGrp="1" noChangeArrowheads="1"/>
          </p:cNvSpPr>
          <p:nvPr>
            <p:ph type="sldNum" sz="quarter" idx="5"/>
          </p:nvPr>
        </p:nvSpPr>
        <p:spPr>
          <a:noFill/>
        </p:spPr>
        <p:txBody>
          <a:bodyPr/>
          <a:lstStyle/>
          <a:p>
            <a:fld id="{C419819E-CCF3-49FE-88E0-4B449E9898EC}" type="slidenum">
              <a:rPr lang="en-US" smtClean="0">
                <a:latin typeface="Arial" pitchFamily="34" charset="0"/>
              </a:rPr>
              <a:pPr/>
              <a:t>36</a:t>
            </a:fld>
            <a:endParaRPr lang="en-US" smtClean="0">
              <a:latin typeface="Arial" pitchFamily="34" charset="0"/>
            </a:endParaRPr>
          </a:p>
        </p:txBody>
      </p:sp>
      <p:sp>
        <p:nvSpPr>
          <p:cNvPr id="122884" name="Rectangle 2"/>
          <p:cNvSpPr>
            <a:spLocks noGrp="1" noRot="1" noChangeAspect="1" noChangeArrowheads="1" noTextEdit="1"/>
          </p:cNvSpPr>
          <p:nvPr>
            <p:ph type="sldImg"/>
          </p:nvPr>
        </p:nvSpPr>
        <p:spPr>
          <a:ln/>
        </p:spPr>
      </p:sp>
      <p:sp>
        <p:nvSpPr>
          <p:cNvPr id="122885" name="Rectangle 3"/>
          <p:cNvSpPr>
            <a:spLocks noGrp="1" noChangeArrowheads="1"/>
          </p:cNvSpPr>
          <p:nvPr>
            <p:ph type="body" idx="1"/>
          </p:nvPr>
        </p:nvSpPr>
        <p:spPr>
          <a:noFill/>
          <a:ln/>
        </p:spPr>
        <p:txBody>
          <a:bodyPr/>
          <a:lstStyle/>
          <a:p>
            <a:pPr marL="228600" indent="-228600" eaLnBrk="1" hangingPunct="1">
              <a:lnSpc>
                <a:spcPct val="80000"/>
              </a:lnSpc>
              <a:buFontTx/>
              <a:buAutoNum type="arabicPeriod"/>
            </a:pPr>
            <a:r>
              <a:rPr lang="en-US" sz="800" smtClean="0">
                <a:latin typeface="Arial" pitchFamily="34" charset="0"/>
              </a:rPr>
              <a:t>Expression1   = 9       Expression2 = 3</a:t>
            </a:r>
          </a:p>
          <a:p>
            <a:pPr marL="228600" indent="-228600" eaLnBrk="1" hangingPunct="1">
              <a:lnSpc>
                <a:spcPct val="80000"/>
              </a:lnSpc>
              <a:buFontTx/>
              <a:buAutoNum type="arabicPeriod"/>
            </a:pPr>
            <a:r>
              <a:rPr lang="en-US" sz="800" smtClean="0">
                <a:latin typeface="Arial" pitchFamily="34" charset="0"/>
              </a:rPr>
              <a:t>3.5  and  alternate ways of representation is given in A,B and C    </a:t>
            </a:r>
          </a:p>
          <a:p>
            <a:pPr marL="228600" indent="-228600" eaLnBrk="1" hangingPunct="1">
              <a:lnSpc>
                <a:spcPct val="80000"/>
              </a:lnSpc>
            </a:pPr>
            <a:r>
              <a:rPr lang="en-US" sz="800" smtClean="0">
                <a:latin typeface="Arial" pitchFamily="34" charset="0"/>
              </a:rPr>
              <a:t>                    A) 4 + 3 * 5.0/2 -8</a:t>
            </a:r>
          </a:p>
          <a:p>
            <a:pPr marL="228600" indent="-228600" eaLnBrk="1" hangingPunct="1">
              <a:lnSpc>
                <a:spcPct val="80000"/>
              </a:lnSpc>
              <a:buFont typeface="+mj-lt"/>
              <a:buNone/>
            </a:pPr>
            <a:r>
              <a:rPr lang="en-US" sz="800" smtClean="0">
                <a:latin typeface="Arial" pitchFamily="34" charset="0"/>
              </a:rPr>
              <a:t>                    B)  4 + 3 * 5/2.0 – 8</a:t>
            </a:r>
          </a:p>
          <a:p>
            <a:pPr marL="228600" indent="-228600" eaLnBrk="1" hangingPunct="1">
              <a:lnSpc>
                <a:spcPct val="80000"/>
              </a:lnSpc>
              <a:buFont typeface="+mj-lt"/>
              <a:buNone/>
            </a:pPr>
            <a:r>
              <a:rPr lang="en-US" sz="800" smtClean="0">
                <a:latin typeface="Arial" pitchFamily="34" charset="0"/>
              </a:rPr>
              <a:t>                    C)  4 + 3 * 5.0/2.0 – 8</a:t>
            </a:r>
          </a:p>
          <a:p>
            <a:pPr marL="228600" indent="-228600" eaLnBrk="1" hangingPunct="1">
              <a:lnSpc>
                <a:spcPct val="80000"/>
              </a:lnSpc>
            </a:pPr>
            <a:r>
              <a:rPr lang="en-US" sz="800" smtClean="0">
                <a:latin typeface="Arial" pitchFamily="34" charset="0"/>
              </a:rPr>
              <a:t>3. a) 0</a:t>
            </a:r>
          </a:p>
          <a:p>
            <a:pPr marL="228600" indent="-228600" eaLnBrk="1" hangingPunct="1">
              <a:lnSpc>
                <a:spcPct val="80000"/>
              </a:lnSpc>
            </a:pPr>
            <a:r>
              <a:rPr lang="en-US" sz="800" smtClean="0">
                <a:latin typeface="Arial" pitchFamily="34" charset="0"/>
              </a:rPr>
              <a:t>    b) 5</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8799B0CD-6AC1-45CE-A8F3-24A25502F185}" type="slidenum">
              <a:rPr lang="en-US" smtClean="0"/>
              <a:pPr/>
              <a:t>38</a:t>
            </a:fld>
            <a:endParaRPr 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lnSpc>
                <a:spcPct val="80000"/>
              </a:lnSpc>
            </a:pPr>
            <a:endParaRPr lang="en-US" sz="100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09D6A827-793F-4EF4-A8CB-E9E2F5EA5739}" type="slidenum">
              <a:rPr lang="en-US" smtClean="0"/>
              <a:pPr/>
              <a:t>39</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lnSpc>
                <a:spcPct val="80000"/>
              </a:lnSpc>
            </a:pPr>
            <a:endParaRPr lang="en-US" sz="100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FC2AF94C-F29E-427A-B66F-5C1CB6A5A9A9}" type="slidenum">
              <a:rPr lang="en-US" smtClean="0"/>
              <a:pPr/>
              <a:t>40</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pPr eaLnBrk="1" hangingPunct="1"/>
            <a:r>
              <a:rPr lang="en-US" smtClean="0"/>
              <a:t>When the above code is compiled it generates </a:t>
            </a:r>
            <a:r>
              <a:rPr lang="en-US" b="1" smtClean="0"/>
              <a:t>compilation errors</a:t>
            </a:r>
            <a:r>
              <a:rPr lang="en-US" smtClean="0"/>
              <a:t> because the variable’s value is being assigned to a constant </a:t>
            </a:r>
          </a:p>
          <a:p>
            <a:pPr eaLnBrk="1" hangingPunct="1"/>
            <a:r>
              <a:rPr lang="en-US" smtClean="0"/>
              <a:t>This helps in trapping the error at compile time itself, even before it goes to unit testing </a:t>
            </a:r>
          </a:p>
          <a:p>
            <a:endParaRPr lang="en-US" smtClean="0"/>
          </a:p>
        </p:txBody>
      </p:sp>
      <p:sp>
        <p:nvSpPr>
          <p:cNvPr id="126980" name="Footer Placeholder 3"/>
          <p:cNvSpPr>
            <a:spLocks noGrp="1"/>
          </p:cNvSpPr>
          <p:nvPr>
            <p:ph type="ftr" sz="quarter" idx="4"/>
          </p:nvPr>
        </p:nvSpPr>
        <p:spPr>
          <a:noFill/>
        </p:spPr>
        <p:txBody>
          <a:bodyPr/>
          <a:lstStyle/>
          <a:p>
            <a:r>
              <a:rPr lang="en-US" smtClean="0"/>
              <a:t>ER/CORP/CRS/LA06/003</a:t>
            </a:r>
          </a:p>
        </p:txBody>
      </p:sp>
      <p:sp>
        <p:nvSpPr>
          <p:cNvPr id="126981" name="Slide Number Placeholder 4"/>
          <p:cNvSpPr>
            <a:spLocks noGrp="1"/>
          </p:cNvSpPr>
          <p:nvPr>
            <p:ph type="sldNum" sz="quarter" idx="5"/>
          </p:nvPr>
        </p:nvSpPr>
        <p:spPr>
          <a:noFill/>
        </p:spPr>
        <p:txBody>
          <a:bodyPr/>
          <a:lstStyle/>
          <a:p>
            <a:fld id="{6E11766D-816F-4D85-9C91-54E568840D53}" type="slidenum">
              <a:rPr lang="en-US" smtClean="0"/>
              <a:pPr/>
              <a:t>41</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5DC7C327-B0DC-496E-9B8D-C23D3F913A46}" type="slidenum">
              <a:rPr lang="en-US" smtClean="0"/>
              <a:pPr/>
              <a:t>42</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lnSpc>
                <a:spcPct val="90000"/>
              </a:lnSpc>
              <a:buFontTx/>
              <a:buChar char="•"/>
            </a:pPr>
            <a:r>
              <a:rPr lang="en-US" sz="1000" smtClean="0"/>
              <a:t>The switch statement is a multi directional conditional control statement.</a:t>
            </a:r>
          </a:p>
          <a:p>
            <a:pPr eaLnBrk="1" hangingPunct="1">
              <a:lnSpc>
                <a:spcPct val="90000"/>
              </a:lnSpc>
              <a:buFontTx/>
              <a:buChar char="•"/>
            </a:pPr>
            <a:r>
              <a:rPr lang="en-US" sz="1000" smtClean="0"/>
              <a:t>Whenever a choice is to be made among a of alternatives, we use switch statement.</a:t>
            </a:r>
          </a:p>
          <a:p>
            <a:pPr eaLnBrk="1" hangingPunct="1">
              <a:lnSpc>
                <a:spcPct val="90000"/>
              </a:lnSpc>
              <a:buFontTx/>
              <a:buChar char="•"/>
            </a:pPr>
            <a:r>
              <a:rPr lang="en-US" sz="1000" smtClean="0"/>
              <a:t>The switch block is used as an alternative to if construct when the value in a variable needs to be matched against a set to values. </a:t>
            </a:r>
          </a:p>
          <a:p>
            <a:pPr eaLnBrk="1" hangingPunct="1">
              <a:lnSpc>
                <a:spcPct val="90000"/>
              </a:lnSpc>
              <a:buFontTx/>
              <a:buChar char="•"/>
            </a:pPr>
            <a:r>
              <a:rPr lang="en-US" sz="1000" smtClean="0"/>
              <a:t>The expr needs to be of integral type only. All case values need to be unique. number </a:t>
            </a:r>
          </a:p>
          <a:p>
            <a:pPr eaLnBrk="1" hangingPunct="1">
              <a:lnSpc>
                <a:spcPct val="90000"/>
              </a:lnSpc>
              <a:buFontTx/>
              <a:buChar char="•"/>
            </a:pPr>
            <a:r>
              <a:rPr lang="en-US" sz="1000" smtClean="0"/>
              <a:t>The switch-case help control complex conditional and branching operations. The expr value is matched against all case values. If a match is found the case block executes and the control comes out of the switch (becoz of a break). In absence of a break statement the execution continues with the next case block till it  encounters a break / the switch block terminates (which ever is earlier).</a:t>
            </a:r>
          </a:p>
          <a:p>
            <a:pPr eaLnBrk="1" hangingPunct="1">
              <a:lnSpc>
                <a:spcPct val="90000"/>
              </a:lnSpc>
              <a:buFontTx/>
              <a:buChar char="•"/>
            </a:pPr>
            <a:r>
              <a:rPr lang="en-US" sz="1000" smtClean="0"/>
              <a:t>If expr does not match with any of the listed case values then the default block executes. </a:t>
            </a:r>
            <a:r>
              <a:rPr lang="en-US" sz="1000" smtClean="0">
                <a:cs typeface="Times New Roman" pitchFamily="18" charset="0"/>
              </a:rPr>
              <a:t>The default is an optional statement and it need not come at the end; it can appear anywhere in the body of the switch statement. </a:t>
            </a:r>
          </a:p>
          <a:p>
            <a:pPr eaLnBrk="1" hangingPunct="1">
              <a:lnSpc>
                <a:spcPct val="90000"/>
              </a:lnSpc>
              <a:buFontTx/>
              <a:buChar char="•"/>
            </a:pPr>
            <a:r>
              <a:rPr lang="en-US" sz="1000" u="sng" smtClean="0">
                <a:cs typeface="Arial" pitchFamily="34" charset="0"/>
              </a:rPr>
              <a:t>This is one of the code tuning techniques in which we place cases according to the frequency which they occur in to reduce the number of  comparisons.</a:t>
            </a:r>
            <a:r>
              <a:rPr lang="en-US" sz="1000" smtClean="0">
                <a:cs typeface="Arial" pitchFamily="34" charset="0"/>
              </a:rPr>
              <a:t>  More bout this we discuss in code tuning techniques in the later day slides</a:t>
            </a:r>
          </a:p>
          <a:p>
            <a:pPr eaLnBrk="1" hangingPunct="1">
              <a:lnSpc>
                <a:spcPct val="90000"/>
              </a:lnSpc>
            </a:pPr>
            <a:endParaRPr lang="en-US" sz="1000" smtClean="0"/>
          </a:p>
          <a:p>
            <a:pPr eaLnBrk="1" hangingPunct="1">
              <a:lnSpc>
                <a:spcPct val="90000"/>
              </a:lnSpc>
            </a:pPr>
            <a:r>
              <a:rPr lang="en-US" sz="1000" smtClean="0"/>
              <a:t>The break statement has two uses:</a:t>
            </a:r>
          </a:p>
          <a:p>
            <a:pPr lvl="1" eaLnBrk="1" hangingPunct="1">
              <a:lnSpc>
                <a:spcPct val="90000"/>
              </a:lnSpc>
              <a:buFontTx/>
              <a:buChar char="•"/>
            </a:pPr>
            <a:r>
              <a:rPr lang="en-US" sz="1000" smtClean="0"/>
              <a:t>To terminate the case in the switch statement (refer to switch slides)</a:t>
            </a:r>
          </a:p>
          <a:p>
            <a:pPr lvl="1" eaLnBrk="1" hangingPunct="1">
              <a:lnSpc>
                <a:spcPct val="90000"/>
              </a:lnSpc>
              <a:buFontTx/>
              <a:buChar char="•"/>
            </a:pPr>
            <a:r>
              <a:rPr lang="en-US" sz="1000" smtClean="0"/>
              <a:t>To force the termination of a loop. When a break statement is encountered in a loop, the loop terminates immediately and the execution resumes the next statement following the loop.</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439D4333-955E-4535-AFAA-632A0F69AF88}" type="slidenum">
              <a:rPr lang="en-US" smtClean="0"/>
              <a:pPr/>
              <a:t>43</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D2CA0FA0-0015-41C1-AAE5-26BEF3A38558}" type="slidenum">
              <a:rPr lang="en-US" smtClean="0"/>
              <a:pPr/>
              <a:t>44</a:t>
            </a:fld>
            <a:endParaRPr lang="en-US" smtClean="0"/>
          </a:p>
        </p:txBody>
      </p:sp>
      <p:sp>
        <p:nvSpPr>
          <p:cNvPr id="130051" name="Rectangle 2"/>
          <p:cNvSpPr>
            <a:spLocks noGrp="1" noRot="1" noChangeAspect="1" noChangeArrowheads="1" noTextEdit="1"/>
          </p:cNvSpPr>
          <p:nvPr>
            <p:ph type="sldImg"/>
          </p:nvPr>
        </p:nvSpPr>
        <p:spPr>
          <a:xfrm>
            <a:off x="952500" y="684213"/>
            <a:ext cx="4954588" cy="3432175"/>
          </a:xfrm>
          <a:ln/>
        </p:spPr>
      </p:sp>
      <p:sp>
        <p:nvSpPr>
          <p:cNvPr id="130052" name="Rectangle 3"/>
          <p:cNvSpPr>
            <a:spLocks noGrp="1" noChangeArrowheads="1"/>
          </p:cNvSpPr>
          <p:nvPr>
            <p:ph type="body" idx="1"/>
          </p:nvPr>
        </p:nvSpPr>
        <p:spPr>
          <a:xfrm>
            <a:off x="304800" y="4343755"/>
            <a:ext cx="6172200" cy="4266358"/>
          </a:xfrm>
          <a:noFill/>
          <a:ln/>
        </p:spPr>
        <p:txBody>
          <a:bodyPr/>
          <a:lstStyle/>
          <a:p>
            <a:pPr algn="just" eaLnBrk="1" hangingPunct="1"/>
            <a:endParaRPr lang="en-US" smtClean="0">
              <a:cs typeface="Courier New" pitchFamily="49"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20EE3B0C-5101-43DF-8640-3E6A0830AE71}" type="slidenum">
              <a:rPr lang="en-US" smtClean="0"/>
              <a:pPr/>
              <a:t>45</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6"/>
          <p:cNvSpPr>
            <a:spLocks noGrp="1" noChangeArrowheads="1"/>
          </p:cNvSpPr>
          <p:nvPr>
            <p:ph type="ftr" sz="quarter" idx="4"/>
          </p:nvPr>
        </p:nvSpPr>
        <p:spPr>
          <a:noFill/>
        </p:spPr>
        <p:txBody>
          <a:bodyPr/>
          <a:lstStyle/>
          <a:p>
            <a:r>
              <a:rPr lang="en-US" smtClean="0"/>
              <a:t>ER/CORP/CRS/LA06/003</a:t>
            </a:r>
          </a:p>
        </p:txBody>
      </p:sp>
      <p:sp>
        <p:nvSpPr>
          <p:cNvPr id="132099" name="Rectangle 7"/>
          <p:cNvSpPr>
            <a:spLocks noGrp="1" noChangeArrowheads="1"/>
          </p:cNvSpPr>
          <p:nvPr>
            <p:ph type="sldNum" sz="quarter" idx="5"/>
          </p:nvPr>
        </p:nvSpPr>
        <p:spPr>
          <a:noFill/>
        </p:spPr>
        <p:txBody>
          <a:bodyPr/>
          <a:lstStyle/>
          <a:p>
            <a:fld id="{998D190E-097C-436A-8F58-C64A876F49AD}" type="slidenum">
              <a:rPr lang="en-US" smtClean="0"/>
              <a:pPr/>
              <a:t>46</a:t>
            </a:fld>
            <a:endParaRPr lang="en-US" smtClean="0"/>
          </a:p>
        </p:txBody>
      </p:sp>
      <p:sp>
        <p:nvSpPr>
          <p:cNvPr id="132100" name="Rectangle 2"/>
          <p:cNvSpPr>
            <a:spLocks noGrp="1" noRot="1" noChangeAspect="1" noChangeArrowheads="1" noTextEdit="1"/>
          </p:cNvSpPr>
          <p:nvPr>
            <p:ph type="sldImg"/>
          </p:nvPr>
        </p:nvSpPr>
        <p:spPr>
          <a:ln/>
        </p:spPr>
      </p:sp>
      <p:sp>
        <p:nvSpPr>
          <p:cNvPr id="113669" name="Rectangle 3"/>
          <p:cNvSpPr>
            <a:spLocks noGrp="1" noChangeArrowheads="1"/>
          </p:cNvSpPr>
          <p:nvPr>
            <p:ph type="body" idx="1"/>
          </p:nvPr>
        </p:nvSpPr>
        <p:spPr>
          <a:ln/>
        </p:spPr>
        <p:txBody>
          <a:bodyPr/>
          <a:lstStyle/>
          <a:p>
            <a:pPr eaLnBrk="1" hangingPunct="1">
              <a:defRPr/>
            </a:pPr>
            <a:r>
              <a:rPr lang="en-US" dirty="0" smtClean="0"/>
              <a:t>Note:</a:t>
            </a:r>
          </a:p>
          <a:p>
            <a:pPr eaLnBrk="1" hangingPunct="1">
              <a:defRPr/>
            </a:pPr>
            <a:r>
              <a:rPr lang="en-US" b="1" dirty="0" smtClean="0"/>
              <a:t>break statement</a:t>
            </a:r>
          </a:p>
          <a:p>
            <a:pPr marL="762000" lvl="1" indent="-304800" eaLnBrk="1" hangingPunct="1">
              <a:defRPr/>
            </a:pPr>
            <a:r>
              <a:rPr lang="en-US" dirty="0" smtClean="0"/>
              <a:t>‘break’ statement can be used in an if statement only when the if statement is written in a loop (while, do while or for)</a:t>
            </a:r>
          </a:p>
          <a:p>
            <a:pPr marL="762000" lvl="1" indent="-304800" eaLnBrk="1" hangingPunct="1">
              <a:defRPr/>
            </a:pPr>
            <a:r>
              <a:rPr lang="en-US" dirty="0" smtClean="0"/>
              <a:t>Just an if statement with ‘break’ (without loops) leads to compilation error</a:t>
            </a:r>
          </a:p>
          <a:p>
            <a:pPr eaLnBrk="1" hangingPunct="1">
              <a:defRPr/>
            </a:pPr>
            <a:r>
              <a:rPr lang="en-US" b="1" dirty="0" smtClean="0">
                <a:cs typeface="Times New Roman" pitchFamily="18" charset="0"/>
              </a:rPr>
              <a:t>continue statement:</a:t>
            </a:r>
          </a:p>
          <a:p>
            <a:pPr eaLnBrk="1" hangingPunct="1">
              <a:defRPr/>
            </a:pPr>
            <a:r>
              <a:rPr lang="en-US" dirty="0" smtClean="0">
                <a:cs typeface="Times New Roman" pitchFamily="18" charset="0"/>
              </a:rPr>
              <a:t>When a continue statement is encountered in a for loop causes </a:t>
            </a:r>
            <a:r>
              <a:rPr lang="en-US" i="1" dirty="0" smtClean="0">
                <a:cs typeface="Times New Roman" pitchFamily="18" charset="0"/>
              </a:rPr>
              <a:t>looping-expression</a:t>
            </a:r>
            <a:r>
              <a:rPr lang="en-US" dirty="0" smtClean="0">
                <a:cs typeface="Times New Roman" pitchFamily="18" charset="0"/>
              </a:rPr>
              <a:t> to be evaluated, i.e. the execution goes to the beginning of the loop without executing the statements after continue in that iteration.</a:t>
            </a:r>
          </a:p>
          <a:p>
            <a:pPr eaLnBrk="1" hangingPunct="1">
              <a:defRPr/>
            </a:pPr>
            <a:r>
              <a:rPr lang="en-US" b="1" dirty="0" smtClean="0">
                <a:cs typeface="Times New Roman" pitchFamily="18" charset="0"/>
              </a:rPr>
              <a:t>exit statement</a:t>
            </a:r>
          </a:p>
          <a:p>
            <a:pPr eaLnBrk="1" hangingPunct="1">
              <a:defRPr/>
            </a:pPr>
            <a:r>
              <a:rPr lang="en-US" dirty="0" smtClean="0"/>
              <a:t>This function is defined in ‘</a:t>
            </a:r>
            <a:r>
              <a:rPr lang="en-US" dirty="0" err="1" smtClean="0"/>
              <a:t>stdlib.h</a:t>
            </a:r>
            <a:r>
              <a:rPr lang="en-US" dirty="0" smtClean="0"/>
              <a:t>’ header file </a:t>
            </a:r>
          </a:p>
          <a:p>
            <a:pPr eaLnBrk="1" hangingPunct="1">
              <a:defRPr/>
            </a:pPr>
            <a:endParaRPr lang="en-US" dirty="0" smtClean="0"/>
          </a:p>
          <a:p>
            <a:pPr eaLnBrk="1" hangingPunct="1">
              <a:defRPr/>
            </a:pPr>
            <a:r>
              <a:rPr lang="en-US" b="1" dirty="0" smtClean="0"/>
              <a:t>Syntax:</a:t>
            </a:r>
            <a:endParaRPr lang="en-US" dirty="0" smtClean="0"/>
          </a:p>
          <a:p>
            <a:pPr eaLnBrk="1" hangingPunct="1">
              <a:defRPr/>
            </a:pPr>
            <a:r>
              <a:rPr lang="en-US" dirty="0" smtClean="0"/>
              <a:t>	</a:t>
            </a:r>
            <a:r>
              <a:rPr lang="en-US" sz="1800" dirty="0" smtClean="0">
                <a:latin typeface="Courier New" pitchFamily="49" charset="0"/>
              </a:rPr>
              <a:t>exit(</a:t>
            </a:r>
            <a:r>
              <a:rPr lang="en-US" sz="1800" dirty="0" err="1" smtClean="0">
                <a:latin typeface="Courier New" pitchFamily="49" charset="0"/>
              </a:rPr>
              <a:t>int</a:t>
            </a:r>
            <a:r>
              <a:rPr lang="en-US" sz="1800" dirty="0" smtClean="0">
                <a:latin typeface="Courier New" pitchFamily="49" charset="0"/>
              </a:rPr>
              <a:t> status);</a:t>
            </a:r>
          </a:p>
          <a:p>
            <a:pPr eaLnBrk="1" hangingPunct="1">
              <a:defRPr/>
            </a:pPr>
            <a:endParaRPr lang="en-US" sz="1800" dirty="0" smtClean="0">
              <a:latin typeface="Courier New" pitchFamily="49" charset="0"/>
            </a:endParaRPr>
          </a:p>
          <a:p>
            <a:pPr eaLnBrk="1" hangingPunct="1">
              <a:defRPr/>
            </a:pPr>
            <a:r>
              <a:rPr lang="en-US" dirty="0" smtClean="0"/>
              <a:t>The status code zero indicates that the program completed successfully </a:t>
            </a:r>
          </a:p>
          <a:p>
            <a:pPr eaLnBrk="1" hangingPunct="1">
              <a:defRPr/>
            </a:pPr>
            <a:endParaRPr lang="en-US" dirty="0" smtClean="0"/>
          </a:p>
          <a:p>
            <a:pPr eaLnBrk="1" hangingPunct="1">
              <a:defRPr/>
            </a:pPr>
            <a:r>
              <a:rPr lang="en-US" dirty="0" smtClean="0"/>
              <a:t>If there is a failure any other code has to be returned </a:t>
            </a:r>
          </a:p>
          <a:p>
            <a:pPr eaLnBrk="1" hangingPunct="1">
              <a:defRPr/>
            </a:pPr>
            <a:endParaRPr lang="en-US" dirty="0" smtClean="0"/>
          </a:p>
          <a:p>
            <a:pPr eaLnBrk="1" hangingPunct="1">
              <a:buFont typeface="Wingdings" pitchFamily="2" charset="2"/>
              <a:buNone/>
              <a:defRPr/>
            </a:pPr>
            <a:endParaRPr lang="en-US" dirty="0" smtClean="0"/>
          </a:p>
          <a:p>
            <a:pPr eaLnBrk="1" hangingPunct="1">
              <a:buFont typeface="Wingdings" pitchFamily="2" charset="2"/>
              <a:buNone/>
              <a:defRPr/>
            </a:pPr>
            <a:endParaRPr lang="en-US" dirty="0" smtClean="0"/>
          </a:p>
          <a:p>
            <a:pPr eaLnBrk="1" hangingPunct="1">
              <a:buFont typeface="Wingdings" pitchFamily="2" charset="2"/>
              <a:buNone/>
              <a:defRPr/>
            </a:pPr>
            <a:endParaRPr lang="en-US" dirty="0" smtClean="0"/>
          </a:p>
          <a:p>
            <a:pPr marL="762000" lvl="1" indent="-304800" eaLnBrk="1" hangingPunct="1">
              <a:defRPr/>
            </a:pPr>
            <a:endParaRPr lang="en-US" dirty="0" smtClean="0"/>
          </a:p>
          <a:p>
            <a:pPr marL="228600" indent="-228600" eaLnBrk="1" hangingPunct="1">
              <a:defRPr/>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8EA1780-1A4F-4EB1-A6F8-91E857AF654D}" type="slidenum">
              <a:rPr lang="en-US" smtClean="0">
                <a:latin typeface="Arial" pitchFamily="34" charset="0"/>
              </a:rPr>
              <a:pPr/>
              <a:t>5</a:t>
            </a:fld>
            <a:endParaRPr lang="en-US" smtClean="0">
              <a:latin typeface="Arial" pitchFamily="34" charset="0"/>
            </a:endParaRPr>
          </a:p>
        </p:txBody>
      </p:sp>
      <p:sp>
        <p:nvSpPr>
          <p:cNvPr id="80899" name="Rectangle 2"/>
          <p:cNvSpPr>
            <a:spLocks noGrp="1" noRot="1" noChangeAspect="1" noChangeArrowheads="1" noTextEdit="1"/>
          </p:cNvSpPr>
          <p:nvPr>
            <p:ph type="sldImg"/>
          </p:nvPr>
        </p:nvSpPr>
        <p:spPr>
          <a:xfrm>
            <a:off x="952500" y="684213"/>
            <a:ext cx="4954588" cy="3432175"/>
          </a:xfrm>
          <a:ln/>
        </p:spPr>
      </p:sp>
      <p:sp>
        <p:nvSpPr>
          <p:cNvPr id="8090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6"/>
          <p:cNvSpPr>
            <a:spLocks noGrp="1" noChangeArrowheads="1"/>
          </p:cNvSpPr>
          <p:nvPr>
            <p:ph type="ftr" sz="quarter" idx="4"/>
          </p:nvPr>
        </p:nvSpPr>
        <p:spPr>
          <a:noFill/>
        </p:spPr>
        <p:txBody>
          <a:bodyPr/>
          <a:lstStyle/>
          <a:p>
            <a:r>
              <a:rPr lang="en-US" smtClean="0"/>
              <a:t>ER/CORP/CRS/LA06/003</a:t>
            </a:r>
          </a:p>
        </p:txBody>
      </p:sp>
      <p:sp>
        <p:nvSpPr>
          <p:cNvPr id="133123" name="Rectangle 7"/>
          <p:cNvSpPr>
            <a:spLocks noGrp="1" noChangeArrowheads="1"/>
          </p:cNvSpPr>
          <p:nvPr>
            <p:ph type="sldNum" sz="quarter" idx="5"/>
          </p:nvPr>
        </p:nvSpPr>
        <p:spPr>
          <a:noFill/>
        </p:spPr>
        <p:txBody>
          <a:bodyPr/>
          <a:lstStyle/>
          <a:p>
            <a:fld id="{8576CD5B-88C6-4B21-8A03-2EDF195128C0}" type="slidenum">
              <a:rPr lang="en-US" smtClean="0"/>
              <a:pPr/>
              <a:t>47</a:t>
            </a:fld>
            <a:endParaRPr lang="en-US" smtClean="0"/>
          </a:p>
        </p:txBody>
      </p:sp>
      <p:sp>
        <p:nvSpPr>
          <p:cNvPr id="133124" name="Rectangle 2"/>
          <p:cNvSpPr>
            <a:spLocks noGrp="1" noRot="1" noChangeAspect="1" noChangeArrowheads="1" noTextEdit="1"/>
          </p:cNvSpPr>
          <p:nvPr>
            <p:ph type="sldImg"/>
          </p:nvPr>
        </p:nvSpPr>
        <p:spPr>
          <a:ln/>
        </p:spPr>
      </p:sp>
      <p:sp>
        <p:nvSpPr>
          <p:cNvPr id="113669" name="Rectangle 3"/>
          <p:cNvSpPr>
            <a:spLocks noGrp="1" noChangeArrowheads="1"/>
          </p:cNvSpPr>
          <p:nvPr>
            <p:ph type="body" idx="1"/>
          </p:nvPr>
        </p:nvSpPr>
        <p:spPr>
          <a:ln/>
        </p:spPr>
        <p:txBody>
          <a:bodyPr/>
          <a:lstStyle/>
          <a:p>
            <a:pPr eaLnBrk="1" hangingPunct="1">
              <a:defRPr/>
            </a:pPr>
            <a:r>
              <a:rPr lang="en-US" dirty="0" smtClean="0"/>
              <a:t>Note:</a:t>
            </a:r>
          </a:p>
          <a:p>
            <a:pPr eaLnBrk="1" hangingPunct="1">
              <a:defRPr/>
            </a:pPr>
            <a:r>
              <a:rPr lang="en-US" b="1" dirty="0" smtClean="0"/>
              <a:t>break statement</a:t>
            </a:r>
          </a:p>
          <a:p>
            <a:pPr marL="762000" lvl="1" indent="-304800" eaLnBrk="1" hangingPunct="1">
              <a:defRPr/>
            </a:pPr>
            <a:r>
              <a:rPr lang="en-US" dirty="0" smtClean="0"/>
              <a:t>‘break’ statement can be used in an if statement only when the if statement is written in a loop (while, do while or for)</a:t>
            </a:r>
          </a:p>
          <a:p>
            <a:pPr marL="762000" lvl="1" indent="-304800" eaLnBrk="1" hangingPunct="1">
              <a:defRPr/>
            </a:pPr>
            <a:r>
              <a:rPr lang="en-US" dirty="0" smtClean="0"/>
              <a:t>Just an if statement with ‘break’ (without loops) leads to compilation error</a:t>
            </a:r>
          </a:p>
          <a:p>
            <a:pPr eaLnBrk="1" hangingPunct="1">
              <a:defRPr/>
            </a:pPr>
            <a:r>
              <a:rPr lang="en-US" b="1" dirty="0" smtClean="0">
                <a:cs typeface="Times New Roman" pitchFamily="18" charset="0"/>
              </a:rPr>
              <a:t>continue statement:</a:t>
            </a:r>
          </a:p>
          <a:p>
            <a:pPr eaLnBrk="1" hangingPunct="1">
              <a:defRPr/>
            </a:pPr>
            <a:r>
              <a:rPr lang="en-US" dirty="0" smtClean="0">
                <a:cs typeface="Times New Roman" pitchFamily="18" charset="0"/>
              </a:rPr>
              <a:t>When a continue statement is encountered in a for loop causes </a:t>
            </a:r>
            <a:r>
              <a:rPr lang="en-US" i="1" dirty="0" smtClean="0">
                <a:cs typeface="Times New Roman" pitchFamily="18" charset="0"/>
              </a:rPr>
              <a:t>looping-expression</a:t>
            </a:r>
            <a:r>
              <a:rPr lang="en-US" dirty="0" smtClean="0">
                <a:cs typeface="Times New Roman" pitchFamily="18" charset="0"/>
              </a:rPr>
              <a:t> to be evaluated, i.e. the execution goes to the beginning of the loop without executing the statements after continue in that iteration.</a:t>
            </a:r>
          </a:p>
          <a:p>
            <a:pPr eaLnBrk="1" hangingPunct="1">
              <a:defRPr/>
            </a:pPr>
            <a:r>
              <a:rPr lang="en-US" b="1" dirty="0" smtClean="0">
                <a:cs typeface="Times New Roman" pitchFamily="18" charset="0"/>
              </a:rPr>
              <a:t>exit statement</a:t>
            </a:r>
          </a:p>
          <a:p>
            <a:pPr eaLnBrk="1" hangingPunct="1">
              <a:defRPr/>
            </a:pPr>
            <a:r>
              <a:rPr lang="en-US" dirty="0" smtClean="0"/>
              <a:t>This function is defined in ‘</a:t>
            </a:r>
            <a:r>
              <a:rPr lang="en-US" dirty="0" err="1" smtClean="0"/>
              <a:t>stdlib.h</a:t>
            </a:r>
            <a:r>
              <a:rPr lang="en-US" dirty="0" smtClean="0"/>
              <a:t>’ header file </a:t>
            </a:r>
          </a:p>
          <a:p>
            <a:pPr eaLnBrk="1" hangingPunct="1">
              <a:defRPr/>
            </a:pPr>
            <a:endParaRPr lang="en-US" dirty="0" smtClean="0"/>
          </a:p>
          <a:p>
            <a:pPr eaLnBrk="1" hangingPunct="1">
              <a:defRPr/>
            </a:pPr>
            <a:r>
              <a:rPr lang="en-US" b="1" dirty="0" smtClean="0"/>
              <a:t>Syntax:</a:t>
            </a:r>
            <a:endParaRPr lang="en-US" dirty="0" smtClean="0"/>
          </a:p>
          <a:p>
            <a:pPr eaLnBrk="1" hangingPunct="1">
              <a:defRPr/>
            </a:pPr>
            <a:r>
              <a:rPr lang="en-US" dirty="0" smtClean="0"/>
              <a:t>	</a:t>
            </a:r>
            <a:r>
              <a:rPr lang="en-US" sz="1800" dirty="0" smtClean="0">
                <a:latin typeface="Courier New" pitchFamily="49" charset="0"/>
              </a:rPr>
              <a:t>exit(</a:t>
            </a:r>
            <a:r>
              <a:rPr lang="en-US" sz="1800" dirty="0" err="1" smtClean="0">
                <a:latin typeface="Courier New" pitchFamily="49" charset="0"/>
              </a:rPr>
              <a:t>int</a:t>
            </a:r>
            <a:r>
              <a:rPr lang="en-US" sz="1800" dirty="0" smtClean="0">
                <a:latin typeface="Courier New" pitchFamily="49" charset="0"/>
              </a:rPr>
              <a:t> status);</a:t>
            </a:r>
          </a:p>
          <a:p>
            <a:pPr eaLnBrk="1" hangingPunct="1">
              <a:defRPr/>
            </a:pPr>
            <a:endParaRPr lang="en-US" sz="1800" dirty="0" smtClean="0">
              <a:latin typeface="Courier New" pitchFamily="49" charset="0"/>
            </a:endParaRPr>
          </a:p>
          <a:p>
            <a:pPr eaLnBrk="1" hangingPunct="1">
              <a:defRPr/>
            </a:pPr>
            <a:r>
              <a:rPr lang="en-US" dirty="0" smtClean="0"/>
              <a:t>The status code zero indicates that the program completed successfully </a:t>
            </a:r>
          </a:p>
          <a:p>
            <a:pPr eaLnBrk="1" hangingPunct="1">
              <a:defRPr/>
            </a:pPr>
            <a:endParaRPr lang="en-US" dirty="0" smtClean="0"/>
          </a:p>
          <a:p>
            <a:pPr eaLnBrk="1" hangingPunct="1">
              <a:defRPr/>
            </a:pPr>
            <a:r>
              <a:rPr lang="en-US" dirty="0" smtClean="0"/>
              <a:t>If there is a failure any other code has to be returned </a:t>
            </a:r>
          </a:p>
          <a:p>
            <a:pPr eaLnBrk="1" hangingPunct="1">
              <a:defRPr/>
            </a:pPr>
            <a:endParaRPr lang="en-US" dirty="0" smtClean="0"/>
          </a:p>
          <a:p>
            <a:pPr eaLnBrk="1" hangingPunct="1">
              <a:buFont typeface="Wingdings" pitchFamily="2" charset="2"/>
              <a:buNone/>
              <a:defRPr/>
            </a:pPr>
            <a:endParaRPr lang="en-US" dirty="0" smtClean="0"/>
          </a:p>
          <a:p>
            <a:pPr eaLnBrk="1" hangingPunct="1">
              <a:buFont typeface="Wingdings" pitchFamily="2" charset="2"/>
              <a:buNone/>
              <a:defRPr/>
            </a:pPr>
            <a:endParaRPr lang="en-US" dirty="0" smtClean="0"/>
          </a:p>
          <a:p>
            <a:pPr eaLnBrk="1" hangingPunct="1">
              <a:buFont typeface="Wingdings" pitchFamily="2" charset="2"/>
              <a:buNone/>
              <a:defRPr/>
            </a:pPr>
            <a:endParaRPr lang="en-US" dirty="0" smtClean="0"/>
          </a:p>
          <a:p>
            <a:pPr marL="762000" lvl="1" indent="-304800" eaLnBrk="1" hangingPunct="1">
              <a:defRPr/>
            </a:pPr>
            <a:endParaRPr lang="en-US" dirty="0" smtClean="0"/>
          </a:p>
          <a:p>
            <a:pPr marL="228600" indent="-228600" eaLnBrk="1" hangingPunct="1">
              <a:defRPr/>
            </a:pPr>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6"/>
          <p:cNvSpPr>
            <a:spLocks noGrp="1" noChangeArrowheads="1"/>
          </p:cNvSpPr>
          <p:nvPr>
            <p:ph type="ftr" sz="quarter" idx="4"/>
          </p:nvPr>
        </p:nvSpPr>
        <p:spPr>
          <a:noFill/>
        </p:spPr>
        <p:txBody>
          <a:bodyPr/>
          <a:lstStyle/>
          <a:p>
            <a:r>
              <a:rPr lang="en-US" smtClean="0"/>
              <a:t>ER/CORP/CRS/LA06/003</a:t>
            </a:r>
          </a:p>
        </p:txBody>
      </p:sp>
      <p:sp>
        <p:nvSpPr>
          <p:cNvPr id="134147" name="Rectangle 7"/>
          <p:cNvSpPr>
            <a:spLocks noGrp="1" noChangeArrowheads="1"/>
          </p:cNvSpPr>
          <p:nvPr>
            <p:ph type="sldNum" sz="quarter" idx="5"/>
          </p:nvPr>
        </p:nvSpPr>
        <p:spPr>
          <a:noFill/>
        </p:spPr>
        <p:txBody>
          <a:bodyPr/>
          <a:lstStyle/>
          <a:p>
            <a:fld id="{96CB8C6A-2FC8-4C2D-89E8-1F1BA9C8D123}" type="slidenum">
              <a:rPr lang="en-US" smtClean="0"/>
              <a:pPr/>
              <a:t>48</a:t>
            </a:fld>
            <a:endParaRPr lang="en-US" smtClean="0"/>
          </a:p>
        </p:txBody>
      </p:sp>
      <p:sp>
        <p:nvSpPr>
          <p:cNvPr id="134148" name="Rectangle 2"/>
          <p:cNvSpPr>
            <a:spLocks noGrp="1" noRot="1" noChangeAspect="1" noChangeArrowheads="1" noTextEdit="1"/>
          </p:cNvSpPr>
          <p:nvPr>
            <p:ph type="sldImg"/>
          </p:nvPr>
        </p:nvSpPr>
        <p:spPr>
          <a:ln/>
        </p:spPr>
      </p:sp>
      <p:sp>
        <p:nvSpPr>
          <p:cNvPr id="13414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6"/>
          <p:cNvSpPr>
            <a:spLocks noGrp="1" noChangeArrowheads="1"/>
          </p:cNvSpPr>
          <p:nvPr>
            <p:ph type="ftr" sz="quarter" idx="4"/>
          </p:nvPr>
        </p:nvSpPr>
        <p:spPr>
          <a:noFill/>
        </p:spPr>
        <p:txBody>
          <a:bodyPr/>
          <a:lstStyle/>
          <a:p>
            <a:r>
              <a:rPr lang="en-US" smtClean="0"/>
              <a:t>ER/CORP/CRS/LA06/003</a:t>
            </a:r>
          </a:p>
        </p:txBody>
      </p:sp>
      <p:sp>
        <p:nvSpPr>
          <p:cNvPr id="135171" name="Rectangle 7"/>
          <p:cNvSpPr>
            <a:spLocks noGrp="1" noChangeArrowheads="1"/>
          </p:cNvSpPr>
          <p:nvPr>
            <p:ph type="sldNum" sz="quarter" idx="5"/>
          </p:nvPr>
        </p:nvSpPr>
        <p:spPr>
          <a:noFill/>
        </p:spPr>
        <p:txBody>
          <a:bodyPr/>
          <a:lstStyle/>
          <a:p>
            <a:fld id="{DFB6E985-A548-4F3B-B688-DE7323F4EBBF}" type="slidenum">
              <a:rPr lang="en-US" smtClean="0"/>
              <a:pPr/>
              <a:t>49</a:t>
            </a:fld>
            <a:endParaRPr lang="en-US" smtClean="0"/>
          </a:p>
        </p:txBody>
      </p:sp>
      <p:sp>
        <p:nvSpPr>
          <p:cNvPr id="135172" name="Rectangle 2"/>
          <p:cNvSpPr>
            <a:spLocks noGrp="1" noRot="1" noChangeAspect="1" noChangeArrowheads="1" noTextEdit="1"/>
          </p:cNvSpPr>
          <p:nvPr>
            <p:ph type="sldImg"/>
          </p:nvPr>
        </p:nvSpPr>
        <p:spPr>
          <a:ln/>
        </p:spPr>
      </p:sp>
      <p:sp>
        <p:nvSpPr>
          <p:cNvPr id="13517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6"/>
          <p:cNvSpPr>
            <a:spLocks noGrp="1" noChangeArrowheads="1"/>
          </p:cNvSpPr>
          <p:nvPr>
            <p:ph type="ftr" sz="quarter" idx="4"/>
          </p:nvPr>
        </p:nvSpPr>
        <p:spPr>
          <a:noFill/>
        </p:spPr>
        <p:txBody>
          <a:bodyPr/>
          <a:lstStyle/>
          <a:p>
            <a:r>
              <a:rPr lang="en-US" smtClean="0"/>
              <a:t>ER/CORP/CRS/LA06/003</a:t>
            </a:r>
          </a:p>
        </p:txBody>
      </p:sp>
      <p:sp>
        <p:nvSpPr>
          <p:cNvPr id="136195" name="Rectangle 7"/>
          <p:cNvSpPr>
            <a:spLocks noGrp="1" noChangeArrowheads="1"/>
          </p:cNvSpPr>
          <p:nvPr>
            <p:ph type="sldNum" sz="quarter" idx="5"/>
          </p:nvPr>
        </p:nvSpPr>
        <p:spPr>
          <a:noFill/>
        </p:spPr>
        <p:txBody>
          <a:bodyPr/>
          <a:lstStyle/>
          <a:p>
            <a:fld id="{8B771DDB-9BBB-43D6-942B-B937EFEBF304}" type="slidenum">
              <a:rPr lang="en-US" smtClean="0"/>
              <a:pPr/>
              <a:t>50</a:t>
            </a:fld>
            <a:endParaRPr lang="en-US" smtClean="0"/>
          </a:p>
        </p:txBody>
      </p:sp>
      <p:sp>
        <p:nvSpPr>
          <p:cNvPr id="136196" name="Rectangle 2"/>
          <p:cNvSpPr>
            <a:spLocks noGrp="1" noRot="1" noChangeAspect="1" noChangeArrowheads="1" noTextEdit="1"/>
          </p:cNvSpPr>
          <p:nvPr>
            <p:ph type="sldImg"/>
          </p:nvPr>
        </p:nvSpPr>
        <p:spPr>
          <a:ln/>
        </p:spPr>
      </p:sp>
      <p:sp>
        <p:nvSpPr>
          <p:cNvPr id="13619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6"/>
          <p:cNvSpPr>
            <a:spLocks noGrp="1" noChangeArrowheads="1"/>
          </p:cNvSpPr>
          <p:nvPr>
            <p:ph type="ftr" sz="quarter" idx="4"/>
          </p:nvPr>
        </p:nvSpPr>
        <p:spPr>
          <a:noFill/>
        </p:spPr>
        <p:txBody>
          <a:bodyPr/>
          <a:lstStyle/>
          <a:p>
            <a:r>
              <a:rPr lang="en-US" smtClean="0"/>
              <a:t>ER/CORP/CRS/LA06/003</a:t>
            </a:r>
          </a:p>
        </p:txBody>
      </p:sp>
      <p:sp>
        <p:nvSpPr>
          <p:cNvPr id="137219" name="Rectangle 7"/>
          <p:cNvSpPr>
            <a:spLocks noGrp="1" noChangeArrowheads="1"/>
          </p:cNvSpPr>
          <p:nvPr>
            <p:ph type="sldNum" sz="quarter" idx="5"/>
          </p:nvPr>
        </p:nvSpPr>
        <p:spPr>
          <a:noFill/>
        </p:spPr>
        <p:txBody>
          <a:bodyPr/>
          <a:lstStyle/>
          <a:p>
            <a:fld id="{0F24B54E-D38B-456D-9841-238206280D8B}" type="slidenum">
              <a:rPr lang="en-US" smtClean="0"/>
              <a:pPr/>
              <a:t>51</a:t>
            </a:fld>
            <a:endParaRPr lang="en-US" smtClean="0"/>
          </a:p>
        </p:txBody>
      </p:sp>
      <p:sp>
        <p:nvSpPr>
          <p:cNvPr id="137220" name="Rectangle 2"/>
          <p:cNvSpPr>
            <a:spLocks noGrp="1" noRot="1" noChangeAspect="1" noChangeArrowheads="1" noTextEdit="1"/>
          </p:cNvSpPr>
          <p:nvPr>
            <p:ph type="sldImg"/>
          </p:nvPr>
        </p:nvSpPr>
        <p:spPr>
          <a:ln/>
        </p:spPr>
      </p:sp>
      <p:sp>
        <p:nvSpPr>
          <p:cNvPr id="13722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6"/>
          <p:cNvSpPr>
            <a:spLocks noGrp="1" noChangeArrowheads="1"/>
          </p:cNvSpPr>
          <p:nvPr>
            <p:ph type="ftr" sz="quarter" idx="4"/>
          </p:nvPr>
        </p:nvSpPr>
        <p:spPr>
          <a:noFill/>
        </p:spPr>
        <p:txBody>
          <a:bodyPr/>
          <a:lstStyle/>
          <a:p>
            <a:r>
              <a:rPr lang="en-US" smtClean="0"/>
              <a:t>ER/CORP/CRS/LA06/003</a:t>
            </a:r>
          </a:p>
        </p:txBody>
      </p:sp>
      <p:sp>
        <p:nvSpPr>
          <p:cNvPr id="138243" name="Rectangle 7"/>
          <p:cNvSpPr>
            <a:spLocks noGrp="1" noChangeArrowheads="1"/>
          </p:cNvSpPr>
          <p:nvPr>
            <p:ph type="sldNum" sz="quarter" idx="5"/>
          </p:nvPr>
        </p:nvSpPr>
        <p:spPr>
          <a:noFill/>
        </p:spPr>
        <p:txBody>
          <a:bodyPr/>
          <a:lstStyle/>
          <a:p>
            <a:fld id="{51470BDC-7258-4615-9FC8-C1D8AC817DB3}" type="slidenum">
              <a:rPr lang="en-US" smtClean="0"/>
              <a:pPr/>
              <a:t>52</a:t>
            </a:fld>
            <a:endParaRPr lang="en-US" smtClean="0"/>
          </a:p>
        </p:txBody>
      </p:sp>
      <p:sp>
        <p:nvSpPr>
          <p:cNvPr id="138244" name="Rectangle 2"/>
          <p:cNvSpPr>
            <a:spLocks noGrp="1" noRot="1" noChangeAspect="1" noChangeArrowheads="1" noTextEdit="1"/>
          </p:cNvSpPr>
          <p:nvPr>
            <p:ph type="sldImg"/>
          </p:nvPr>
        </p:nvSpPr>
        <p:spPr>
          <a:ln/>
        </p:spPr>
      </p:sp>
      <p:sp>
        <p:nvSpPr>
          <p:cNvPr id="13824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55A29B14-BE8F-4004-BE5F-11650BB8D2B9}" type="slidenum">
              <a:rPr lang="en-US" smtClean="0"/>
              <a:pPr/>
              <a:t>53</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marL="228600" indent="-228600" eaLnBrk="1" hangingPunct="1">
              <a:lnSpc>
                <a:spcPct val="80000"/>
              </a:lnSpc>
              <a:buFontTx/>
              <a:buAutoNum type="arabicPeriod"/>
            </a:pPr>
            <a:r>
              <a:rPr lang="en-US" sz="800" smtClean="0"/>
              <a:t>for loop</a:t>
            </a:r>
          </a:p>
          <a:p>
            <a:pPr marL="228600" indent="-228600" eaLnBrk="1" hangingPunct="1">
              <a:lnSpc>
                <a:spcPct val="80000"/>
              </a:lnSpc>
              <a:buFontTx/>
              <a:buAutoNum type="arabicPeriod"/>
            </a:pPr>
            <a:r>
              <a:rPr lang="en-US" sz="800" smtClean="0"/>
              <a:t>A do..while loop as the menu has to be shown atleast once and then depending on the choice of the user appropriate action can be taken</a:t>
            </a:r>
          </a:p>
          <a:p>
            <a:pPr marL="228600" indent="-228600" eaLnBrk="1" hangingPunct="1">
              <a:lnSpc>
                <a:spcPct val="80000"/>
              </a:lnSpc>
              <a:buFontTx/>
              <a:buAutoNum type="arabicPeriod"/>
            </a:pPr>
            <a:r>
              <a:rPr lang="en-US" sz="800" smtClean="0"/>
              <a:t>Yes </a:t>
            </a:r>
          </a:p>
          <a:p>
            <a:pPr marL="228600" indent="-228600" eaLnBrk="1" hangingPunct="1">
              <a:lnSpc>
                <a:spcPct val="80000"/>
              </a:lnSpc>
            </a:pPr>
            <a:r>
              <a:rPr lang="en-US" sz="800" smtClean="0"/>
              <a:t>For example: </a:t>
            </a:r>
          </a:p>
          <a:p>
            <a:pPr marL="228600" indent="-228600" eaLnBrk="1" hangingPunct="1">
              <a:lnSpc>
                <a:spcPct val="80000"/>
              </a:lnSpc>
            </a:pPr>
            <a:r>
              <a:rPr lang="en-US" sz="800" smtClean="0"/>
              <a:t>for(iNum=0;iNum&lt;10;iNum++);</a:t>
            </a:r>
          </a:p>
          <a:p>
            <a:pPr marL="228600" indent="-228600" eaLnBrk="1" hangingPunct="1">
              <a:lnSpc>
                <a:spcPct val="80000"/>
              </a:lnSpc>
            </a:pPr>
            <a:r>
              <a:rPr lang="en-US" sz="800" smtClean="0"/>
              <a:t>4. Only the inner loop is terminated </a:t>
            </a:r>
          </a:p>
          <a:p>
            <a:pPr marL="228600" indent="-228600" eaLnBrk="1" hangingPunct="1">
              <a:lnSpc>
                <a:spcPct val="80000"/>
              </a:lnSpc>
            </a:pPr>
            <a:r>
              <a:rPr lang="en-US" sz="800" smtClean="0"/>
              <a:t>5.   while(1)    or  for(;;)  or    do --  while(1)</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120409C-68BC-4629-9DA5-B11317228EE1}" type="slidenum">
              <a:rPr lang="en-US" smtClean="0"/>
              <a:pPr>
                <a:defRPr/>
              </a:pPr>
              <a:t>54</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40291" name="Rectangle 7"/>
          <p:cNvSpPr>
            <a:spLocks noGrp="1" noChangeArrowheads="1"/>
          </p:cNvSpPr>
          <p:nvPr>
            <p:ph type="sldNum" sz="quarter" idx="5"/>
          </p:nvPr>
        </p:nvSpPr>
        <p:spPr>
          <a:noFill/>
        </p:spPr>
        <p:txBody>
          <a:bodyPr/>
          <a:lstStyle/>
          <a:p>
            <a:fld id="{4AEB8AB4-ACB0-4971-90E8-47AA7CEE319D}" type="slidenum">
              <a:rPr lang="en-US" smtClean="0">
                <a:latin typeface="Arial" pitchFamily="34" charset="0"/>
              </a:rPr>
              <a:pPr/>
              <a:t>55</a:t>
            </a:fld>
            <a:endParaRPr lang="en-US" smtClean="0">
              <a:latin typeface="Arial" pitchFamily="34" charset="0"/>
            </a:endParaRPr>
          </a:p>
        </p:txBody>
      </p:sp>
      <p:sp>
        <p:nvSpPr>
          <p:cNvPr id="140292" name="Rectangle 2"/>
          <p:cNvSpPr>
            <a:spLocks noGrp="1" noRot="1" noChangeAspect="1" noChangeArrowheads="1" noTextEdit="1"/>
          </p:cNvSpPr>
          <p:nvPr>
            <p:ph type="sldImg"/>
          </p:nvPr>
        </p:nvSpPr>
        <p:spPr>
          <a:ln/>
        </p:spPr>
      </p:sp>
      <p:sp>
        <p:nvSpPr>
          <p:cNvPr id="140293"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AE6723F3-408C-49F2-BA2C-0C56C5CF42F7}" type="slidenum">
              <a:rPr lang="en-US" smtClean="0"/>
              <a:pPr/>
              <a:t>56</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p:cNvSpPr>
            <a:spLocks noGrp="1" noChangeArrowheads="1"/>
          </p:cNvSpPr>
          <p:nvPr>
            <p:ph type="ftr" sz="quarter" idx="4"/>
          </p:nvPr>
        </p:nvSpPr>
        <p:spPr>
          <a:noFill/>
        </p:spPr>
        <p:txBody>
          <a:bodyPr/>
          <a:lstStyle/>
          <a:p>
            <a:r>
              <a:rPr lang="en-US" smtClean="0"/>
              <a:t>ER/CORP/CRS/LA06/003</a:t>
            </a:r>
          </a:p>
        </p:txBody>
      </p:sp>
      <p:sp>
        <p:nvSpPr>
          <p:cNvPr id="97283" name="Rectangle 7"/>
          <p:cNvSpPr>
            <a:spLocks noGrp="1" noChangeArrowheads="1"/>
          </p:cNvSpPr>
          <p:nvPr>
            <p:ph type="sldNum" sz="quarter" idx="5"/>
          </p:nvPr>
        </p:nvSpPr>
        <p:spPr>
          <a:noFill/>
        </p:spPr>
        <p:txBody>
          <a:bodyPr/>
          <a:lstStyle/>
          <a:p>
            <a:fld id="{CBBA8E32-AD9E-4E1E-91D7-895DE3A9D8EC}" type="slidenum">
              <a:rPr lang="en-US" smtClean="0"/>
              <a:pPr/>
              <a:t>6</a:t>
            </a:fld>
            <a:endParaRPr lang="en-US" smtClean="0"/>
          </a:p>
        </p:txBody>
      </p:sp>
      <p:sp>
        <p:nvSpPr>
          <p:cNvPr id="97284" name="Rectangle 2"/>
          <p:cNvSpPr>
            <a:spLocks noGrp="1" noRot="1" noChangeAspect="1" noChangeArrowheads="1" noTextEdit="1"/>
          </p:cNvSpPr>
          <p:nvPr>
            <p:ph type="sldImg"/>
          </p:nvPr>
        </p:nvSpPr>
        <p:spPr>
          <a:ln/>
        </p:spPr>
      </p:sp>
      <p:sp>
        <p:nvSpPr>
          <p:cNvPr id="97285" name="Rectangle 3"/>
          <p:cNvSpPr>
            <a:spLocks noGrp="1" noChangeArrowheads="1"/>
          </p:cNvSpPr>
          <p:nvPr>
            <p:ph type="body" idx="1"/>
          </p:nvPr>
        </p:nvSpPr>
        <p:spPr>
          <a:noFill/>
          <a:ln/>
        </p:spPr>
        <p:txBody>
          <a:bodyPr/>
          <a:lstStyle/>
          <a:p>
            <a:pPr eaLnBrk="1" hangingPunct="1"/>
            <a:r>
              <a:rPr lang="en-US" smtClean="0"/>
              <a:t>A </a:t>
            </a:r>
            <a:r>
              <a:rPr lang="en-US" b="1" smtClean="0"/>
              <a:t>Computer program</a:t>
            </a:r>
            <a:r>
              <a:rPr lang="en-US" smtClean="0"/>
              <a:t> is a series of steps specified for the solution to a problem, which a computer can understand and execute </a:t>
            </a:r>
          </a:p>
          <a:p>
            <a:pPr eaLnBrk="1" hangingPunct="1">
              <a:buFont typeface="Wingdings" pitchFamily="2" charset="2"/>
              <a:buNone/>
            </a:pPr>
            <a:endParaRPr lang="en-US" smtClean="0"/>
          </a:p>
          <a:p>
            <a:pPr eaLnBrk="1" hangingPunct="1"/>
            <a:r>
              <a:rPr lang="en-US" smtClean="0"/>
              <a:t>A </a:t>
            </a:r>
            <a:r>
              <a:rPr lang="en-US" b="1" smtClean="0"/>
              <a:t>Software Application</a:t>
            </a:r>
            <a:r>
              <a:rPr lang="en-US" smtClean="0"/>
              <a:t> (or </a:t>
            </a:r>
            <a:r>
              <a:rPr lang="en-US" b="1" smtClean="0"/>
              <a:t>Application</a:t>
            </a:r>
            <a:r>
              <a:rPr lang="en-US" smtClean="0"/>
              <a:t>) is a collection of computer programs which address a real life problem for its </a:t>
            </a:r>
            <a:r>
              <a:rPr lang="en-US" i="1" smtClean="0"/>
              <a:t>end users</a:t>
            </a:r>
            <a:r>
              <a:rPr lang="en-US" smtClean="0"/>
              <a:t> </a:t>
            </a:r>
          </a:p>
          <a:p>
            <a:pPr eaLnBrk="1" hangingPunct="1">
              <a:buFont typeface="Wingdings" pitchFamily="2" charset="2"/>
              <a:buNone/>
            </a:pPr>
            <a:endParaRPr lang="en-US" smtClean="0"/>
          </a:p>
          <a:p>
            <a:pPr eaLnBrk="1" hangingPunct="1"/>
            <a:r>
              <a:rPr lang="en-US" smtClean="0"/>
              <a:t>A </a:t>
            </a:r>
            <a:r>
              <a:rPr lang="en-US" b="1" smtClean="0"/>
              <a:t>Software Project</a:t>
            </a:r>
            <a:r>
              <a:rPr lang="en-US" smtClean="0"/>
              <a:t> (or </a:t>
            </a:r>
            <a:r>
              <a:rPr lang="en-US" b="1" smtClean="0"/>
              <a:t>Project</a:t>
            </a:r>
            <a:r>
              <a:rPr lang="en-US" smtClean="0"/>
              <a:t>) is an undertaking to create a software application by writing computer programs</a:t>
            </a:r>
          </a:p>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6"/>
          <p:cNvSpPr>
            <a:spLocks noGrp="1" noChangeArrowheads="1"/>
          </p:cNvSpPr>
          <p:nvPr>
            <p:ph type="ftr" sz="quarter" idx="4"/>
          </p:nvPr>
        </p:nvSpPr>
        <p:spPr>
          <a:noFill/>
        </p:spPr>
        <p:txBody>
          <a:bodyPr/>
          <a:lstStyle/>
          <a:p>
            <a:r>
              <a:rPr lang="en-US" smtClean="0"/>
              <a:t>ER/CORP/CRS/LA06/003</a:t>
            </a:r>
          </a:p>
        </p:txBody>
      </p:sp>
      <p:sp>
        <p:nvSpPr>
          <p:cNvPr id="125955" name="Rectangle 7"/>
          <p:cNvSpPr>
            <a:spLocks noGrp="1" noChangeArrowheads="1"/>
          </p:cNvSpPr>
          <p:nvPr>
            <p:ph type="sldNum" sz="quarter" idx="5"/>
          </p:nvPr>
        </p:nvSpPr>
        <p:spPr>
          <a:noFill/>
        </p:spPr>
        <p:txBody>
          <a:bodyPr/>
          <a:lstStyle/>
          <a:p>
            <a:fld id="{E7919CAD-051C-447B-A3DD-8B0C67FD8D80}" type="slidenum">
              <a:rPr lang="en-US" smtClean="0"/>
              <a:pPr/>
              <a:t>57</a:t>
            </a:fld>
            <a:endParaRPr lang="en-US" smtClean="0"/>
          </a:p>
        </p:txBody>
      </p:sp>
      <p:sp>
        <p:nvSpPr>
          <p:cNvPr id="125956" name="Rectangle 2"/>
          <p:cNvSpPr>
            <a:spLocks noGrp="1" noRot="1" noChangeAspect="1" noChangeArrowheads="1" noTextEdit="1"/>
          </p:cNvSpPr>
          <p:nvPr>
            <p:ph type="sldImg"/>
          </p:nvPr>
        </p:nvSpPr>
        <p:spPr>
          <a:ln/>
        </p:spPr>
      </p:sp>
      <p:sp>
        <p:nvSpPr>
          <p:cNvPr id="12595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pPr lvl="1" eaLnBrk="1" hangingPunct="1"/>
            <a:r>
              <a:rPr lang="en-US" sz="1800" b="1" smtClean="0"/>
              <a:t>Project Manager:</a:t>
            </a:r>
            <a:r>
              <a:rPr lang="en-US" sz="1800" smtClean="0"/>
              <a:t> Plans and manages the entire software project</a:t>
            </a:r>
          </a:p>
          <a:p>
            <a:pPr lvl="1" eaLnBrk="1" hangingPunct="1"/>
            <a:r>
              <a:rPr lang="en-US" sz="1800" b="1" smtClean="0"/>
              <a:t>Module Lead:</a:t>
            </a:r>
            <a:r>
              <a:rPr lang="en-US" sz="1800" smtClean="0"/>
              <a:t> Manages and leads the team working on a particular module within the software project </a:t>
            </a:r>
          </a:p>
          <a:p>
            <a:pPr lvl="1" eaLnBrk="1" hangingPunct="1"/>
            <a:r>
              <a:rPr lang="en-US" sz="1800" b="1" smtClean="0"/>
              <a:t>Software Engineer:</a:t>
            </a:r>
            <a:r>
              <a:rPr lang="en-US" sz="1800" smtClean="0"/>
              <a:t> Writes </a:t>
            </a:r>
            <a:r>
              <a:rPr lang="en-US" sz="1800" i="1" smtClean="0"/>
              <a:t>code</a:t>
            </a:r>
            <a:r>
              <a:rPr lang="en-US" sz="1800" smtClean="0"/>
              <a:t>. A software engineer also tests the code and delivers defect free code</a:t>
            </a:r>
            <a:endParaRPr lang="en-US" smtClean="0"/>
          </a:p>
        </p:txBody>
      </p:sp>
      <p:sp>
        <p:nvSpPr>
          <p:cNvPr id="98308" name="Footer Placeholder 3"/>
          <p:cNvSpPr>
            <a:spLocks noGrp="1"/>
          </p:cNvSpPr>
          <p:nvPr>
            <p:ph type="ftr" sz="quarter" idx="4"/>
          </p:nvPr>
        </p:nvSpPr>
        <p:spPr>
          <a:noFill/>
        </p:spPr>
        <p:txBody>
          <a:bodyPr/>
          <a:lstStyle/>
          <a:p>
            <a:r>
              <a:rPr lang="en-US" smtClean="0"/>
              <a:t>ER/CORP/CRS/LA06/003</a:t>
            </a:r>
          </a:p>
        </p:txBody>
      </p:sp>
      <p:sp>
        <p:nvSpPr>
          <p:cNvPr id="98309" name="Slide Number Placeholder 4"/>
          <p:cNvSpPr>
            <a:spLocks noGrp="1"/>
          </p:cNvSpPr>
          <p:nvPr>
            <p:ph type="sldNum" sz="quarter" idx="5"/>
          </p:nvPr>
        </p:nvSpPr>
        <p:spPr>
          <a:noFill/>
        </p:spPr>
        <p:txBody>
          <a:bodyPr/>
          <a:lstStyle/>
          <a:p>
            <a:fld id="{CDE97F67-D341-45D5-8240-B64CAF215F08}" type="slidenum">
              <a:rPr lang="en-US" smtClean="0"/>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ftr" sz="quarter" idx="4"/>
          </p:nvPr>
        </p:nvSpPr>
        <p:spPr>
          <a:noFill/>
        </p:spPr>
        <p:txBody>
          <a:bodyPr/>
          <a:lstStyle/>
          <a:p>
            <a:r>
              <a:rPr lang="en-US" smtClean="0"/>
              <a:t>ER/CORP/CRS/LA06/003</a:t>
            </a:r>
          </a:p>
        </p:txBody>
      </p:sp>
      <p:sp>
        <p:nvSpPr>
          <p:cNvPr id="99331" name="Rectangle 7"/>
          <p:cNvSpPr>
            <a:spLocks noGrp="1" noChangeArrowheads="1"/>
          </p:cNvSpPr>
          <p:nvPr>
            <p:ph type="sldNum" sz="quarter" idx="5"/>
          </p:nvPr>
        </p:nvSpPr>
        <p:spPr>
          <a:noFill/>
        </p:spPr>
        <p:txBody>
          <a:bodyPr/>
          <a:lstStyle/>
          <a:p>
            <a:fld id="{62461763-9C32-4641-9676-E0717A354BA3}" type="slidenum">
              <a:rPr lang="en-US" smtClean="0"/>
              <a:pPr/>
              <a:t>8</a:t>
            </a:fld>
            <a:endParaRPr lang="en-US" smtClean="0"/>
          </a:p>
        </p:txBody>
      </p:sp>
      <p:sp>
        <p:nvSpPr>
          <p:cNvPr id="99332" name="Rectangle 2"/>
          <p:cNvSpPr>
            <a:spLocks noGrp="1" noRot="1" noChangeAspect="1" noChangeArrowheads="1" noTextEdit="1"/>
          </p:cNvSpPr>
          <p:nvPr>
            <p:ph type="sldImg"/>
          </p:nvPr>
        </p:nvSpPr>
        <p:spPr>
          <a:xfrm>
            <a:off x="952500" y="684213"/>
            <a:ext cx="4954588" cy="3432175"/>
          </a:xfrm>
          <a:ln/>
        </p:spPr>
      </p:sp>
      <p:sp>
        <p:nvSpPr>
          <p:cNvPr id="99333" name="Rectangle 3"/>
          <p:cNvSpPr>
            <a:spLocks noGrp="1" noChangeArrowheads="1"/>
          </p:cNvSpPr>
          <p:nvPr>
            <p:ph type="body" idx="1"/>
          </p:nvPr>
        </p:nvSpPr>
        <p:spPr>
          <a:noFill/>
          <a:ln/>
        </p:spPr>
        <p:txBody>
          <a:bodyPr/>
          <a:lstStyle/>
          <a:p>
            <a:pPr eaLnBrk="1" hangingPunct="1">
              <a:lnSpc>
                <a:spcPct val="80000"/>
              </a:lnSpc>
            </a:pPr>
            <a:r>
              <a:rPr lang="en-US" smtClean="0">
                <a:latin typeface="Arial" pitchFamily="34" charset="0"/>
              </a:rPr>
              <a:t>Software Life Cycle:</a:t>
            </a:r>
          </a:p>
          <a:p>
            <a:pPr eaLnBrk="1" hangingPunct="1">
              <a:lnSpc>
                <a:spcPct val="80000"/>
              </a:lnSpc>
            </a:pPr>
            <a:r>
              <a:rPr lang="en-US" smtClean="0">
                <a:latin typeface="Arial" pitchFamily="34" charset="0"/>
              </a:rPr>
              <a:t>The phases a software product goes through between when it is conceived and when it is deployed. The software life-cycle typically includes the following: requirement analysis, design, construction, testing (validation),  and maintenance.</a:t>
            </a:r>
          </a:p>
          <a:p>
            <a:pPr eaLnBrk="1" hangingPunct="1">
              <a:lnSpc>
                <a:spcPct val="80000"/>
              </a:lnSpc>
            </a:pPr>
            <a:endParaRPr lang="en-US" smtClean="0">
              <a:latin typeface="Arial" pitchFamily="34" charset="0"/>
            </a:endParaRPr>
          </a:p>
          <a:p>
            <a:pPr eaLnBrk="1" hangingPunct="1">
              <a:lnSpc>
                <a:spcPct val="80000"/>
              </a:lnSpc>
            </a:pPr>
            <a:r>
              <a:rPr lang="en-US" smtClean="0">
                <a:latin typeface="Arial" pitchFamily="34" charset="0"/>
              </a:rPr>
              <a:t>The software development lifecycle shown in the slide follows a  Linear Sequential model, also called the waterfall model  suggests a systematic, sequential approach to software development that begins at the system level and progresses through analysis, design, coding, testing and support.  </a:t>
            </a:r>
          </a:p>
          <a:p>
            <a:pPr eaLnBrk="1" hangingPunct="1">
              <a:lnSpc>
                <a:spcPct val="80000"/>
              </a:lnSpc>
            </a:pPr>
            <a:r>
              <a:rPr lang="en-US" smtClean="0">
                <a:latin typeface="Arial" pitchFamily="34" charset="0"/>
              </a:rPr>
              <a:t>  </a:t>
            </a:r>
          </a:p>
          <a:p>
            <a:pPr eaLnBrk="1" hangingPunct="1">
              <a:lnSpc>
                <a:spcPct val="80000"/>
              </a:lnSpc>
            </a:pPr>
            <a:r>
              <a:rPr lang="en-US" smtClean="0">
                <a:latin typeface="Arial" pitchFamily="34" charset="0"/>
              </a:rPr>
              <a:t>Using these program specifications the actual programs are written. This is the coding phase. Once the project is built it is tested for conformance to specifications.  Test plans are prepared using the specifications and these are used during the testing phase. If the project is tested successful, its then installed. The installation phase may also involve some kind of user training in some cases. The final phase of the SDLC life cycle would be then maintenance of the project . During maintenance some more new requirements are identified and the cycle continues.</a:t>
            </a:r>
          </a:p>
          <a:p>
            <a:pPr eaLnBrk="1" hangingPunct="1">
              <a:lnSpc>
                <a:spcPct val="80000"/>
              </a:lnSpc>
            </a:pPr>
            <a:endParaRPr lang="en-US" smtClean="0">
              <a:latin typeface="Arial" pitchFamily="34" charset="0"/>
            </a:endParaRPr>
          </a:p>
          <a:p>
            <a:pPr eaLnBrk="1" hangingPunct="1">
              <a:lnSpc>
                <a:spcPct val="80000"/>
              </a:lnSpc>
            </a:pPr>
            <a:r>
              <a:rPr lang="en-US" smtClean="0">
                <a:latin typeface="Arial" pitchFamily="34" charset="0"/>
              </a:rPr>
              <a:t>The phases of SDLC will be covered in detail in the upcoming modules.</a:t>
            </a:r>
          </a:p>
          <a:p>
            <a:pPr eaLnBrk="1" hangingPunct="1">
              <a:lnSpc>
                <a:spcPct val="80000"/>
              </a:lnSpc>
            </a:pPr>
            <a:endParaRPr lang="en-US" smtClean="0">
              <a:latin typeface="Arial" pitchFamily="34" charset="0"/>
            </a:endParaRPr>
          </a:p>
          <a:p>
            <a:pPr eaLnBrk="1" hangingPunct="1">
              <a:lnSpc>
                <a:spcPct val="80000"/>
              </a:lnSpc>
            </a:pPr>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smtClean="0"/>
              <a:t>Guidelines for C Program writing are provided in the slide</a:t>
            </a:r>
          </a:p>
        </p:txBody>
      </p:sp>
      <p:sp>
        <p:nvSpPr>
          <p:cNvPr id="100356" name="Footer Placeholder 3"/>
          <p:cNvSpPr>
            <a:spLocks noGrp="1"/>
          </p:cNvSpPr>
          <p:nvPr>
            <p:ph type="ftr" sz="quarter" idx="4"/>
          </p:nvPr>
        </p:nvSpPr>
        <p:spPr>
          <a:noFill/>
        </p:spPr>
        <p:txBody>
          <a:bodyPr/>
          <a:lstStyle/>
          <a:p>
            <a:r>
              <a:rPr lang="en-US" smtClean="0"/>
              <a:t>ER/CORP/CRS/LA06/003</a:t>
            </a:r>
          </a:p>
        </p:txBody>
      </p:sp>
      <p:sp>
        <p:nvSpPr>
          <p:cNvPr id="100357" name="Slide Number Placeholder 4"/>
          <p:cNvSpPr>
            <a:spLocks noGrp="1"/>
          </p:cNvSpPr>
          <p:nvPr>
            <p:ph type="sldNum" sz="quarter" idx="5"/>
          </p:nvPr>
        </p:nvSpPr>
        <p:spPr>
          <a:noFill/>
        </p:spPr>
        <p:txBody>
          <a:bodyPr/>
          <a:lstStyle/>
          <a:p>
            <a:fld id="{85B9CE57-5EC6-4929-90EA-53EE2F9237BE}" type="slidenum">
              <a:rPr lang="en-US" smtClean="0"/>
              <a:pPr/>
              <a:t>10</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ChangeArrowheads="1"/>
          </p:cNvSpPr>
          <p:nvPr>
            <p:ph type="ftr" sz="quarter" idx="4"/>
          </p:nvPr>
        </p:nvSpPr>
        <p:spPr>
          <a:noFill/>
        </p:spPr>
        <p:txBody>
          <a:bodyPr/>
          <a:lstStyle/>
          <a:p>
            <a:r>
              <a:rPr lang="en-US" smtClean="0">
                <a:latin typeface="Arial" pitchFamily="34" charset="0"/>
              </a:rPr>
              <a:t>ER/CORP/CRS/LA06/003</a:t>
            </a:r>
          </a:p>
        </p:txBody>
      </p:sp>
      <p:sp>
        <p:nvSpPr>
          <p:cNvPr id="101379" name="Rectangle 7"/>
          <p:cNvSpPr>
            <a:spLocks noGrp="1" noChangeArrowheads="1"/>
          </p:cNvSpPr>
          <p:nvPr>
            <p:ph type="sldNum" sz="quarter" idx="5"/>
          </p:nvPr>
        </p:nvSpPr>
        <p:spPr>
          <a:noFill/>
        </p:spPr>
        <p:txBody>
          <a:bodyPr/>
          <a:lstStyle/>
          <a:p>
            <a:fld id="{61CF477A-4A33-4211-A25E-C3C555675686}" type="slidenum">
              <a:rPr lang="en-US" smtClean="0">
                <a:latin typeface="Arial" pitchFamily="34" charset="0"/>
              </a:rPr>
              <a:pPr/>
              <a:t>11</a:t>
            </a:fld>
            <a:endParaRPr lang="en-US" smtClean="0">
              <a:latin typeface="Arial" pitchFamily="34" charset="0"/>
            </a:endParaRPr>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Generic"/>
          <p:cNvPicPr>
            <a:picLocks noChangeAspect="1" noChangeArrowheads="1"/>
          </p:cNvPicPr>
          <p:nvPr userDrawn="1"/>
        </p:nvPicPr>
        <p:blipFill>
          <a:blip r:embed="rId2"/>
          <a:srcRect/>
          <a:stretch>
            <a:fillRect/>
          </a:stretch>
        </p:blipFill>
        <p:spPr bwMode="auto">
          <a:xfrm>
            <a:off x="0" y="0"/>
            <a:ext cx="10731500" cy="6934200"/>
          </a:xfrm>
          <a:prstGeom prst="rect">
            <a:avLst/>
          </a:prstGeom>
          <a:noFill/>
          <a:ln w="9525">
            <a:noFill/>
            <a:miter lim="800000"/>
            <a:headEnd/>
            <a:tailEnd/>
          </a:ln>
        </p:spPr>
      </p:pic>
      <p:sp>
        <p:nvSpPr>
          <p:cNvPr id="5" name="Rectangle 9"/>
          <p:cNvSpPr>
            <a:spLocks noChangeArrowheads="1"/>
          </p:cNvSpPr>
          <p:nvPr userDrawn="1"/>
        </p:nvSpPr>
        <p:spPr bwMode="auto">
          <a:xfrm>
            <a:off x="0" y="6527800"/>
            <a:ext cx="10731500" cy="330200"/>
          </a:xfrm>
          <a:prstGeom prst="rect">
            <a:avLst/>
          </a:prstGeom>
          <a:solidFill>
            <a:srgbClr val="000000">
              <a:alpha val="61000"/>
            </a:srgbClr>
          </a:solidFill>
          <a:ln w="9525">
            <a:noFill/>
            <a:miter lim="800000"/>
            <a:headEnd/>
            <a:tailEnd/>
          </a:ln>
          <a:effectLst/>
        </p:spPr>
        <p:txBody>
          <a:bodyPr wrap="none" anchor="ctr"/>
          <a:lstStyle/>
          <a:p>
            <a:pPr>
              <a:defRPr/>
            </a:pPr>
            <a:endParaRPr lang="en-US">
              <a:latin typeface="Arial" charset="0"/>
            </a:endParaRPr>
          </a:p>
        </p:txBody>
      </p:sp>
      <p:sp>
        <p:nvSpPr>
          <p:cNvPr id="6" name="Text Box 7"/>
          <p:cNvSpPr txBox="1">
            <a:spLocks noChangeArrowheads="1"/>
          </p:cNvSpPr>
          <p:nvPr userDrawn="1"/>
        </p:nvSpPr>
        <p:spPr bwMode="auto">
          <a:xfrm>
            <a:off x="412750" y="6553200"/>
            <a:ext cx="239395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eaLnBrk="0" hangingPunct="0">
              <a:spcBef>
                <a:spcPct val="50000"/>
              </a:spcBef>
              <a:buClr>
                <a:srgbClr val="0033CC"/>
              </a:buClr>
              <a:buSzPct val="155000"/>
              <a:buFont typeface="Symbol" pitchFamily="18" charset="2"/>
              <a:buNone/>
              <a:defRPr/>
            </a:pPr>
            <a:r>
              <a:rPr lang="en-US" sz="1200" dirty="0" smtClean="0">
                <a:solidFill>
                  <a:srgbClr val="FFFFCC"/>
                </a:solidFill>
                <a:latin typeface="Arial" charset="0"/>
              </a:rPr>
              <a:t>ER/CORP/CRS/LA1027</a:t>
            </a:r>
            <a:endParaRPr lang="en-US" sz="1200" dirty="0">
              <a:solidFill>
                <a:srgbClr val="FFFFCC"/>
              </a:solidFill>
              <a:latin typeface="Arial" charset="0"/>
            </a:endParaRPr>
          </a:p>
        </p:txBody>
      </p:sp>
      <p:sp>
        <p:nvSpPr>
          <p:cNvPr id="7" name="Text Box 8"/>
          <p:cNvSpPr txBox="1">
            <a:spLocks noChangeArrowheads="1"/>
          </p:cNvSpPr>
          <p:nvPr userDrawn="1"/>
        </p:nvSpPr>
        <p:spPr bwMode="auto">
          <a:xfrm>
            <a:off x="5365750" y="6553200"/>
            <a:ext cx="1320800"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latin typeface="Arial" charset="0"/>
              </a:rPr>
              <a:t>Ver. No.: </a:t>
            </a:r>
            <a:r>
              <a:rPr lang="en-US" sz="1200" dirty="0" smtClean="0">
                <a:solidFill>
                  <a:srgbClr val="FFFFCC"/>
                </a:solidFill>
                <a:latin typeface="Arial" charset="0"/>
              </a:rPr>
              <a:t>1.3</a:t>
            </a:r>
            <a:endParaRPr lang="en-US" sz="1200" dirty="0">
              <a:solidFill>
                <a:srgbClr val="FFFFCC"/>
              </a:solidFill>
              <a:latin typeface="Arial" charset="0"/>
            </a:endParaRPr>
          </a:p>
        </p:txBody>
      </p:sp>
      <p:sp>
        <p:nvSpPr>
          <p:cNvPr id="8" name="Rectangle 6"/>
          <p:cNvSpPr>
            <a:spLocks noChangeArrowheads="1"/>
          </p:cNvSpPr>
          <p:nvPr userDrawn="1"/>
        </p:nvSpPr>
        <p:spPr bwMode="auto">
          <a:xfrm>
            <a:off x="7126288" y="6540500"/>
            <a:ext cx="3189399" cy="277641"/>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eaLnBrk="0" hangingPunct="0">
              <a:spcBef>
                <a:spcPct val="50000"/>
              </a:spcBef>
              <a:defRPr/>
            </a:pPr>
            <a:r>
              <a:rPr lang="en-US" sz="1200" dirty="0">
                <a:solidFill>
                  <a:srgbClr val="FFFFCC"/>
                </a:solidFill>
                <a:latin typeface="Arial" charset="0"/>
              </a:rPr>
              <a:t>Copyright © </a:t>
            </a:r>
            <a:r>
              <a:rPr lang="en-US" sz="1200" dirty="0" smtClean="0">
                <a:solidFill>
                  <a:srgbClr val="FFFFCC"/>
                </a:solidFill>
                <a:latin typeface="Arial" charset="0"/>
              </a:rPr>
              <a:t>2010, </a:t>
            </a:r>
            <a:r>
              <a:rPr lang="en-US" sz="1200" dirty="0">
                <a:solidFill>
                  <a:srgbClr val="FFFFCC"/>
                </a:solidFill>
                <a:latin typeface="Arial" charset="0"/>
              </a:rPr>
              <a:t>Infosys Technologies Ltd.</a:t>
            </a:r>
          </a:p>
        </p:txBody>
      </p:sp>
      <p:sp>
        <p:nvSpPr>
          <p:cNvPr id="9" name="Line 13"/>
          <p:cNvSpPr>
            <a:spLocks noChangeShapeType="1"/>
          </p:cNvSpPr>
          <p:nvPr userDrawn="1"/>
        </p:nvSpPr>
        <p:spPr bwMode="auto">
          <a:xfrm flipH="1" flipV="1">
            <a:off x="2792413" y="2946400"/>
            <a:ext cx="1597025" cy="723900"/>
          </a:xfrm>
          <a:prstGeom prst="line">
            <a:avLst/>
          </a:prstGeom>
          <a:noFill/>
          <a:ln w="12700">
            <a:solidFill>
              <a:srgbClr val="66CCFF"/>
            </a:solidFill>
            <a:round/>
            <a:headEnd/>
            <a:tailEnd/>
          </a:ln>
          <a:effectLst/>
        </p:spPr>
        <p:txBody>
          <a:bodyPr/>
          <a:lstStyle/>
          <a:p>
            <a:pPr>
              <a:defRPr/>
            </a:pPr>
            <a:endParaRPr lang="en-US">
              <a:latin typeface="Arial" charset="0"/>
            </a:endParaRPr>
          </a:p>
        </p:txBody>
      </p:sp>
      <p:sp>
        <p:nvSpPr>
          <p:cNvPr id="10" name="Line 14"/>
          <p:cNvSpPr>
            <a:spLocks noChangeShapeType="1"/>
          </p:cNvSpPr>
          <p:nvPr userDrawn="1"/>
        </p:nvSpPr>
        <p:spPr bwMode="auto">
          <a:xfrm rot="19887338" flipH="1" flipV="1">
            <a:off x="6175375" y="3560763"/>
            <a:ext cx="1703388" cy="292100"/>
          </a:xfrm>
          <a:prstGeom prst="line">
            <a:avLst/>
          </a:prstGeom>
          <a:noFill/>
          <a:ln w="12700">
            <a:solidFill>
              <a:srgbClr val="66CCFF"/>
            </a:solidFill>
            <a:round/>
            <a:headEnd/>
            <a:tailEnd/>
          </a:ln>
          <a:effectLst/>
        </p:spPr>
        <p:txBody>
          <a:bodyPr/>
          <a:lstStyle/>
          <a:p>
            <a:pPr>
              <a:defRPr/>
            </a:pPr>
            <a:endParaRPr lang="en-US">
              <a:latin typeface="Arial" charset="0"/>
            </a:endParaRPr>
          </a:p>
        </p:txBody>
      </p:sp>
      <p:sp>
        <p:nvSpPr>
          <p:cNvPr id="11" name="Line 15"/>
          <p:cNvSpPr>
            <a:spLocks noChangeShapeType="1"/>
          </p:cNvSpPr>
          <p:nvPr userDrawn="1"/>
        </p:nvSpPr>
        <p:spPr bwMode="auto">
          <a:xfrm rot="19887338" flipH="1" flipV="1">
            <a:off x="6383338" y="4532313"/>
            <a:ext cx="611187" cy="623887"/>
          </a:xfrm>
          <a:prstGeom prst="line">
            <a:avLst/>
          </a:prstGeom>
          <a:noFill/>
          <a:ln w="12700">
            <a:solidFill>
              <a:srgbClr val="66CCFF"/>
            </a:solidFill>
            <a:round/>
            <a:headEnd/>
            <a:tailEnd/>
          </a:ln>
          <a:effectLst/>
        </p:spPr>
        <p:txBody>
          <a:bodyPr/>
          <a:lstStyle/>
          <a:p>
            <a:pPr>
              <a:defRPr/>
            </a:pPr>
            <a:endParaRPr lang="en-US">
              <a:latin typeface="Arial" charset="0"/>
            </a:endParaRPr>
          </a:p>
        </p:txBody>
      </p:sp>
      <p:sp>
        <p:nvSpPr>
          <p:cNvPr id="12" name="Line 16"/>
          <p:cNvSpPr>
            <a:spLocks noChangeShapeType="1"/>
          </p:cNvSpPr>
          <p:nvPr userDrawn="1"/>
        </p:nvSpPr>
        <p:spPr bwMode="auto">
          <a:xfrm rot="18064833" flipH="1" flipV="1">
            <a:off x="3359945" y="4885531"/>
            <a:ext cx="1147762" cy="574675"/>
          </a:xfrm>
          <a:prstGeom prst="line">
            <a:avLst/>
          </a:prstGeom>
          <a:noFill/>
          <a:ln w="12700">
            <a:solidFill>
              <a:srgbClr val="66CCFF"/>
            </a:solidFill>
            <a:round/>
            <a:headEnd/>
            <a:tailEnd/>
          </a:ln>
          <a:effectLst/>
        </p:spPr>
        <p:txBody>
          <a:bodyPr/>
          <a:lstStyle/>
          <a:p>
            <a:pPr>
              <a:defRPr/>
            </a:pPr>
            <a:endParaRPr lang="en-US">
              <a:latin typeface="Arial" charset="0"/>
            </a:endParaRPr>
          </a:p>
        </p:txBody>
      </p:sp>
      <p:sp>
        <p:nvSpPr>
          <p:cNvPr id="13" name="Line 17"/>
          <p:cNvSpPr>
            <a:spLocks noChangeShapeType="1"/>
          </p:cNvSpPr>
          <p:nvPr userDrawn="1"/>
        </p:nvSpPr>
        <p:spPr bwMode="auto">
          <a:xfrm rot="17836519" flipH="1" flipV="1">
            <a:off x="3236119" y="3828256"/>
            <a:ext cx="793750" cy="979488"/>
          </a:xfrm>
          <a:prstGeom prst="line">
            <a:avLst/>
          </a:prstGeom>
          <a:noFill/>
          <a:ln w="12700">
            <a:solidFill>
              <a:srgbClr val="66CCFF"/>
            </a:solidFill>
            <a:round/>
            <a:headEnd/>
            <a:tailEnd/>
          </a:ln>
          <a:effectLst/>
        </p:spPr>
        <p:txBody>
          <a:bodyPr/>
          <a:lstStyle/>
          <a:p>
            <a:pPr>
              <a:defRPr/>
            </a:pPr>
            <a:endParaRPr lang="en-US">
              <a:latin typeface="Arial" charset="0"/>
            </a:endParaRPr>
          </a:p>
        </p:txBody>
      </p:sp>
      <p:sp>
        <p:nvSpPr>
          <p:cNvPr id="14" name="Freeform 18"/>
          <p:cNvSpPr>
            <a:spLocks/>
          </p:cNvSpPr>
          <p:nvPr userDrawn="1"/>
        </p:nvSpPr>
        <p:spPr bwMode="auto">
          <a:xfrm>
            <a:off x="5689600" y="2401888"/>
            <a:ext cx="1595438" cy="1338262"/>
          </a:xfrm>
          <a:custGeom>
            <a:avLst/>
            <a:gdLst/>
            <a:ahLst/>
            <a:cxnLst>
              <a:cxn ang="0">
                <a:pos x="0" y="843"/>
              </a:cxn>
              <a:cxn ang="0">
                <a:pos x="80" y="599"/>
              </a:cxn>
              <a:cxn ang="0">
                <a:pos x="144" y="331"/>
              </a:cxn>
              <a:cxn ang="0">
                <a:pos x="276" y="155"/>
              </a:cxn>
              <a:cxn ang="0">
                <a:pos x="460" y="51"/>
              </a:cxn>
              <a:cxn ang="0">
                <a:pos x="644" y="11"/>
              </a:cxn>
              <a:cxn ang="0">
                <a:pos x="796" y="3"/>
              </a:cxn>
              <a:cxn ang="0">
                <a:pos x="928" y="31"/>
              </a:cxn>
            </a:cxnLst>
            <a:rect l="0" t="0" r="r" b="b"/>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ffectLst/>
        </p:spPr>
        <p:txBody>
          <a:bodyPr/>
          <a:lstStyle/>
          <a:p>
            <a:pPr>
              <a:defRPr/>
            </a:pPr>
            <a:endParaRPr lang="en-US">
              <a:latin typeface="Arial" charset="0"/>
            </a:endParaRPr>
          </a:p>
        </p:txBody>
      </p:sp>
      <p:sp>
        <p:nvSpPr>
          <p:cNvPr id="15" name="Freeform 19"/>
          <p:cNvSpPr>
            <a:spLocks/>
          </p:cNvSpPr>
          <p:nvPr userDrawn="1"/>
        </p:nvSpPr>
        <p:spPr bwMode="auto">
          <a:xfrm rot="513126">
            <a:off x="3689350" y="2584450"/>
            <a:ext cx="1373188" cy="552450"/>
          </a:xfrm>
          <a:custGeom>
            <a:avLst/>
            <a:gdLst/>
            <a:ahLst/>
            <a:cxnLst>
              <a:cxn ang="0">
                <a:pos x="935" y="0"/>
              </a:cxn>
              <a:cxn ang="0">
                <a:pos x="651" y="24"/>
              </a:cxn>
              <a:cxn ang="0">
                <a:pos x="239" y="140"/>
              </a:cxn>
              <a:cxn ang="0">
                <a:pos x="27" y="268"/>
              </a:cxn>
              <a:cxn ang="0">
                <a:pos x="79" y="364"/>
              </a:cxn>
            </a:cxnLst>
            <a:rect l="0" t="0" r="r" b="b"/>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ffectLst/>
        </p:spPr>
        <p:txBody>
          <a:bodyPr/>
          <a:lstStyle/>
          <a:p>
            <a:pPr>
              <a:defRPr/>
            </a:pPr>
            <a:endParaRPr lang="en-US">
              <a:latin typeface="Arial" charset="0"/>
            </a:endParaRPr>
          </a:p>
        </p:txBody>
      </p:sp>
      <p:sp>
        <p:nvSpPr>
          <p:cNvPr id="16" name="Freeform 20"/>
          <p:cNvSpPr>
            <a:spLocks/>
          </p:cNvSpPr>
          <p:nvPr userDrawn="1"/>
        </p:nvSpPr>
        <p:spPr bwMode="auto">
          <a:xfrm>
            <a:off x="4554538" y="5135563"/>
            <a:ext cx="790575" cy="385762"/>
          </a:xfrm>
          <a:custGeom>
            <a:avLst/>
            <a:gdLst/>
            <a:ahLst/>
            <a:cxnLst>
              <a:cxn ang="0">
                <a:pos x="644" y="197"/>
              </a:cxn>
              <a:cxn ang="0">
                <a:pos x="480" y="201"/>
              </a:cxn>
              <a:cxn ang="0">
                <a:pos x="352" y="137"/>
              </a:cxn>
              <a:cxn ang="0">
                <a:pos x="256" y="29"/>
              </a:cxn>
              <a:cxn ang="0">
                <a:pos x="124" y="5"/>
              </a:cxn>
              <a:cxn ang="0">
                <a:pos x="0" y="57"/>
              </a:cxn>
            </a:cxnLst>
            <a:rect l="0" t="0" r="r" b="b"/>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ffectLst/>
        </p:spPr>
        <p:txBody>
          <a:bodyPr/>
          <a:lstStyle/>
          <a:p>
            <a:pPr>
              <a:defRPr/>
            </a:pPr>
            <a:endParaRPr lang="en-US">
              <a:latin typeface="Arial" charset="0"/>
            </a:endParaRPr>
          </a:p>
        </p:txBody>
      </p:sp>
      <p:grpSp>
        <p:nvGrpSpPr>
          <p:cNvPr id="17" name="Group 21"/>
          <p:cNvGrpSpPr>
            <a:grpSpLocks/>
          </p:cNvGrpSpPr>
          <p:nvPr userDrawn="1"/>
        </p:nvGrpSpPr>
        <p:grpSpPr bwMode="auto">
          <a:xfrm>
            <a:off x="8337550" y="241300"/>
            <a:ext cx="1214438" cy="414338"/>
            <a:chOff x="2444" y="1518"/>
            <a:chExt cx="1488" cy="550"/>
          </a:xfrm>
        </p:grpSpPr>
        <p:sp>
          <p:nvSpPr>
            <p:cNvPr id="18" name="Freeform 22"/>
            <p:cNvSpPr>
              <a:spLocks noEditPoints="1"/>
            </p:cNvSpPr>
            <p:nvPr/>
          </p:nvSpPr>
          <p:spPr bwMode="auto">
            <a:xfrm>
              <a:off x="3843" y="1518"/>
              <a:ext cx="89" cy="91"/>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defRPr/>
              </a:pPr>
              <a:endParaRPr lang="en-US">
                <a:latin typeface="Arial" charset="0"/>
              </a:endParaRPr>
            </a:p>
          </p:txBody>
        </p:sp>
        <p:sp>
          <p:nvSpPr>
            <p:cNvPr id="19" name="Freeform 23"/>
            <p:cNvSpPr>
              <a:spLocks/>
            </p:cNvSpPr>
            <p:nvPr/>
          </p:nvSpPr>
          <p:spPr bwMode="auto">
            <a:xfrm>
              <a:off x="2444" y="1529"/>
              <a:ext cx="53"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defRPr/>
              </a:pPr>
              <a:endParaRPr lang="en-US">
                <a:latin typeface="Arial" charset="0"/>
              </a:endParaRPr>
            </a:p>
          </p:txBody>
        </p:sp>
        <p:sp>
          <p:nvSpPr>
            <p:cNvPr id="20" name="Freeform 24"/>
            <p:cNvSpPr>
              <a:spLocks noEditPoints="1"/>
            </p:cNvSpPr>
            <p:nvPr/>
          </p:nvSpPr>
          <p:spPr bwMode="auto">
            <a:xfrm>
              <a:off x="2804" y="1529"/>
              <a:ext cx="1027"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defRPr/>
              </a:pPr>
              <a:endParaRPr lang="en-US">
                <a:latin typeface="Arial" charset="0"/>
              </a:endParaRPr>
            </a:p>
          </p:txBody>
        </p:sp>
        <p:sp>
          <p:nvSpPr>
            <p:cNvPr id="21" name="Freeform 25"/>
            <p:cNvSpPr>
              <a:spLocks/>
            </p:cNvSpPr>
            <p:nvPr/>
          </p:nvSpPr>
          <p:spPr bwMode="auto">
            <a:xfrm>
              <a:off x="2549" y="1630"/>
              <a:ext cx="247" cy="341"/>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defRPr/>
              </a:pPr>
              <a:endParaRPr lang="en-US">
                <a:latin typeface="Arial" charset="0"/>
              </a:endParaRPr>
            </a:p>
          </p:txBody>
        </p:sp>
      </p:grpSp>
      <p:sp>
        <p:nvSpPr>
          <p:cNvPr id="22" name="Text Box 26"/>
          <p:cNvSpPr txBox="1">
            <a:spLocks noChangeArrowheads="1"/>
          </p:cNvSpPr>
          <p:nvPr userDrawn="1"/>
        </p:nvSpPr>
        <p:spPr bwMode="auto">
          <a:xfrm>
            <a:off x="247650" y="76200"/>
            <a:ext cx="7456488" cy="519113"/>
          </a:xfrm>
          <a:prstGeom prst="rect">
            <a:avLst/>
          </a:prstGeom>
          <a:noFill/>
          <a:ln w="9525">
            <a:noFill/>
            <a:miter lim="800000"/>
            <a:headEnd/>
            <a:tailEnd/>
          </a:ln>
          <a:effectLst/>
        </p:spPr>
        <p:txBody>
          <a:bodyPr>
            <a:spAutoFit/>
          </a:bodyPr>
          <a:lstStyle/>
          <a:p>
            <a:pPr>
              <a:defRPr/>
            </a:pPr>
            <a:r>
              <a:rPr lang="en-US" sz="1600" b="1">
                <a:solidFill>
                  <a:srgbClr val="FF9900"/>
                </a:solidFill>
                <a:latin typeface="Arial" charset="0"/>
              </a:rPr>
              <a:t>Education and Research</a:t>
            </a:r>
            <a:r>
              <a:rPr lang="en-US" sz="1600" b="1">
                <a:solidFill>
                  <a:srgbClr val="66CCFF"/>
                </a:solidFill>
                <a:latin typeface="Arial" charset="0"/>
              </a:rPr>
              <a:t> </a:t>
            </a:r>
          </a:p>
          <a:p>
            <a:pPr>
              <a:defRPr/>
            </a:pPr>
            <a:r>
              <a:rPr lang="en-US" sz="1200" i="1">
                <a:solidFill>
                  <a:srgbClr val="FFFF66"/>
                </a:solidFill>
                <a:latin typeface="Arial" charset="0"/>
              </a:rPr>
              <a:t>We enable you to leverage knowledge anytime, anywhere!</a:t>
            </a:r>
          </a:p>
        </p:txBody>
      </p:sp>
      <p:sp>
        <p:nvSpPr>
          <p:cNvPr id="23" name="Text Box 27"/>
          <p:cNvSpPr txBox="1">
            <a:spLocks noChangeArrowheads="1"/>
          </p:cNvSpPr>
          <p:nvPr userDrawn="1"/>
        </p:nvSpPr>
        <p:spPr bwMode="auto">
          <a:xfrm>
            <a:off x="509588" y="2413000"/>
            <a:ext cx="5681662" cy="366713"/>
          </a:xfrm>
          <a:prstGeom prst="rect">
            <a:avLst/>
          </a:prstGeom>
          <a:noFill/>
          <a:ln w="9525">
            <a:noFill/>
            <a:miter lim="800000"/>
            <a:headEnd/>
            <a:tailEnd/>
          </a:ln>
          <a:effectLst/>
        </p:spPr>
        <p:txBody>
          <a:bodyPr>
            <a:spAutoFit/>
          </a:bodyPr>
          <a:lstStyle/>
          <a:p>
            <a:pPr>
              <a:spcBef>
                <a:spcPct val="50000"/>
              </a:spcBef>
              <a:defRPr/>
            </a:pPr>
            <a:endParaRPr lang="en-US" i="1">
              <a:latin typeface="Arial" charset="0"/>
            </a:endParaRPr>
          </a:p>
        </p:txBody>
      </p:sp>
      <p:sp>
        <p:nvSpPr>
          <p:cNvPr id="24" name="TextBox 23"/>
          <p:cNvSpPr txBox="1"/>
          <p:nvPr userDrawn="1"/>
        </p:nvSpPr>
        <p:spPr>
          <a:xfrm>
            <a:off x="3684588" y="6543675"/>
            <a:ext cx="1076325" cy="261938"/>
          </a:xfrm>
          <a:prstGeom prst="rect">
            <a:avLst/>
          </a:prstGeom>
          <a:noFill/>
          <a:ln w="12700" algn="ctr">
            <a:noFill/>
            <a:miter lim="800000"/>
            <a:headEnd/>
            <a:tailEnd/>
          </a:ln>
          <a:effectLst>
            <a:outerShdw dist="17961" dir="2700000" algn="ctr" rotWithShape="0">
              <a:schemeClr val="tx1"/>
            </a:outerShdw>
          </a:effectLst>
        </p:spPr>
        <p:txBody>
          <a:bodyPr lIns="92075" tIns="46038" rIns="92075" bIns="46038">
            <a:spAutoFit/>
          </a:bodyPr>
          <a:lstStyle/>
          <a:p>
            <a:pPr marL="173038" indent="-173038" eaLnBrk="0" hangingPunct="0">
              <a:spcBef>
                <a:spcPct val="50000"/>
              </a:spcBef>
              <a:defRPr/>
            </a:pPr>
            <a:r>
              <a:rPr lang="en-US" sz="1100" b="1" dirty="0">
                <a:solidFill>
                  <a:schemeClr val="bg1"/>
                </a:solidFill>
                <a:latin typeface="Arial" charset="0"/>
              </a:rPr>
              <a:t>Confidential</a:t>
            </a:r>
          </a:p>
        </p:txBody>
      </p:sp>
      <p:sp>
        <p:nvSpPr>
          <p:cNvPr id="406536" name="Rectangle 8"/>
          <p:cNvSpPr>
            <a:spLocks noGrp="1" noChangeArrowheads="1"/>
          </p:cNvSpPr>
          <p:nvPr>
            <p:ph type="ctrTitle"/>
          </p:nvPr>
        </p:nvSpPr>
        <p:spPr>
          <a:xfrm>
            <a:off x="515938" y="733425"/>
            <a:ext cx="9121775" cy="1470025"/>
          </a:xfrm>
        </p:spPr>
        <p:txBody>
          <a:bodyPr/>
          <a:lstStyle>
            <a:lvl1pPr>
              <a:defRPr/>
            </a:lvl1pPr>
          </a:lstStyle>
          <a:p>
            <a:r>
              <a:rPr lang="en-US"/>
              <a:t>Click to edit Master title style</a:t>
            </a:r>
          </a:p>
        </p:txBody>
      </p:sp>
      <p:sp>
        <p:nvSpPr>
          <p:cNvPr id="406556" name="Rectangle 28"/>
          <p:cNvSpPr>
            <a:spLocks noGrp="1" noChangeArrowheads="1"/>
          </p:cNvSpPr>
          <p:nvPr>
            <p:ph type="subTitle" idx="1"/>
          </p:nvPr>
        </p:nvSpPr>
        <p:spPr>
          <a:xfrm>
            <a:off x="495300" y="2298700"/>
            <a:ext cx="7512050" cy="571500"/>
          </a:xfrm>
          <a:effectLst>
            <a:outerShdw dist="35921" dir="2700000" algn="ctr" rotWithShape="0">
              <a:schemeClr val="tx1"/>
            </a:outerShdw>
          </a:effectLst>
        </p:spPr>
        <p:txBody>
          <a:bodyPr/>
          <a:lstStyle>
            <a:lvl1pPr marL="0" indent="0">
              <a:buFont typeface="Wingdings" pitchFamily="2" charset="2"/>
              <a:buNone/>
              <a:defRPr sz="2400" b="1">
                <a:solidFill>
                  <a:srgbClr val="FFCC66"/>
                </a:solidFill>
              </a:defRPr>
            </a:lvl1pPr>
          </a:lstStyle>
          <a:p>
            <a:r>
              <a:rPr lang="en-US"/>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3000"/>
                                        <p:tgtEl>
                                          <p:spTgt spid="9"/>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3000"/>
                                        <p:tgtEl>
                                          <p:spTgt spid="11"/>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0"/>
                                        <p:tgtEl>
                                          <p:spTgt spid="15"/>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3000"/>
                                        <p:tgtEl>
                                          <p:spTgt spid="10"/>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3000"/>
                                        <p:tgtEl>
                                          <p:spTgt spid="16"/>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3000"/>
                                        <p:tgtEl>
                                          <p:spTgt spid="12"/>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0"/>
                                        <p:tgtEl>
                                          <p:spTgt spid="13"/>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0"/>
                                        <p:tgtEl>
                                          <p:spTgt spid="14"/>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22">
                                            <p:txEl>
                                              <p:pRg st="0" end="0"/>
                                            </p:txEl>
                                          </p:spTgt>
                                        </p:tgtEl>
                                      </p:cBhvr>
                                      <p:to x="80000" y="100000"/>
                                    </p:animScale>
                                    <p:anim by="(#ppt_w*0.10)" calcmode="lin" valueType="num">
                                      <p:cBhvr>
                                        <p:cTn id="31" dur="250" autoRev="1" fill="hold">
                                          <p:stCondLst>
                                            <p:cond delay="0"/>
                                          </p:stCondLst>
                                        </p:cTn>
                                        <p:tgtEl>
                                          <p:spTgt spid="22">
                                            <p:txEl>
                                              <p:pRg st="0" end="0"/>
                                            </p:txEl>
                                          </p:spTgt>
                                        </p:tgtEl>
                                        <p:attrNameLst>
                                          <p:attrName>ppt_x</p:attrName>
                                        </p:attrNameLst>
                                      </p:cBhvr>
                                    </p:anim>
                                    <p:anim by="(-#ppt_w*0.10)" calcmode="lin" valueType="num">
                                      <p:cBhvr>
                                        <p:cTn id="32" dur="250" autoRev="1" fill="hold">
                                          <p:stCondLst>
                                            <p:cond delay="0"/>
                                          </p:stCondLst>
                                        </p:cTn>
                                        <p:tgtEl>
                                          <p:spTgt spid="22">
                                            <p:txEl>
                                              <p:pRg st="0" end="0"/>
                                            </p:txEl>
                                          </p:spTgt>
                                        </p:tgtEl>
                                        <p:attrNameLst>
                                          <p:attrName>ppt_y</p:attrName>
                                        </p:attrNameLst>
                                      </p:cBhvr>
                                    </p:anim>
                                    <p:animRot by="-480000">
                                      <p:cBhvr>
                                        <p:cTn id="33" dur="250" autoRev="1" fill="hold">
                                          <p:stCondLst>
                                            <p:cond delay="0"/>
                                          </p:stCondLst>
                                        </p:cTn>
                                        <p:tgtEl>
                                          <p:spTgt spid="22">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22">
                                            <p:txEl>
                                              <p:pRg st="1" end="1"/>
                                            </p:txEl>
                                          </p:spTgt>
                                        </p:tgtEl>
                                      </p:cBhvr>
                                      <p:to x="80000" y="100000"/>
                                    </p:animScale>
                                    <p:anim by="(#ppt_w*0.10)" calcmode="lin" valueType="num">
                                      <p:cBhvr>
                                        <p:cTn id="36" dur="250" autoRev="1" fill="hold">
                                          <p:stCondLst>
                                            <p:cond delay="0"/>
                                          </p:stCondLst>
                                        </p:cTn>
                                        <p:tgtEl>
                                          <p:spTgt spid="22">
                                            <p:txEl>
                                              <p:pRg st="1" end="1"/>
                                            </p:txEl>
                                          </p:spTgt>
                                        </p:tgtEl>
                                        <p:attrNameLst>
                                          <p:attrName>ppt_x</p:attrName>
                                        </p:attrNameLst>
                                      </p:cBhvr>
                                    </p:anim>
                                    <p:anim by="(-#ppt_w*0.10)" calcmode="lin" valueType="num">
                                      <p:cBhvr>
                                        <p:cTn id="37" dur="250" autoRev="1" fill="hold">
                                          <p:stCondLst>
                                            <p:cond delay="0"/>
                                          </p:stCondLst>
                                        </p:cTn>
                                        <p:tgtEl>
                                          <p:spTgt spid="22">
                                            <p:txEl>
                                              <p:pRg st="1" end="1"/>
                                            </p:txEl>
                                          </p:spTgt>
                                        </p:tgtEl>
                                        <p:attrNameLst>
                                          <p:attrName>ppt_y</p:attrName>
                                        </p:attrNameLst>
                                      </p:cBhvr>
                                    </p:anim>
                                    <p:animRot by="-480000">
                                      <p:cBhvr>
                                        <p:cTn id="38" dur="250" autoRev="1" fill="hold">
                                          <p:stCondLst>
                                            <p:cond delay="0"/>
                                          </p:stCondLst>
                                        </p:cTn>
                                        <p:tgtEl>
                                          <p:spTgt spid="2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26313" y="-82550"/>
            <a:ext cx="2414587" cy="61388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2550" y="-82550"/>
            <a:ext cx="7091363" cy="61388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9388" y="-82550"/>
            <a:ext cx="8750300" cy="973138"/>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82550" y="1174750"/>
            <a:ext cx="4752975" cy="2363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87925" y="1174750"/>
            <a:ext cx="4752975" cy="2363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82550" y="3690938"/>
            <a:ext cx="4752975" cy="236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987925" y="3690938"/>
            <a:ext cx="4752975" cy="236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388" y="-82550"/>
            <a:ext cx="8750300" cy="9731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2550" y="1174750"/>
            <a:ext cx="4752975"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87925" y="1174750"/>
            <a:ext cx="4752975"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79388" y="-82550"/>
            <a:ext cx="8750300"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2550" y="1174750"/>
            <a:ext cx="9658350" cy="4881563"/>
          </a:xfrm>
        </p:spPr>
        <p:txBody>
          <a:bodyPr/>
          <a:lstStyle/>
          <a:p>
            <a:pPr lvl="0"/>
            <a:endParaRPr lang="en-US" noProof="0"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7717" y="12700"/>
            <a:ext cx="8750300" cy="9731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2550" y="1295401"/>
            <a:ext cx="4746625"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94275" y="1295400"/>
            <a:ext cx="4746625" cy="2363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94275" y="3811589"/>
            <a:ext cx="4746625" cy="236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550" y="1174750"/>
            <a:ext cx="4752975"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87925" y="1174750"/>
            <a:ext cx="4752975"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9" descr="E&amp;R-Template-inside_header2"/>
          <p:cNvPicPr>
            <a:picLocks noChangeAspect="1" noChangeArrowheads="1"/>
          </p:cNvPicPr>
          <p:nvPr userDrawn="1"/>
        </p:nvPicPr>
        <p:blipFill>
          <a:blip r:embed="rId17"/>
          <a:srcRect l="3703"/>
          <a:stretch>
            <a:fillRect/>
          </a:stretch>
        </p:blipFill>
        <p:spPr bwMode="auto">
          <a:xfrm>
            <a:off x="0" y="-95250"/>
            <a:ext cx="9906000" cy="1000125"/>
          </a:xfrm>
          <a:prstGeom prst="rect">
            <a:avLst/>
          </a:prstGeom>
          <a:noFill/>
          <a:ln w="9525">
            <a:noFill/>
            <a:miter lim="800000"/>
            <a:headEnd/>
            <a:tailEnd/>
          </a:ln>
        </p:spPr>
      </p:pic>
      <p:sp>
        <p:nvSpPr>
          <p:cNvPr id="405514" name="Rectangle 10"/>
          <p:cNvSpPr>
            <a:spLocks noChangeArrowheads="1"/>
          </p:cNvSpPr>
          <p:nvPr userDrawn="1"/>
        </p:nvSpPr>
        <p:spPr bwMode="auto">
          <a:xfrm>
            <a:off x="8447088" y="-196850"/>
            <a:ext cx="1981200" cy="1219200"/>
          </a:xfrm>
          <a:prstGeom prst="rect">
            <a:avLst/>
          </a:prstGeom>
          <a:gradFill rotWithShape="1">
            <a:gsLst>
              <a:gs pos="0">
                <a:srgbClr val="FFFFCC"/>
              </a:gs>
              <a:gs pos="100000">
                <a:srgbClr val="FFFFCC">
                  <a:gamma/>
                  <a:shade val="46275"/>
                  <a:invGamma/>
                  <a:alpha val="0"/>
                </a:srgbClr>
              </a:gs>
            </a:gsLst>
            <a:path path="shape">
              <a:fillToRect l="50000" t="50000" r="50000" b="50000"/>
            </a:path>
          </a:gradFill>
          <a:ln w="9525">
            <a:noFill/>
            <a:miter lim="800000"/>
            <a:headEnd/>
            <a:tailEnd/>
          </a:ln>
          <a:effectLst/>
        </p:spPr>
        <p:txBody>
          <a:bodyPr wrap="none" anchor="ctr"/>
          <a:lstStyle/>
          <a:p>
            <a:pPr>
              <a:defRPr/>
            </a:pPr>
            <a:endParaRPr lang="en-US">
              <a:latin typeface="Arial" charset="0"/>
            </a:endParaRPr>
          </a:p>
        </p:txBody>
      </p:sp>
      <p:pic>
        <p:nvPicPr>
          <p:cNvPr id="2052" name="Picture 11" descr="E&amp;R-Template-inside_footer2"/>
          <p:cNvPicPr>
            <a:picLocks noChangeAspect="1" noChangeArrowheads="1"/>
          </p:cNvPicPr>
          <p:nvPr userDrawn="1"/>
        </p:nvPicPr>
        <p:blipFill>
          <a:blip r:embed="rId18"/>
          <a:srcRect l="3703"/>
          <a:stretch>
            <a:fillRect/>
          </a:stretch>
        </p:blipFill>
        <p:spPr bwMode="auto">
          <a:xfrm>
            <a:off x="0" y="5943600"/>
            <a:ext cx="9906000" cy="914400"/>
          </a:xfrm>
          <a:prstGeom prst="rect">
            <a:avLst/>
          </a:prstGeom>
          <a:noFill/>
          <a:ln w="9525">
            <a:noFill/>
            <a:miter lim="800000"/>
            <a:headEnd/>
            <a:tailEnd/>
          </a:ln>
        </p:spPr>
      </p:pic>
      <p:sp>
        <p:nvSpPr>
          <p:cNvPr id="405516" name="Rectangle 12"/>
          <p:cNvSpPr>
            <a:spLocks noGrp="1" noChangeArrowheads="1"/>
          </p:cNvSpPr>
          <p:nvPr>
            <p:ph type="title"/>
          </p:nvPr>
        </p:nvSpPr>
        <p:spPr bwMode="auto">
          <a:xfrm>
            <a:off x="179388" y="-82550"/>
            <a:ext cx="8750300"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 name="Rectangle 6"/>
          <p:cNvSpPr>
            <a:spLocks noChangeArrowheads="1"/>
          </p:cNvSpPr>
          <p:nvPr userDrawn="1"/>
        </p:nvSpPr>
        <p:spPr bwMode="auto">
          <a:xfrm>
            <a:off x="1212850" y="6381750"/>
            <a:ext cx="3327400" cy="260350"/>
          </a:xfrm>
          <a:prstGeom prst="rect">
            <a:avLst/>
          </a:prstGeom>
          <a:noFill/>
          <a:ln w="12700" algn="ctr">
            <a:noFill/>
            <a:miter lim="800000"/>
            <a:headEnd/>
            <a:tailEnd/>
          </a:ln>
          <a:effectLst/>
        </p:spPr>
        <p:txBody>
          <a:bodyPr lIns="92075" tIns="46038" rIns="92075" bIns="46038">
            <a:spAutoFit/>
          </a:bodyPr>
          <a:lstStyle/>
          <a:p>
            <a:pPr marL="173038" indent="-173038" eaLnBrk="0" hangingPunct="0">
              <a:spcBef>
                <a:spcPct val="50000"/>
              </a:spcBef>
              <a:defRPr/>
            </a:pPr>
            <a:r>
              <a:rPr lang="en-US" sz="1100" dirty="0">
                <a:solidFill>
                  <a:schemeClr val="bg1"/>
                </a:solidFill>
                <a:latin typeface="Arial" charset="0"/>
              </a:rPr>
              <a:t>Copyright © </a:t>
            </a:r>
            <a:r>
              <a:rPr lang="en-US" sz="1100" dirty="0" smtClean="0">
                <a:solidFill>
                  <a:schemeClr val="bg1"/>
                </a:solidFill>
                <a:latin typeface="Arial" charset="0"/>
              </a:rPr>
              <a:t>2010, </a:t>
            </a:r>
            <a:r>
              <a:rPr lang="en-US" sz="1100" dirty="0">
                <a:solidFill>
                  <a:schemeClr val="bg1"/>
                </a:solidFill>
                <a:latin typeface="Arial" charset="0"/>
              </a:rPr>
              <a:t>Infosys Technologies Ltd.</a:t>
            </a:r>
          </a:p>
        </p:txBody>
      </p:sp>
      <p:grpSp>
        <p:nvGrpSpPr>
          <p:cNvPr id="2055" name="Group 20"/>
          <p:cNvGrpSpPr>
            <a:grpSpLocks/>
          </p:cNvGrpSpPr>
          <p:nvPr userDrawn="1"/>
        </p:nvGrpSpPr>
        <p:grpSpPr bwMode="auto">
          <a:xfrm>
            <a:off x="233363" y="6376988"/>
            <a:ext cx="908050" cy="309562"/>
            <a:chOff x="2444" y="1518"/>
            <a:chExt cx="1488" cy="550"/>
          </a:xfrm>
        </p:grpSpPr>
        <p:sp>
          <p:nvSpPr>
            <p:cNvPr id="405525" name="Freeform 21"/>
            <p:cNvSpPr>
              <a:spLocks noEditPoints="1"/>
            </p:cNvSpPr>
            <p:nvPr/>
          </p:nvSpPr>
          <p:spPr bwMode="auto">
            <a:xfrm>
              <a:off x="3841" y="1518"/>
              <a:ext cx="91" cy="90"/>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defRPr/>
              </a:pPr>
              <a:endParaRPr lang="en-US">
                <a:latin typeface="Arial" charset="0"/>
              </a:endParaRPr>
            </a:p>
          </p:txBody>
        </p:sp>
        <p:sp>
          <p:nvSpPr>
            <p:cNvPr id="405526" name="Freeform 22"/>
            <p:cNvSpPr>
              <a:spLocks/>
            </p:cNvSpPr>
            <p:nvPr/>
          </p:nvSpPr>
          <p:spPr bwMode="auto">
            <a:xfrm>
              <a:off x="2444" y="1529"/>
              <a:ext cx="52"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defRPr/>
              </a:pPr>
              <a:endParaRPr lang="en-US">
                <a:latin typeface="Arial" charset="0"/>
              </a:endParaRPr>
            </a:p>
          </p:txBody>
        </p:sp>
        <p:sp>
          <p:nvSpPr>
            <p:cNvPr id="405527" name="Freeform 23"/>
            <p:cNvSpPr>
              <a:spLocks noEditPoints="1"/>
            </p:cNvSpPr>
            <p:nvPr/>
          </p:nvSpPr>
          <p:spPr bwMode="auto">
            <a:xfrm>
              <a:off x="2803" y="1529"/>
              <a:ext cx="1028"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defRPr/>
              </a:pPr>
              <a:endParaRPr lang="en-US">
                <a:latin typeface="Arial" charset="0"/>
              </a:endParaRPr>
            </a:p>
          </p:txBody>
        </p:sp>
        <p:sp>
          <p:nvSpPr>
            <p:cNvPr id="405528" name="Freeform 24"/>
            <p:cNvSpPr>
              <a:spLocks/>
            </p:cNvSpPr>
            <p:nvPr/>
          </p:nvSpPr>
          <p:spPr bwMode="auto">
            <a:xfrm>
              <a:off x="2551" y="1628"/>
              <a:ext cx="245" cy="344"/>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defRPr/>
              </a:pPr>
              <a:endParaRPr lang="en-US">
                <a:latin typeface="Arial" charset="0"/>
              </a:endParaRPr>
            </a:p>
          </p:txBody>
        </p:sp>
      </p:grpSp>
      <p:pic>
        <p:nvPicPr>
          <p:cNvPr id="2056" name="Picture 25" descr="E&amp;RLOGO [Converted]"/>
          <p:cNvPicPr>
            <a:picLocks noChangeAspect="1" noChangeArrowheads="1"/>
          </p:cNvPicPr>
          <p:nvPr userDrawn="1"/>
        </p:nvPicPr>
        <p:blipFill>
          <a:blip r:embed="rId19"/>
          <a:srcRect/>
          <a:stretch>
            <a:fillRect/>
          </a:stretch>
        </p:blipFill>
        <p:spPr bwMode="auto">
          <a:xfrm>
            <a:off x="9039225" y="-6350"/>
            <a:ext cx="852488" cy="785813"/>
          </a:xfrm>
          <a:prstGeom prst="rect">
            <a:avLst/>
          </a:prstGeom>
          <a:noFill/>
          <a:ln w="9525">
            <a:noFill/>
            <a:miter lim="800000"/>
            <a:headEnd/>
            <a:tailEnd/>
          </a:ln>
        </p:spPr>
      </p:pic>
      <p:sp>
        <p:nvSpPr>
          <p:cNvPr id="2057" name="Rectangle 26"/>
          <p:cNvSpPr>
            <a:spLocks noGrp="1" noChangeArrowheads="1"/>
          </p:cNvSpPr>
          <p:nvPr>
            <p:ph type="body" idx="1"/>
          </p:nvPr>
        </p:nvSpPr>
        <p:spPr bwMode="auto">
          <a:xfrm>
            <a:off x="82550" y="1174750"/>
            <a:ext cx="9658350" cy="4881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grpSp>
        <p:nvGrpSpPr>
          <p:cNvPr id="2058" name="Group 39"/>
          <p:cNvGrpSpPr>
            <a:grpSpLocks/>
          </p:cNvGrpSpPr>
          <p:nvPr userDrawn="1"/>
        </p:nvGrpSpPr>
        <p:grpSpPr bwMode="auto">
          <a:xfrm>
            <a:off x="6080125" y="6319838"/>
            <a:ext cx="384175" cy="381000"/>
            <a:chOff x="4181" y="4125"/>
            <a:chExt cx="183" cy="192"/>
          </a:xfrm>
        </p:grpSpPr>
        <p:sp>
          <p:nvSpPr>
            <p:cNvPr id="405544" name="Freeform 40"/>
            <p:cNvSpPr>
              <a:spLocks/>
            </p:cNvSpPr>
            <p:nvPr userDrawn="1"/>
          </p:nvSpPr>
          <p:spPr bwMode="auto">
            <a:xfrm>
              <a:off x="4181" y="4125"/>
              <a:ext cx="183" cy="192"/>
            </a:xfrm>
            <a:custGeom>
              <a:avLst/>
              <a:gdLst/>
              <a:ahLst/>
              <a:cxnLst>
                <a:cxn ang="0">
                  <a:pos x="364" y="424"/>
                </a:cxn>
                <a:cxn ang="0">
                  <a:pos x="364" y="0"/>
                </a:cxn>
                <a:cxn ang="0">
                  <a:pos x="0" y="0"/>
                </a:cxn>
                <a:cxn ang="0">
                  <a:pos x="0" y="578"/>
                </a:cxn>
                <a:cxn ang="0">
                  <a:pos x="232" y="578"/>
                </a:cxn>
                <a:cxn ang="0">
                  <a:pos x="364" y="424"/>
                </a:cxn>
              </a:cxnLst>
              <a:rect l="0" t="0" r="r" b="b"/>
              <a:pathLst>
                <a:path w="364" h="578">
                  <a:moveTo>
                    <a:pt x="364" y="424"/>
                  </a:moveTo>
                  <a:lnTo>
                    <a:pt x="364" y="0"/>
                  </a:lnTo>
                  <a:lnTo>
                    <a:pt x="0" y="0"/>
                  </a:lnTo>
                  <a:lnTo>
                    <a:pt x="0" y="578"/>
                  </a:lnTo>
                  <a:lnTo>
                    <a:pt x="232" y="578"/>
                  </a:lnTo>
                  <a:lnTo>
                    <a:pt x="364" y="424"/>
                  </a:lnTo>
                  <a:close/>
                </a:path>
              </a:pathLst>
            </a:custGeom>
            <a:noFill/>
            <a:ln w="1588">
              <a:solidFill>
                <a:srgbClr val="FFFFFF"/>
              </a:solidFill>
              <a:prstDash val="solid"/>
              <a:round/>
              <a:headEnd/>
              <a:tailEnd/>
            </a:ln>
          </p:spPr>
          <p:txBody>
            <a:bodyPr/>
            <a:lstStyle/>
            <a:p>
              <a:pPr>
                <a:defRPr/>
              </a:pPr>
              <a:endParaRPr lang="en-US">
                <a:latin typeface="Arial" charset="0"/>
              </a:endParaRPr>
            </a:p>
          </p:txBody>
        </p:sp>
        <p:sp>
          <p:nvSpPr>
            <p:cNvPr id="405545" name="Freeform 41"/>
            <p:cNvSpPr>
              <a:spLocks/>
            </p:cNvSpPr>
            <p:nvPr userDrawn="1"/>
          </p:nvSpPr>
          <p:spPr bwMode="auto">
            <a:xfrm>
              <a:off x="4297" y="4266"/>
              <a:ext cx="55"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rgbClr val="FFFFFF"/>
            </a:solidFill>
            <a:ln w="9525">
              <a:solidFill>
                <a:srgbClr val="FFFFFF"/>
              </a:solidFill>
              <a:round/>
              <a:headEnd/>
              <a:tailEnd/>
            </a:ln>
          </p:spPr>
          <p:txBody>
            <a:bodyPr/>
            <a:lstStyle/>
            <a:p>
              <a:pPr>
                <a:defRPr/>
              </a:pPr>
              <a:endParaRPr lang="en-US">
                <a:latin typeface="Arial" charset="0"/>
              </a:endParaRPr>
            </a:p>
          </p:txBody>
        </p:sp>
        <p:sp>
          <p:nvSpPr>
            <p:cNvPr id="405546" name="Freeform 42"/>
            <p:cNvSpPr>
              <a:spLocks/>
            </p:cNvSpPr>
            <p:nvPr userDrawn="1"/>
          </p:nvSpPr>
          <p:spPr bwMode="auto">
            <a:xfrm>
              <a:off x="4297" y="4266"/>
              <a:ext cx="55"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rgbClr val="FFFFFF"/>
            </a:solidFill>
            <a:ln w="1588">
              <a:solidFill>
                <a:srgbClr val="FFFFFF"/>
              </a:solidFill>
              <a:prstDash val="solid"/>
              <a:round/>
              <a:headEnd/>
              <a:tailEnd/>
            </a:ln>
          </p:spPr>
          <p:txBody>
            <a:bodyPr/>
            <a:lstStyle/>
            <a:p>
              <a:pPr>
                <a:defRPr/>
              </a:pPr>
              <a:endParaRPr lang="en-US">
                <a:latin typeface="Arial" charset="0"/>
              </a:endParaRPr>
            </a:p>
          </p:txBody>
        </p:sp>
      </p:grpSp>
      <p:sp>
        <p:nvSpPr>
          <p:cNvPr id="405548" name="Rectangle 44"/>
          <p:cNvSpPr>
            <a:spLocks noChangeArrowheads="1"/>
          </p:cNvSpPr>
          <p:nvPr/>
        </p:nvSpPr>
        <p:spPr bwMode="auto">
          <a:xfrm>
            <a:off x="5743575" y="6381750"/>
            <a:ext cx="908050" cy="476250"/>
          </a:xfrm>
          <a:prstGeom prst="rect">
            <a:avLst/>
          </a:prstGeom>
          <a:noFill/>
          <a:ln w="9525">
            <a:noFill/>
            <a:miter lim="800000"/>
            <a:headEnd/>
            <a:tailEnd/>
          </a:ln>
          <a:effectLst>
            <a:outerShdw dist="17961" dir="2700000" algn="ctr" rotWithShape="0">
              <a:schemeClr val="tx1"/>
            </a:outerShdw>
          </a:effectLst>
        </p:spPr>
        <p:txBody>
          <a:bodyPr/>
          <a:lstStyle/>
          <a:p>
            <a:pPr algn="ctr">
              <a:defRPr/>
            </a:pPr>
            <a:fld id="{CEC51055-2C70-471A-80FA-A61AED91912E}" type="slidenum">
              <a:rPr lang="en-US" sz="1200" b="1">
                <a:solidFill>
                  <a:srgbClr val="FFFFFF"/>
                </a:solidFill>
                <a:latin typeface="Arial" charset="0"/>
              </a:rPr>
              <a:pPr algn="ctr">
                <a:defRPr/>
              </a:pPr>
              <a:t>‹#›</a:t>
            </a:fld>
            <a:endParaRPr lang="en-US" sz="1200" b="1" dirty="0">
              <a:solidFill>
                <a:srgbClr val="FFFFFF"/>
              </a:solidFill>
              <a:latin typeface="Arial" charset="0"/>
            </a:endParaRPr>
          </a:p>
        </p:txBody>
      </p:sp>
      <p:sp>
        <p:nvSpPr>
          <p:cNvPr id="19" name="TextBox 18"/>
          <p:cNvSpPr txBox="1"/>
          <p:nvPr userDrawn="1"/>
        </p:nvSpPr>
        <p:spPr>
          <a:xfrm>
            <a:off x="4395788" y="6427788"/>
            <a:ext cx="1076325" cy="261937"/>
          </a:xfrm>
          <a:prstGeom prst="rect">
            <a:avLst/>
          </a:prstGeom>
          <a:noFill/>
          <a:ln w="12700" algn="ctr">
            <a:noFill/>
            <a:miter lim="800000"/>
            <a:headEnd/>
            <a:tailEnd/>
          </a:ln>
          <a:effectLst>
            <a:outerShdw dist="17961" dir="2700000" algn="ctr" rotWithShape="0">
              <a:schemeClr val="tx1"/>
            </a:outerShdw>
          </a:effectLst>
        </p:spPr>
        <p:txBody>
          <a:bodyPr lIns="92075" tIns="46038" rIns="92075" bIns="46038">
            <a:spAutoFit/>
          </a:bodyPr>
          <a:lstStyle/>
          <a:p>
            <a:pPr marL="173038" indent="-173038" eaLnBrk="0" hangingPunct="0">
              <a:spcBef>
                <a:spcPct val="50000"/>
              </a:spcBef>
              <a:defRPr/>
            </a:pPr>
            <a:r>
              <a:rPr lang="en-US" sz="1100" b="1" dirty="0">
                <a:solidFill>
                  <a:schemeClr val="bg1"/>
                </a:solidFill>
                <a:latin typeface="Arial" charset="0"/>
              </a:rPr>
              <a:t>Confidential</a:t>
            </a:r>
          </a:p>
        </p:txBody>
      </p:sp>
    </p:spTree>
  </p:cSld>
  <p:clrMap bg1="lt1" tx1="dk1" bg2="lt2" tx2="dk2" accent1="accent1" accent2="accent2" accent3="accent3" accent4="accent4" accent5="accent5" accent6="accent6" hlink="hlink" folHlink="folHlink"/>
  <p:sldLayoutIdLst>
    <p:sldLayoutId id="2147484294" r:id="rId1"/>
    <p:sldLayoutId id="2147484280" r:id="rId2"/>
    <p:sldLayoutId id="2147484281" r:id="rId3"/>
    <p:sldLayoutId id="2147484282" r:id="rId4"/>
    <p:sldLayoutId id="2147484283" r:id="rId5"/>
    <p:sldLayoutId id="2147484284" r:id="rId6"/>
    <p:sldLayoutId id="2147484285" r:id="rId7"/>
    <p:sldLayoutId id="2147484286" r:id="rId8"/>
    <p:sldLayoutId id="2147484287" r:id="rId9"/>
    <p:sldLayoutId id="2147484288" r:id="rId10"/>
    <p:sldLayoutId id="2147484289" r:id="rId11"/>
    <p:sldLayoutId id="2147484290" r:id="rId12"/>
    <p:sldLayoutId id="2147484291" r:id="rId13"/>
    <p:sldLayoutId id="2147484292" r:id="rId14"/>
    <p:sldLayoutId id="2147484293" r:id="rId15"/>
  </p:sldLayoutIdLst>
  <p:txStyles>
    <p:titleStyle>
      <a:lvl1pPr algn="l" rtl="0" eaLnBrk="0" fontAlgn="base" hangingPunct="0">
        <a:spcBef>
          <a:spcPct val="0"/>
        </a:spcBef>
        <a:spcAft>
          <a:spcPct val="0"/>
        </a:spcAft>
        <a:defRPr sz="3200" b="1">
          <a:solidFill>
            <a:srgbClr val="FFFFFF"/>
          </a:solidFill>
          <a:latin typeface="+mj-lt"/>
          <a:ea typeface="+mj-ea"/>
          <a:cs typeface="+mj-cs"/>
        </a:defRPr>
      </a:lvl1pPr>
      <a:lvl2pPr algn="l" rtl="0" eaLnBrk="0" fontAlgn="base" hangingPunct="0">
        <a:spcBef>
          <a:spcPct val="0"/>
        </a:spcBef>
        <a:spcAft>
          <a:spcPct val="0"/>
        </a:spcAft>
        <a:defRPr sz="3200" b="1">
          <a:solidFill>
            <a:srgbClr val="FFFFFF"/>
          </a:solidFill>
          <a:latin typeface="Arial" charset="0"/>
        </a:defRPr>
      </a:lvl2pPr>
      <a:lvl3pPr algn="l" rtl="0" eaLnBrk="0" fontAlgn="base" hangingPunct="0">
        <a:spcBef>
          <a:spcPct val="0"/>
        </a:spcBef>
        <a:spcAft>
          <a:spcPct val="0"/>
        </a:spcAft>
        <a:defRPr sz="3200" b="1">
          <a:solidFill>
            <a:srgbClr val="FFFFFF"/>
          </a:solidFill>
          <a:latin typeface="Arial" charset="0"/>
        </a:defRPr>
      </a:lvl3pPr>
      <a:lvl4pPr algn="l" rtl="0" eaLnBrk="0" fontAlgn="base" hangingPunct="0">
        <a:spcBef>
          <a:spcPct val="0"/>
        </a:spcBef>
        <a:spcAft>
          <a:spcPct val="0"/>
        </a:spcAft>
        <a:defRPr sz="3200" b="1">
          <a:solidFill>
            <a:srgbClr val="FFFFFF"/>
          </a:solidFill>
          <a:latin typeface="Arial" charset="0"/>
        </a:defRPr>
      </a:lvl4pPr>
      <a:lvl5pPr algn="l" rtl="0" eaLnBrk="0" fontAlgn="base" hangingPunct="0">
        <a:spcBef>
          <a:spcPct val="0"/>
        </a:spcBef>
        <a:spcAft>
          <a:spcPct val="0"/>
        </a:spcAft>
        <a:defRPr sz="3200" b="1">
          <a:solidFill>
            <a:srgbClr val="FFFFFF"/>
          </a:solidFill>
          <a:latin typeface="Arial" charset="0"/>
        </a:defRPr>
      </a:lvl5pPr>
      <a:lvl6pPr marL="457200" algn="l" rtl="0" fontAlgn="base">
        <a:spcBef>
          <a:spcPct val="0"/>
        </a:spcBef>
        <a:spcAft>
          <a:spcPct val="0"/>
        </a:spcAft>
        <a:defRPr sz="3200" b="1">
          <a:solidFill>
            <a:srgbClr val="FFFFFF"/>
          </a:solidFill>
          <a:latin typeface="Arial" charset="0"/>
        </a:defRPr>
      </a:lvl6pPr>
      <a:lvl7pPr marL="914400" algn="l" rtl="0" fontAlgn="base">
        <a:spcBef>
          <a:spcPct val="0"/>
        </a:spcBef>
        <a:spcAft>
          <a:spcPct val="0"/>
        </a:spcAft>
        <a:defRPr sz="3200" b="1">
          <a:solidFill>
            <a:srgbClr val="FFFFFF"/>
          </a:solidFill>
          <a:latin typeface="Arial" charset="0"/>
        </a:defRPr>
      </a:lvl7pPr>
      <a:lvl8pPr marL="1371600" algn="l" rtl="0" fontAlgn="base">
        <a:spcBef>
          <a:spcPct val="0"/>
        </a:spcBef>
        <a:spcAft>
          <a:spcPct val="0"/>
        </a:spcAft>
        <a:defRPr sz="3200" b="1">
          <a:solidFill>
            <a:srgbClr val="FFFFFF"/>
          </a:solidFill>
          <a:latin typeface="Arial" charset="0"/>
        </a:defRPr>
      </a:lvl8pPr>
      <a:lvl9pPr marL="1828800" algn="l" rtl="0" fontAlgn="base">
        <a:spcBef>
          <a:spcPct val="0"/>
        </a:spcBef>
        <a:spcAft>
          <a:spcPct val="0"/>
        </a:spcAft>
        <a:defRPr sz="3200" b="1">
          <a:solidFill>
            <a:srgbClr val="FFFFFF"/>
          </a:solidFill>
          <a:latin typeface="Arial" charset="0"/>
        </a:defRPr>
      </a:lvl9pPr>
    </p:titleStyle>
    <p:bodyStyle>
      <a:lvl1pPr marL="342900" indent="-342900" algn="l" rtl="0" eaLnBrk="0" fontAlgn="base" hangingPunct="0">
        <a:spcBef>
          <a:spcPct val="20000"/>
        </a:spcBef>
        <a:spcAft>
          <a:spcPct val="0"/>
        </a:spcAft>
        <a:buClr>
          <a:srgbClr val="003366"/>
        </a:buClr>
        <a:buFont typeface="Wingdings" pitchFamily="2" charset="2"/>
        <a:buChar char="Ø"/>
        <a:defRPr sz="2000">
          <a:solidFill>
            <a:srgbClr val="000000"/>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itchFamily="2" charset="2"/>
        <a:buChar char="§"/>
        <a:defRPr>
          <a:solidFill>
            <a:srgbClr val="000000"/>
          </a:solidFill>
          <a:latin typeface="+mn-lt"/>
        </a:defRPr>
      </a:lvl2pPr>
      <a:lvl3pPr marL="1143000" indent="-228600" algn="l" rtl="0" eaLnBrk="0" fontAlgn="base" hangingPunct="0">
        <a:spcBef>
          <a:spcPct val="20000"/>
        </a:spcBef>
        <a:spcAft>
          <a:spcPct val="0"/>
        </a:spcAft>
        <a:buClr>
          <a:srgbClr val="003366"/>
        </a:buClr>
        <a:buFont typeface="Arial" pitchFamily="34" charset="0"/>
        <a:buChar char="–"/>
        <a:defRPr>
          <a:solidFill>
            <a:srgbClr val="000000"/>
          </a:solidFill>
          <a:latin typeface="+mn-lt"/>
        </a:defRPr>
      </a:lvl3pPr>
      <a:lvl4pPr marL="1600200" indent="-228600" algn="l" rtl="0" eaLnBrk="0" fontAlgn="base" hangingPunct="0">
        <a:spcBef>
          <a:spcPct val="20000"/>
        </a:spcBef>
        <a:spcAft>
          <a:spcPct val="0"/>
        </a:spcAft>
        <a:buClr>
          <a:srgbClr val="003366"/>
        </a:buClr>
        <a:buFont typeface="Arial" pitchFamily="34" charset="0"/>
        <a:buChar char="»"/>
        <a:defRPr>
          <a:solidFill>
            <a:srgbClr val="000000"/>
          </a:solidFill>
          <a:latin typeface="+mn-lt"/>
        </a:defRPr>
      </a:lvl4pPr>
      <a:lvl5pPr marL="2057400" indent="-228600" algn="l" rtl="0" eaLnBrk="0" fontAlgn="base" hangingPunct="0">
        <a:spcBef>
          <a:spcPct val="20000"/>
        </a:spcBef>
        <a:spcAft>
          <a:spcPct val="0"/>
        </a:spcAft>
        <a:buClr>
          <a:srgbClr val="003366"/>
        </a:buClr>
        <a:buChar char="•"/>
        <a:defRPr>
          <a:solidFill>
            <a:srgbClr val="000000"/>
          </a:solidFill>
          <a:latin typeface="+mn-lt"/>
        </a:defRPr>
      </a:lvl5pPr>
      <a:lvl6pPr marL="2514600" indent="-228600" algn="l" rtl="0" fontAlgn="base">
        <a:spcBef>
          <a:spcPct val="20000"/>
        </a:spcBef>
        <a:spcAft>
          <a:spcPct val="0"/>
        </a:spcAft>
        <a:buClr>
          <a:srgbClr val="003366"/>
        </a:buClr>
        <a:buChar char="•"/>
        <a:defRPr>
          <a:solidFill>
            <a:srgbClr val="000000"/>
          </a:solidFill>
          <a:latin typeface="+mn-lt"/>
        </a:defRPr>
      </a:lvl6pPr>
      <a:lvl7pPr marL="2971800" indent="-228600" algn="l" rtl="0" fontAlgn="base">
        <a:spcBef>
          <a:spcPct val="20000"/>
        </a:spcBef>
        <a:spcAft>
          <a:spcPct val="0"/>
        </a:spcAft>
        <a:buClr>
          <a:srgbClr val="003366"/>
        </a:buClr>
        <a:buChar char="•"/>
        <a:defRPr>
          <a:solidFill>
            <a:srgbClr val="000000"/>
          </a:solidFill>
          <a:latin typeface="+mn-lt"/>
        </a:defRPr>
      </a:lvl7pPr>
      <a:lvl8pPr marL="3429000" indent="-228600" algn="l" rtl="0" fontAlgn="base">
        <a:spcBef>
          <a:spcPct val="20000"/>
        </a:spcBef>
        <a:spcAft>
          <a:spcPct val="0"/>
        </a:spcAft>
        <a:buClr>
          <a:srgbClr val="003366"/>
        </a:buClr>
        <a:buChar char="•"/>
        <a:defRPr>
          <a:solidFill>
            <a:srgbClr val="000000"/>
          </a:solidFill>
          <a:latin typeface="+mn-lt"/>
        </a:defRPr>
      </a:lvl8pPr>
      <a:lvl9pPr marL="3886200" indent="-228600" algn="l" rtl="0" fontAlgn="base">
        <a:spcBef>
          <a:spcPct val="20000"/>
        </a:spcBef>
        <a:spcAft>
          <a:spcPct val="0"/>
        </a:spcAft>
        <a:buClr>
          <a:srgbClr val="003366"/>
        </a:buClr>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image" Target="../media/image31.emf"/><Relationship Id="rId18" Type="http://schemas.openxmlformats.org/officeDocument/2006/relationships/image" Target="../media/image36.emf"/><Relationship Id="rId3" Type="http://schemas.openxmlformats.org/officeDocument/2006/relationships/image" Target="../media/image21.emf"/><Relationship Id="rId21" Type="http://schemas.openxmlformats.org/officeDocument/2006/relationships/image" Target="../media/image39.emf"/><Relationship Id="rId7" Type="http://schemas.openxmlformats.org/officeDocument/2006/relationships/image" Target="../media/image25.emf"/><Relationship Id="rId12" Type="http://schemas.openxmlformats.org/officeDocument/2006/relationships/image" Target="../media/image30.emf"/><Relationship Id="rId17" Type="http://schemas.openxmlformats.org/officeDocument/2006/relationships/image" Target="../media/image35.emf"/><Relationship Id="rId2" Type="http://schemas.openxmlformats.org/officeDocument/2006/relationships/notesSlide" Target="../notesSlides/notesSlide13.xml"/><Relationship Id="rId16" Type="http://schemas.openxmlformats.org/officeDocument/2006/relationships/image" Target="../media/image34.emf"/><Relationship Id="rId20" Type="http://schemas.openxmlformats.org/officeDocument/2006/relationships/image" Target="../media/image38.emf"/><Relationship Id="rId1" Type="http://schemas.openxmlformats.org/officeDocument/2006/relationships/slideLayout" Target="../slideLayouts/slideLayout6.xml"/><Relationship Id="rId6" Type="http://schemas.openxmlformats.org/officeDocument/2006/relationships/image" Target="../media/image24.emf"/><Relationship Id="rId11" Type="http://schemas.openxmlformats.org/officeDocument/2006/relationships/image" Target="../media/image29.emf"/><Relationship Id="rId5" Type="http://schemas.openxmlformats.org/officeDocument/2006/relationships/image" Target="../media/image23.emf"/><Relationship Id="rId15" Type="http://schemas.openxmlformats.org/officeDocument/2006/relationships/image" Target="../media/image33.emf"/><Relationship Id="rId23" Type="http://schemas.openxmlformats.org/officeDocument/2006/relationships/image" Target="../media/image41.emf"/><Relationship Id="rId10" Type="http://schemas.openxmlformats.org/officeDocument/2006/relationships/image" Target="../media/image28.emf"/><Relationship Id="rId19" Type="http://schemas.openxmlformats.org/officeDocument/2006/relationships/image" Target="../media/image37.emf"/><Relationship Id="rId4" Type="http://schemas.openxmlformats.org/officeDocument/2006/relationships/image" Target="../media/image22.emf"/><Relationship Id="rId9" Type="http://schemas.openxmlformats.org/officeDocument/2006/relationships/image" Target="../media/image27.emf"/><Relationship Id="rId14" Type="http://schemas.openxmlformats.org/officeDocument/2006/relationships/image" Target="../media/image32.emf"/><Relationship Id="rId22" Type="http://schemas.openxmlformats.org/officeDocument/2006/relationships/image" Target="../media/image4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7.emf"/><Relationship Id="rId3" Type="http://schemas.openxmlformats.org/officeDocument/2006/relationships/image" Target="../media/image7.emf"/><Relationship Id="rId7" Type="http://schemas.openxmlformats.org/officeDocument/2006/relationships/image" Target="../media/image11.emf"/><Relationship Id="rId12"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0.emf"/><Relationship Id="rId11" Type="http://schemas.openxmlformats.org/officeDocument/2006/relationships/image" Target="../media/image15.emf"/><Relationship Id="rId5" Type="http://schemas.openxmlformats.org/officeDocument/2006/relationships/image" Target="../media/image9.emf"/><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ctrTitle"/>
          </p:nvPr>
        </p:nvSpPr>
        <p:spPr>
          <a:xfrm>
            <a:off x="742950" y="1219200"/>
            <a:ext cx="8420100" cy="1066800"/>
          </a:xfrm>
        </p:spPr>
        <p:txBody>
          <a:bodyPr lIns="90488" tIns="44450" rIns="90488" bIns="44450"/>
          <a:lstStyle/>
          <a:p>
            <a:pPr eaLnBrk="1" hangingPunct="1">
              <a:defRPr/>
            </a:pPr>
            <a:r>
              <a:rPr lang="en-US" smtClean="0"/>
              <a:t>Programming Practices </a:t>
            </a:r>
            <a:r>
              <a:rPr lang="en-US" dirty="0" smtClean="0"/>
              <a:t>Day 2</a:t>
            </a:r>
            <a:r>
              <a:rPr lang="en-US" sz="2400" dirty="0" smtClean="0"/>
              <a:t/>
            </a:r>
            <a:br>
              <a:rPr lang="en-US" sz="2400" dirty="0" smtClean="0"/>
            </a:br>
            <a:r>
              <a:rPr lang="en-US" sz="2400" dirty="0" smtClean="0">
                <a:solidFill>
                  <a:srgbClr val="FFCC66"/>
                </a:solidFill>
              </a:rPr>
              <a:t>Bridge Course </a:t>
            </a:r>
            <a:r>
              <a:rPr lang="en-US" sz="1800" dirty="0" smtClean="0">
                <a:solidFill>
                  <a:srgbClr val="FFCC66"/>
                </a:solidFill>
              </a:rPr>
              <a:t/>
            </a:r>
            <a:br>
              <a:rPr lang="en-US" sz="1800" dirty="0" smtClean="0">
                <a:solidFill>
                  <a:srgbClr val="FFCC66"/>
                </a:solidFill>
              </a:rPr>
            </a:br>
            <a:endParaRPr lang="en-US" sz="1800" dirty="0" smtClean="0">
              <a:solidFill>
                <a:srgbClr val="FFCC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9746"/>
                                        </p:tgtEl>
                                        <p:attrNameLst>
                                          <p:attrName>style.visibility</p:attrName>
                                        </p:attrNameLst>
                                      </p:cBhvr>
                                      <p:to>
                                        <p:strVal val="visible"/>
                                      </p:to>
                                    </p:set>
                                    <p:animEffect transition="in" filter="blinds(horizontal)">
                                      <p:cBhvr>
                                        <p:cTn id="7" dur="500"/>
                                        <p:tgtEl>
                                          <p:spTgt spid="159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p:cNvSpPr>
            <a:spLocks noGrp="1" noChangeArrowheads="1"/>
          </p:cNvSpPr>
          <p:nvPr>
            <p:ph type="title"/>
          </p:nvPr>
        </p:nvSpPr>
        <p:spPr>
          <a:xfrm>
            <a:off x="165100" y="304800"/>
            <a:ext cx="9410700" cy="609600"/>
          </a:xfrm>
        </p:spPr>
        <p:txBody>
          <a:bodyPr/>
          <a:lstStyle/>
          <a:p>
            <a:pPr eaLnBrk="1" hangingPunct="1">
              <a:defRPr/>
            </a:pPr>
            <a:r>
              <a:rPr lang="en-US" dirty="0" smtClean="0"/>
              <a:t>Coding Standards - Guidelines</a:t>
            </a:r>
          </a:p>
        </p:txBody>
      </p:sp>
      <p:sp>
        <p:nvSpPr>
          <p:cNvPr id="30723" name="Rectangle 3"/>
          <p:cNvSpPr>
            <a:spLocks noGrp="1" noChangeArrowheads="1"/>
          </p:cNvSpPr>
          <p:nvPr>
            <p:ph type="body" idx="1"/>
          </p:nvPr>
        </p:nvSpPr>
        <p:spPr>
          <a:xfrm>
            <a:off x="247650" y="1219200"/>
            <a:ext cx="9328150" cy="5029200"/>
          </a:xfrm>
        </p:spPr>
        <p:txBody>
          <a:bodyPr/>
          <a:lstStyle/>
          <a:p>
            <a:pPr eaLnBrk="1" hangingPunct="1"/>
            <a:r>
              <a:rPr lang="en-US" smtClean="0"/>
              <a:t>The Guidelines can be categorized as follows:</a:t>
            </a:r>
          </a:p>
          <a:p>
            <a:pPr eaLnBrk="1" hangingPunct="1"/>
            <a:endParaRPr lang="en-US" smtClean="0"/>
          </a:p>
          <a:p>
            <a:pPr lvl="1" eaLnBrk="1" hangingPunct="1"/>
            <a:r>
              <a:rPr lang="en-US" sz="1800" smtClean="0"/>
              <a:t>Variable Naming Conventions </a:t>
            </a:r>
          </a:p>
          <a:p>
            <a:pPr lvl="1" eaLnBrk="1" hangingPunct="1">
              <a:buFont typeface="Wingdings" pitchFamily="2" charset="2"/>
              <a:buNone/>
            </a:pPr>
            <a:endParaRPr lang="en-US" sz="1800" smtClean="0"/>
          </a:p>
          <a:p>
            <a:pPr lvl="1" eaLnBrk="1" hangingPunct="1"/>
            <a:r>
              <a:rPr lang="en-US" sz="1800" smtClean="0"/>
              <a:t>File related conventions</a:t>
            </a:r>
          </a:p>
          <a:p>
            <a:pPr lvl="1" eaLnBrk="1" hangingPunct="1">
              <a:buFont typeface="Wingdings" pitchFamily="2" charset="2"/>
              <a:buNone/>
            </a:pPr>
            <a:endParaRPr lang="en-US" sz="1800" smtClean="0"/>
          </a:p>
          <a:p>
            <a:pPr lvl="1" eaLnBrk="1" hangingPunct="1"/>
            <a:r>
              <a:rPr lang="en-US" sz="1800" smtClean="0"/>
              <a:t>Function related conventions</a:t>
            </a:r>
          </a:p>
          <a:p>
            <a:pPr lvl="1" eaLnBrk="1" hangingPunct="1">
              <a:buFont typeface="Wingdings" pitchFamily="2" charset="2"/>
              <a:buNone/>
            </a:pPr>
            <a:endParaRPr lang="en-US" sz="1800" smtClean="0"/>
          </a:p>
          <a:p>
            <a:pPr lvl="1" eaLnBrk="1" hangingPunct="1"/>
            <a:r>
              <a:rPr lang="en-US" sz="1800" smtClean="0"/>
              <a:t>Commenting conventions</a:t>
            </a:r>
          </a:p>
          <a:p>
            <a:pPr lvl="1" eaLnBrk="1" hangingPunct="1"/>
            <a:endParaRPr lang="en-US" sz="1800" smtClean="0"/>
          </a:p>
          <a:p>
            <a:pPr lvl="1" eaLnBrk="1" hangingPunct="1"/>
            <a:r>
              <a:rPr lang="en-US" sz="1800" smtClean="0"/>
              <a:t>Indentation </a:t>
            </a:r>
          </a:p>
          <a:p>
            <a:pPr lvl="1" eaLnBrk="1" hangingPunct="1">
              <a:buFont typeface="Wingdings" pitchFamily="2" charset="2"/>
              <a:buNone/>
            </a:pPr>
            <a:endParaRPr lang="en-US" smtClean="0"/>
          </a:p>
        </p:txBody>
      </p:sp>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A8F4449F-7AD4-4DF8-BC46-12353030FD27}"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146" name="Rectangle 2"/>
          <p:cNvSpPr>
            <a:spLocks noGrp="1" noChangeArrowheads="1"/>
          </p:cNvSpPr>
          <p:nvPr>
            <p:ph type="title"/>
          </p:nvPr>
        </p:nvSpPr>
        <p:spPr>
          <a:xfrm>
            <a:off x="247650" y="369888"/>
            <a:ext cx="9410700" cy="609600"/>
          </a:xfrm>
        </p:spPr>
        <p:txBody>
          <a:bodyPr/>
          <a:lstStyle/>
          <a:p>
            <a:pPr marL="533400" indent="-533400" eaLnBrk="1" hangingPunct="1">
              <a:defRPr/>
            </a:pPr>
            <a:r>
              <a:rPr lang="en-US" dirty="0" smtClean="0"/>
              <a:t>Variable Naming Conventions</a:t>
            </a:r>
          </a:p>
        </p:txBody>
      </p:sp>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2141395E-98EF-452A-B765-1A4C162D6DC6}" type="slidenum">
              <a:rPr lang="en-US" smtClean="0"/>
              <a:pPr>
                <a:defRPr/>
              </a:pPr>
              <a:t>11</a:t>
            </a:fld>
            <a:endParaRPr lang="en-US" dirty="0"/>
          </a:p>
        </p:txBody>
      </p:sp>
      <p:pic>
        <p:nvPicPr>
          <p:cNvPr id="31748" name="Picture 4"/>
          <p:cNvPicPr>
            <a:picLocks noChangeAspect="1" noChangeArrowheads="1"/>
          </p:cNvPicPr>
          <p:nvPr/>
        </p:nvPicPr>
        <p:blipFill>
          <a:blip r:embed="rId3"/>
          <a:srcRect/>
          <a:stretch>
            <a:fillRect/>
          </a:stretch>
        </p:blipFill>
        <p:spPr bwMode="auto">
          <a:xfrm>
            <a:off x="990600" y="1524000"/>
            <a:ext cx="8287677"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Rectangle 2"/>
          <p:cNvSpPr>
            <a:spLocks noGrp="1" noChangeArrowheads="1"/>
          </p:cNvSpPr>
          <p:nvPr>
            <p:ph type="title"/>
          </p:nvPr>
        </p:nvSpPr>
        <p:spPr>
          <a:xfrm>
            <a:off x="247650" y="369888"/>
            <a:ext cx="9410700" cy="609600"/>
          </a:xfrm>
        </p:spPr>
        <p:txBody>
          <a:bodyPr/>
          <a:lstStyle/>
          <a:p>
            <a:pPr eaLnBrk="1" hangingPunct="1">
              <a:defRPr/>
            </a:pPr>
            <a:r>
              <a:rPr lang="en-US" dirty="0" smtClean="0"/>
              <a:t>File Related Conventions</a:t>
            </a:r>
          </a:p>
        </p:txBody>
      </p:sp>
      <p:sp>
        <p:nvSpPr>
          <p:cNvPr id="32771" name="Rectangle 3"/>
          <p:cNvSpPr>
            <a:spLocks noGrp="1" noChangeArrowheads="1"/>
          </p:cNvSpPr>
          <p:nvPr>
            <p:ph type="body" idx="1"/>
          </p:nvPr>
        </p:nvSpPr>
        <p:spPr>
          <a:xfrm>
            <a:off x="330200" y="1752600"/>
            <a:ext cx="9163050" cy="3581400"/>
          </a:xfrm>
        </p:spPr>
        <p:txBody>
          <a:bodyPr/>
          <a:lstStyle/>
          <a:p>
            <a:pPr eaLnBrk="1" hangingPunct="1">
              <a:lnSpc>
                <a:spcPct val="90000"/>
              </a:lnSpc>
            </a:pPr>
            <a:r>
              <a:rPr lang="en-US" sz="1600" smtClean="0"/>
              <a:t>All </a:t>
            </a:r>
            <a:r>
              <a:rPr lang="en-US" sz="1600" i="1" smtClean="0"/>
              <a:t>source</a:t>
            </a:r>
            <a:r>
              <a:rPr lang="en-US" sz="1600" smtClean="0"/>
              <a:t> and </a:t>
            </a:r>
            <a:r>
              <a:rPr lang="en-US" sz="1600" i="1" smtClean="0"/>
              <a:t>header files</a:t>
            </a:r>
            <a:r>
              <a:rPr lang="en-US" sz="1600" smtClean="0"/>
              <a:t> must contain at the beginning of file, a section providing information about the source or the header file  called the File Header block</a:t>
            </a:r>
            <a:br>
              <a:rPr lang="en-US" sz="1600" smtClean="0"/>
            </a:br>
            <a:r>
              <a:rPr lang="en-US" sz="1600" b="1" smtClean="0"/>
              <a:t>Format</a:t>
            </a:r>
            <a:r>
              <a:rPr lang="en-US" sz="1600" smtClean="0"/>
              <a:t>:</a:t>
            </a:r>
          </a:p>
          <a:p>
            <a:pPr eaLnBrk="1" hangingPunct="1">
              <a:lnSpc>
                <a:spcPct val="90000"/>
              </a:lnSpc>
              <a:buFont typeface="Wingdings" pitchFamily="2" charset="2"/>
              <a:buNone/>
            </a:pPr>
            <a:r>
              <a:rPr lang="en-US" sz="1800" smtClean="0">
                <a:solidFill>
                  <a:srgbClr val="008000"/>
                </a:solidFill>
              </a:rPr>
              <a:t>	</a:t>
            </a:r>
            <a:r>
              <a:rPr lang="en-US" sz="1800" smtClean="0">
                <a:solidFill>
                  <a:srgbClr val="008000"/>
                </a:solidFill>
                <a:latin typeface="Courier New" pitchFamily="49" charset="0"/>
              </a:rPr>
              <a:t>/****************************************************</a:t>
            </a:r>
          </a:p>
          <a:p>
            <a:pPr eaLnBrk="1" hangingPunct="1">
              <a:lnSpc>
                <a:spcPct val="90000"/>
              </a:lnSpc>
              <a:buFont typeface="Wingdings" pitchFamily="2" charset="2"/>
              <a:buNone/>
            </a:pPr>
            <a:r>
              <a:rPr lang="en-US" sz="1800" smtClean="0">
                <a:solidFill>
                  <a:srgbClr val="008000"/>
                </a:solidFill>
                <a:latin typeface="Courier New" pitchFamily="49" charset="0"/>
              </a:rPr>
              <a:t>	* File		: &lt;filename&gt;</a:t>
            </a:r>
          </a:p>
          <a:p>
            <a:pPr eaLnBrk="1" hangingPunct="1">
              <a:lnSpc>
                <a:spcPct val="90000"/>
              </a:lnSpc>
              <a:buFont typeface="Wingdings" pitchFamily="2" charset="2"/>
              <a:buNone/>
            </a:pPr>
            <a:r>
              <a:rPr lang="en-US" sz="1800" smtClean="0">
                <a:solidFill>
                  <a:srgbClr val="008000"/>
                </a:solidFill>
                <a:latin typeface="Courier New" pitchFamily="49" charset="0"/>
              </a:rPr>
              <a:t>	* Description 	: &lt;description&gt;</a:t>
            </a:r>
          </a:p>
          <a:p>
            <a:pPr eaLnBrk="1" hangingPunct="1">
              <a:lnSpc>
                <a:spcPct val="90000"/>
              </a:lnSpc>
              <a:buFont typeface="Wingdings" pitchFamily="2" charset="2"/>
              <a:buNone/>
            </a:pPr>
            <a:r>
              <a:rPr lang="en-US" sz="1800" smtClean="0">
                <a:solidFill>
                  <a:srgbClr val="008000"/>
                </a:solidFill>
                <a:latin typeface="Courier New" pitchFamily="49" charset="0"/>
              </a:rPr>
              <a:t>	* Author      	: &lt;author&gt; &lt;company&gt;</a:t>
            </a:r>
          </a:p>
          <a:p>
            <a:pPr eaLnBrk="1" hangingPunct="1">
              <a:lnSpc>
                <a:spcPct val="90000"/>
              </a:lnSpc>
              <a:buFont typeface="Wingdings" pitchFamily="2" charset="2"/>
              <a:buNone/>
            </a:pPr>
            <a:r>
              <a:rPr lang="en-US" sz="1800" smtClean="0">
                <a:solidFill>
                  <a:srgbClr val="008000"/>
                </a:solidFill>
                <a:latin typeface="Courier New" pitchFamily="49" charset="0"/>
              </a:rPr>
              <a:t>	* Version     	: &lt;version number&gt;</a:t>
            </a:r>
          </a:p>
          <a:p>
            <a:pPr eaLnBrk="1" hangingPunct="1">
              <a:lnSpc>
                <a:spcPct val="90000"/>
              </a:lnSpc>
              <a:buFont typeface="Wingdings" pitchFamily="2" charset="2"/>
              <a:buNone/>
            </a:pPr>
            <a:r>
              <a:rPr lang="en-US" sz="1800" smtClean="0">
                <a:solidFill>
                  <a:srgbClr val="008000"/>
                </a:solidFill>
                <a:latin typeface="Courier New" pitchFamily="49" charset="0"/>
              </a:rPr>
              <a:t>	* Date		: &lt;Date&gt;</a:t>
            </a:r>
          </a:p>
          <a:p>
            <a:pPr eaLnBrk="1" hangingPunct="1">
              <a:lnSpc>
                <a:spcPct val="90000"/>
              </a:lnSpc>
              <a:buFont typeface="Wingdings" pitchFamily="2" charset="2"/>
              <a:buNone/>
            </a:pPr>
            <a:r>
              <a:rPr lang="en-US" sz="1800" smtClean="0">
                <a:solidFill>
                  <a:srgbClr val="008000"/>
                </a:solidFill>
                <a:latin typeface="Courier New" pitchFamily="49" charset="0"/>
              </a:rPr>
              <a:t>	****************************************************/</a:t>
            </a:r>
          </a:p>
        </p:txBody>
      </p:sp>
      <p:sp>
        <p:nvSpPr>
          <p:cNvPr id="4" name="Rectangle 3"/>
          <p:cNvSpPr txBox="1">
            <a:spLocks noChangeArrowheads="1"/>
          </p:cNvSpPr>
          <p:nvPr/>
        </p:nvSpPr>
        <p:spPr bwMode="auto">
          <a:xfrm>
            <a:off x="412750" y="4953000"/>
            <a:ext cx="8970433" cy="990600"/>
          </a:xfrm>
          <a:prstGeom prst="rect">
            <a:avLst/>
          </a:prstGeom>
          <a:noFill/>
          <a:ln w="9525">
            <a:noFill/>
            <a:miter lim="800000"/>
            <a:headEnd/>
            <a:tailEnd/>
          </a:ln>
        </p:spPr>
        <p:txBody>
          <a:bodyPr/>
          <a:lstStyle/>
          <a:p>
            <a:pPr marL="342900" indent="-342900">
              <a:lnSpc>
                <a:spcPct val="100000"/>
              </a:lnSpc>
              <a:buClr>
                <a:srgbClr val="003366"/>
              </a:buClr>
              <a:buFont typeface="Wingdings" pitchFamily="2" charset="2"/>
              <a:buChar char="Ø"/>
              <a:defRPr/>
            </a:pPr>
            <a:r>
              <a:rPr lang="en-US" sz="1600" kern="0" dirty="0">
                <a:solidFill>
                  <a:srgbClr val="000000"/>
                </a:solidFill>
                <a:latin typeface="+mn-lt"/>
              </a:rPr>
              <a:t>All files should have this footer at the end of the file </a:t>
            </a:r>
          </a:p>
          <a:p>
            <a:pPr marL="342900" indent="-342900">
              <a:lnSpc>
                <a:spcPct val="100000"/>
              </a:lnSpc>
              <a:buClr>
                <a:srgbClr val="003366"/>
              </a:buClr>
              <a:buFont typeface="Wingdings" pitchFamily="2" charset="2"/>
              <a:buNone/>
              <a:defRPr/>
            </a:pPr>
            <a:r>
              <a:rPr lang="en-US" kern="0" dirty="0">
                <a:solidFill>
                  <a:srgbClr val="008000"/>
                </a:solidFill>
              </a:rPr>
              <a:t>/*********************************************************</a:t>
            </a:r>
          </a:p>
          <a:p>
            <a:pPr marL="342900" indent="-342900">
              <a:lnSpc>
                <a:spcPct val="100000"/>
              </a:lnSpc>
              <a:buClr>
                <a:srgbClr val="003366"/>
              </a:buClr>
              <a:buFont typeface="Wingdings" pitchFamily="2" charset="2"/>
              <a:buNone/>
              <a:defRPr/>
            </a:pPr>
            <a:r>
              <a:rPr lang="en-US" kern="0" dirty="0">
                <a:solidFill>
                  <a:srgbClr val="008000"/>
                </a:solidFill>
              </a:rPr>
              <a:t>* End of &lt;filename&gt;</a:t>
            </a:r>
          </a:p>
          <a:p>
            <a:pPr marL="342900" indent="-342900">
              <a:lnSpc>
                <a:spcPct val="100000"/>
              </a:lnSpc>
              <a:buClr>
                <a:srgbClr val="003366"/>
              </a:buClr>
              <a:buFont typeface="Wingdings" pitchFamily="2" charset="2"/>
              <a:buNone/>
              <a:defRPr/>
            </a:pPr>
            <a:r>
              <a:rPr lang="en-US" kern="0" dirty="0">
                <a:solidFill>
                  <a:srgbClr val="008000"/>
                </a:solidFill>
              </a:rPr>
              <a:t>*********************************************************/</a:t>
            </a:r>
            <a:r>
              <a:rPr lang="en-US" b="1" kern="0" dirty="0">
                <a:solidFill>
                  <a:srgbClr val="008000"/>
                </a:solidFill>
                <a:latin typeface="+mn-lt"/>
              </a:rPr>
              <a:t> </a:t>
            </a:r>
          </a:p>
        </p:txBody>
      </p:sp>
      <p:sp>
        <p:nvSpPr>
          <p:cNvPr id="5" name="Slide Number Placeholder 4"/>
          <p:cNvSpPr>
            <a:spLocks noGrp="1"/>
          </p:cNvSpPr>
          <p:nvPr>
            <p:ph type="sldNum" sz="quarter" idx="4294967295"/>
          </p:nvPr>
        </p:nvSpPr>
        <p:spPr>
          <a:xfrm>
            <a:off x="4787900" y="6477000"/>
            <a:ext cx="908050" cy="476250"/>
          </a:xfrm>
          <a:prstGeom prst="rect">
            <a:avLst/>
          </a:prstGeom>
        </p:spPr>
        <p:txBody>
          <a:bodyPr/>
          <a:lstStyle/>
          <a:p>
            <a:pPr>
              <a:defRPr/>
            </a:pPr>
            <a:fld id="{8813E3E7-96C6-46B6-A65C-F0E0E1A8B49A}" type="slidenum">
              <a:rPr lang="en-US" smtClean="0"/>
              <a:pPr>
                <a:defRPr/>
              </a:pPr>
              <a:t>12</a:t>
            </a:fld>
            <a:endParaRPr lang="en-US" dirty="0"/>
          </a:p>
        </p:txBody>
      </p:sp>
      <p:sp>
        <p:nvSpPr>
          <p:cNvPr id="6" name="Rectangle 5"/>
          <p:cNvSpPr/>
          <p:nvPr/>
        </p:nvSpPr>
        <p:spPr>
          <a:xfrm>
            <a:off x="742950" y="1143000"/>
            <a:ext cx="8089900" cy="400110"/>
          </a:xfrm>
          <a:prstGeom prst="rect">
            <a:avLst/>
          </a:prstGeom>
        </p:spPr>
        <p:txBody>
          <a:bodyPr>
            <a:spAutoFit/>
          </a:bodyPr>
          <a:lstStyle/>
          <a:p>
            <a:pPr>
              <a:defRPr/>
            </a:pPr>
            <a:r>
              <a:rPr lang="en-US" sz="2000" u="sng" dirty="0">
                <a:solidFill>
                  <a:srgbClr val="000000"/>
                </a:solidFill>
                <a:latin typeface="+mn-lt"/>
              </a:rPr>
              <a:t>File Header Block and File Footer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2" name="Rectangle 2"/>
          <p:cNvSpPr>
            <a:spLocks noGrp="1" noChangeArrowheads="1"/>
          </p:cNvSpPr>
          <p:nvPr>
            <p:ph type="title"/>
          </p:nvPr>
        </p:nvSpPr>
        <p:spPr>
          <a:xfrm>
            <a:off x="247650" y="369888"/>
            <a:ext cx="9410700" cy="609600"/>
          </a:xfrm>
        </p:spPr>
        <p:txBody>
          <a:bodyPr/>
          <a:lstStyle/>
          <a:p>
            <a:pPr eaLnBrk="1" hangingPunct="1">
              <a:defRPr/>
            </a:pPr>
            <a:r>
              <a:rPr lang="en-US" dirty="0" smtClean="0"/>
              <a:t>Function Related Conventions</a:t>
            </a:r>
          </a:p>
        </p:txBody>
      </p:sp>
      <p:sp>
        <p:nvSpPr>
          <p:cNvPr id="33795" name="Rectangle 3"/>
          <p:cNvSpPr>
            <a:spLocks noGrp="1" noChangeArrowheads="1"/>
          </p:cNvSpPr>
          <p:nvPr>
            <p:ph type="body" idx="1"/>
          </p:nvPr>
        </p:nvSpPr>
        <p:spPr>
          <a:xfrm>
            <a:off x="247650" y="1698626"/>
            <a:ext cx="9328150" cy="4868863"/>
          </a:xfrm>
        </p:spPr>
        <p:txBody>
          <a:bodyPr/>
          <a:lstStyle/>
          <a:p>
            <a:pPr eaLnBrk="1" hangingPunct="1"/>
            <a:r>
              <a:rPr lang="en-US" smtClean="0"/>
              <a:t>All functions (or methods) in the C files should be preceded by a comment block </a:t>
            </a:r>
          </a:p>
          <a:p>
            <a:pPr eaLnBrk="1" hangingPunct="1"/>
            <a:r>
              <a:rPr lang="en-US" b="1" smtClean="0"/>
              <a:t>Format:</a:t>
            </a:r>
          </a:p>
          <a:p>
            <a:pPr eaLnBrk="1" hangingPunct="1">
              <a:buFont typeface="Wingdings" pitchFamily="2" charset="2"/>
              <a:buNone/>
            </a:pPr>
            <a:r>
              <a:rPr lang="en-US" sz="1800" smtClean="0">
                <a:solidFill>
                  <a:srgbClr val="008000"/>
                </a:solidFill>
                <a:latin typeface="Courier New" pitchFamily="49" charset="0"/>
              </a:rPr>
              <a:t>/**********************************************************</a:t>
            </a:r>
          </a:p>
          <a:p>
            <a:pPr eaLnBrk="1" hangingPunct="1">
              <a:buFont typeface="Wingdings" pitchFamily="2" charset="2"/>
              <a:buNone/>
            </a:pPr>
            <a:r>
              <a:rPr lang="en-US" sz="1800" smtClean="0">
                <a:solidFill>
                  <a:srgbClr val="008000"/>
                </a:solidFill>
                <a:latin typeface="Courier New" pitchFamily="49" charset="0"/>
              </a:rPr>
              <a:t>* Function: &lt;Function Name&gt;                 	</a:t>
            </a:r>
          </a:p>
          <a:p>
            <a:pPr eaLnBrk="1" hangingPunct="1">
              <a:buFont typeface="Wingdings" pitchFamily="2" charset="2"/>
              <a:buNone/>
            </a:pPr>
            <a:r>
              <a:rPr lang="en-US" sz="1800" smtClean="0">
                <a:solidFill>
                  <a:srgbClr val="008000"/>
                </a:solidFill>
                <a:latin typeface="Courier New" pitchFamily="49" charset="0"/>
              </a:rPr>
              <a:t>* Description: &lt;Overview of the function&gt;      </a:t>
            </a:r>
          </a:p>
          <a:p>
            <a:pPr eaLnBrk="1" hangingPunct="1">
              <a:buFont typeface="Wingdings" pitchFamily="2" charset="2"/>
              <a:buNone/>
            </a:pPr>
            <a:r>
              <a:rPr lang="en-US" sz="1800" smtClean="0">
                <a:solidFill>
                  <a:srgbClr val="008000"/>
                </a:solidFill>
                <a:latin typeface="Courier New" pitchFamily="49" charset="0"/>
              </a:rPr>
              <a:t>* Input Parameters: </a:t>
            </a:r>
          </a:p>
          <a:p>
            <a:pPr eaLnBrk="1" hangingPunct="1">
              <a:buFont typeface="Wingdings" pitchFamily="2" charset="2"/>
              <a:buNone/>
            </a:pPr>
            <a:r>
              <a:rPr lang="en-US" sz="1800" smtClean="0">
                <a:solidFill>
                  <a:srgbClr val="008000"/>
                </a:solidFill>
                <a:latin typeface="Courier New" pitchFamily="49" charset="0"/>
              </a:rPr>
              <a:t>* 	&lt;Parameter 1&gt; – &lt;brief description&gt;</a:t>
            </a:r>
          </a:p>
          <a:p>
            <a:pPr eaLnBrk="1" hangingPunct="1">
              <a:buFont typeface="Wingdings" pitchFamily="2" charset="2"/>
              <a:buNone/>
            </a:pPr>
            <a:r>
              <a:rPr lang="en-US" sz="1800" smtClean="0">
                <a:solidFill>
                  <a:srgbClr val="008000"/>
                </a:solidFill>
                <a:latin typeface="Courier New" pitchFamily="49" charset="0"/>
              </a:rPr>
              <a:t>* 	&lt;Parameter 2&gt; - &lt;brief description&gt;</a:t>
            </a:r>
          </a:p>
          <a:p>
            <a:pPr eaLnBrk="1" hangingPunct="1">
              <a:buFont typeface="Wingdings" pitchFamily="2" charset="2"/>
              <a:buNone/>
            </a:pPr>
            <a:r>
              <a:rPr lang="en-US" sz="1800" smtClean="0">
                <a:solidFill>
                  <a:srgbClr val="008000"/>
                </a:solidFill>
                <a:latin typeface="Courier New" pitchFamily="49" charset="0"/>
              </a:rPr>
              <a:t>* 	... ... ... ... ... ... ... ... </a:t>
            </a:r>
          </a:p>
          <a:p>
            <a:pPr eaLnBrk="1" hangingPunct="1">
              <a:buFont typeface="Wingdings" pitchFamily="2" charset="2"/>
              <a:buNone/>
            </a:pPr>
            <a:r>
              <a:rPr lang="en-US" sz="1800" smtClean="0">
                <a:solidFill>
                  <a:srgbClr val="008000"/>
                </a:solidFill>
                <a:latin typeface="Courier New" pitchFamily="49" charset="0"/>
              </a:rPr>
              <a:t>* Returns : &lt;Return values both in case of success and </a:t>
            </a:r>
          </a:p>
          <a:p>
            <a:pPr eaLnBrk="1" hangingPunct="1">
              <a:buFont typeface="Wingdings" pitchFamily="2" charset="2"/>
              <a:buNone/>
            </a:pPr>
            <a:r>
              <a:rPr lang="en-US" sz="1800" smtClean="0">
                <a:solidFill>
                  <a:srgbClr val="008000"/>
                </a:solidFill>
                <a:latin typeface="Courier New" pitchFamily="49" charset="0"/>
              </a:rPr>
              <a:t>*   error conditions if the function returns something&gt;</a:t>
            </a:r>
          </a:p>
          <a:p>
            <a:pPr eaLnBrk="1" hangingPunct="1">
              <a:buFont typeface="Wingdings" pitchFamily="2" charset="2"/>
              <a:buNone/>
            </a:pPr>
            <a:r>
              <a:rPr lang="en-US" sz="1800" smtClean="0">
                <a:solidFill>
                  <a:srgbClr val="008000"/>
                </a:solidFill>
                <a:latin typeface="Courier New" pitchFamily="49" charset="0"/>
              </a:rPr>
              <a:t>************************************************************/ </a:t>
            </a:r>
          </a:p>
        </p:txBody>
      </p:sp>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9192FC5E-D5B6-4279-92C9-36073752D2E6}" type="slidenum">
              <a:rPr lang="en-US" smtClean="0"/>
              <a:pPr>
                <a:defRPr/>
              </a:pPr>
              <a:t>13</a:t>
            </a:fld>
            <a:endParaRPr lang="en-US" dirty="0"/>
          </a:p>
        </p:txBody>
      </p:sp>
      <p:sp>
        <p:nvSpPr>
          <p:cNvPr id="6" name="Rectangle 5"/>
          <p:cNvSpPr/>
          <p:nvPr/>
        </p:nvSpPr>
        <p:spPr>
          <a:xfrm>
            <a:off x="742950" y="1143000"/>
            <a:ext cx="8089900" cy="400110"/>
          </a:xfrm>
          <a:prstGeom prst="rect">
            <a:avLst/>
          </a:prstGeom>
        </p:spPr>
        <p:txBody>
          <a:bodyPr>
            <a:spAutoFit/>
          </a:bodyPr>
          <a:lstStyle/>
          <a:p>
            <a:pPr>
              <a:defRPr/>
            </a:pPr>
            <a:r>
              <a:rPr lang="en-US" sz="2000" u="sng" dirty="0">
                <a:solidFill>
                  <a:srgbClr val="000000"/>
                </a:solidFill>
                <a:latin typeface="+mn-lt"/>
              </a:rPr>
              <a:t>Function Header Block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026" name="Rectangle 2"/>
          <p:cNvSpPr>
            <a:spLocks noGrp="1" noChangeArrowheads="1"/>
          </p:cNvSpPr>
          <p:nvPr>
            <p:ph type="title"/>
          </p:nvPr>
        </p:nvSpPr>
        <p:spPr>
          <a:xfrm>
            <a:off x="247650" y="152400"/>
            <a:ext cx="9410700" cy="609600"/>
          </a:xfrm>
        </p:spPr>
        <p:txBody>
          <a:bodyPr/>
          <a:lstStyle/>
          <a:p>
            <a:pPr eaLnBrk="1" hangingPunct="1">
              <a:defRPr/>
            </a:pPr>
            <a:r>
              <a:rPr lang="en-US" dirty="0" smtClean="0"/>
              <a:t>Commenting Conventions</a:t>
            </a:r>
          </a:p>
        </p:txBody>
      </p:sp>
      <p:sp>
        <p:nvSpPr>
          <p:cNvPr id="34819" name="Rectangle 3"/>
          <p:cNvSpPr>
            <a:spLocks noGrp="1" noChangeArrowheads="1"/>
          </p:cNvSpPr>
          <p:nvPr>
            <p:ph type="body" idx="1"/>
          </p:nvPr>
        </p:nvSpPr>
        <p:spPr>
          <a:xfrm>
            <a:off x="247650" y="1219201"/>
            <a:ext cx="9328150" cy="4868863"/>
          </a:xfrm>
        </p:spPr>
        <p:txBody>
          <a:bodyPr/>
          <a:lstStyle/>
          <a:p>
            <a:pPr eaLnBrk="1" hangingPunct="1"/>
            <a:r>
              <a:rPr lang="en-US" smtClean="0"/>
              <a:t>Comments are used to document programs and improve readability</a:t>
            </a:r>
          </a:p>
          <a:p>
            <a:pPr eaLnBrk="1" hangingPunct="1"/>
            <a:endParaRPr lang="en-US" smtClean="0"/>
          </a:p>
          <a:p>
            <a:pPr eaLnBrk="1" hangingPunct="1"/>
            <a:r>
              <a:rPr lang="en-US" smtClean="0"/>
              <a:t>The ratio of code to comments should be 10 : 3</a:t>
            </a:r>
          </a:p>
          <a:p>
            <a:pPr eaLnBrk="1" hangingPunct="1">
              <a:buFont typeface="Wingdings" pitchFamily="2" charset="2"/>
              <a:buNone/>
            </a:pPr>
            <a:endParaRPr lang="en-US" smtClean="0"/>
          </a:p>
          <a:p>
            <a:pPr eaLnBrk="1" hangingPunct="1"/>
            <a:r>
              <a:rPr lang="en-US" smtClean="0"/>
              <a:t>Whenever there is a block of code which is doing something complex, sufficient amount of comments should be put in to explain</a:t>
            </a:r>
          </a:p>
          <a:p>
            <a:pPr eaLnBrk="1" hangingPunct="1">
              <a:buFont typeface="Wingdings" pitchFamily="2" charset="2"/>
              <a:buNone/>
            </a:pPr>
            <a:endParaRPr lang="en-US" smtClean="0"/>
          </a:p>
          <a:p>
            <a:pPr eaLnBrk="1" hangingPunct="1"/>
            <a:r>
              <a:rPr lang="en-US" smtClean="0"/>
              <a:t>Comment should not be in the same line as the code</a:t>
            </a:r>
          </a:p>
          <a:p>
            <a:pPr eaLnBrk="1" hangingPunct="1">
              <a:buFont typeface="Wingdings" pitchFamily="2" charset="2"/>
              <a:buNone/>
            </a:pPr>
            <a:endParaRPr lang="en-US" smtClean="0"/>
          </a:p>
          <a:p>
            <a:pPr eaLnBrk="1" hangingPunct="1"/>
            <a:r>
              <a:rPr lang="en-US" smtClean="0"/>
              <a:t>Use only C Style comments (</a:t>
            </a:r>
            <a:r>
              <a:rPr lang="en-US" smtClean="0">
                <a:solidFill>
                  <a:srgbClr val="008000"/>
                </a:solidFill>
                <a:latin typeface="Courier New" pitchFamily="49" charset="0"/>
              </a:rPr>
              <a:t>/* This is a line of comment */</a:t>
            </a:r>
            <a:r>
              <a:rPr lang="en-US" smtClean="0"/>
              <a:t>) </a:t>
            </a:r>
          </a:p>
          <a:p>
            <a:pPr eaLnBrk="1" hangingPunct="1">
              <a:buFont typeface="Wingdings" pitchFamily="2" charset="2"/>
              <a:buNone/>
            </a:pPr>
            <a:endParaRPr lang="en-US" smtClean="0"/>
          </a:p>
        </p:txBody>
      </p:sp>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9C7C0ED6-851A-4BDB-B21A-F9500503F681}" type="slidenum">
              <a:rPr lang="en-US" smtClean="0"/>
              <a:pPr>
                <a:defRPr/>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231B6DB3-A747-488F-BA28-2601C111B31C}" type="slidenum">
              <a:rPr lang="en-US"/>
              <a:pPr>
                <a:defRPr/>
              </a:pPr>
              <a:t>15</a:t>
            </a:fld>
            <a:endParaRPr lang="en-US"/>
          </a:p>
        </p:txBody>
      </p:sp>
      <p:sp>
        <p:nvSpPr>
          <p:cNvPr id="1154050" name="Rectangle 2"/>
          <p:cNvSpPr>
            <a:spLocks noGrp="1" noChangeArrowheads="1"/>
          </p:cNvSpPr>
          <p:nvPr>
            <p:ph type="title"/>
          </p:nvPr>
        </p:nvSpPr>
        <p:spPr>
          <a:xfrm>
            <a:off x="247650" y="369888"/>
            <a:ext cx="9410700" cy="609600"/>
          </a:xfrm>
        </p:spPr>
        <p:txBody>
          <a:bodyPr/>
          <a:lstStyle/>
          <a:p>
            <a:pPr eaLnBrk="1" hangingPunct="1">
              <a:defRPr/>
            </a:pPr>
            <a:r>
              <a:rPr lang="en-US" dirty="0" smtClean="0"/>
              <a:t>Indentation</a:t>
            </a:r>
          </a:p>
        </p:txBody>
      </p:sp>
      <p:sp>
        <p:nvSpPr>
          <p:cNvPr id="35844" name="Rectangle 3"/>
          <p:cNvSpPr>
            <a:spLocks noGrp="1" noChangeArrowheads="1"/>
          </p:cNvSpPr>
          <p:nvPr>
            <p:ph type="body" idx="1"/>
          </p:nvPr>
        </p:nvSpPr>
        <p:spPr>
          <a:xfrm>
            <a:off x="247650" y="1219201"/>
            <a:ext cx="9328150" cy="4868863"/>
          </a:xfrm>
        </p:spPr>
        <p:txBody>
          <a:bodyPr/>
          <a:lstStyle/>
          <a:p>
            <a:pPr eaLnBrk="1" hangingPunct="1"/>
            <a:r>
              <a:rPr lang="en-US" b="1" smtClean="0"/>
              <a:t>Indentation</a:t>
            </a:r>
            <a:r>
              <a:rPr lang="en-US" smtClean="0"/>
              <a:t> is the practice by Software Engineers to use spaces or tabs consistently in every line of code to group lines together based on their scope for easy readability </a:t>
            </a:r>
          </a:p>
          <a:p>
            <a:pPr eaLnBrk="1" hangingPunct="1">
              <a:buFont typeface="Wingdings" pitchFamily="2" charset="2"/>
              <a:buNone/>
            </a:pPr>
            <a:endParaRPr lang="en-US" smtClean="0"/>
          </a:p>
          <a:p>
            <a:pPr eaLnBrk="1" hangingPunct="1"/>
            <a:r>
              <a:rPr lang="en-US" smtClean="0"/>
              <a:t>An indented code looks better and can be understood easily </a:t>
            </a:r>
          </a:p>
          <a:p>
            <a:pPr eaLnBrk="1" hangingPunct="1">
              <a:buFont typeface="Wingdings" pitchFamily="2" charset="2"/>
              <a:buNone/>
            </a:pPr>
            <a:endParaRPr lang="en-US" smtClean="0"/>
          </a:p>
          <a:p>
            <a:pPr eaLnBrk="1" hangingPunct="1"/>
            <a:r>
              <a:rPr lang="en-US" smtClean="0"/>
              <a:t>The code in any line should not exceed 80 columns. If the column size exceeds 80, then \ can be used to continue in the next line </a:t>
            </a:r>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title"/>
          </p:nvPr>
        </p:nvSpPr>
        <p:spPr>
          <a:xfrm>
            <a:off x="247650" y="369888"/>
            <a:ext cx="9410700" cy="609600"/>
          </a:xfrm>
        </p:spPr>
        <p:txBody>
          <a:bodyPr/>
          <a:lstStyle/>
          <a:p>
            <a:pPr eaLnBrk="1" hangingPunct="1">
              <a:defRPr/>
            </a:pPr>
            <a:r>
              <a:rPr lang="en-US" smtClean="0"/>
              <a:t>Bad and Good Indentation</a:t>
            </a:r>
          </a:p>
        </p:txBody>
      </p:sp>
      <p:pic>
        <p:nvPicPr>
          <p:cNvPr id="36867" name="Picture 4"/>
          <p:cNvPicPr>
            <a:picLocks noChangeAspect="1" noChangeArrowheads="1"/>
          </p:cNvPicPr>
          <p:nvPr/>
        </p:nvPicPr>
        <p:blipFill>
          <a:blip r:embed="rId3"/>
          <a:srcRect/>
          <a:stretch>
            <a:fillRect/>
          </a:stretch>
        </p:blipFill>
        <p:spPr bwMode="auto">
          <a:xfrm>
            <a:off x="1393031" y="1071563"/>
            <a:ext cx="8337550" cy="2114550"/>
          </a:xfrm>
          <a:prstGeom prst="rect">
            <a:avLst/>
          </a:prstGeom>
          <a:noFill/>
          <a:ln w="12700">
            <a:noFill/>
            <a:miter lim="800000"/>
            <a:headEnd/>
            <a:tailEnd/>
          </a:ln>
        </p:spPr>
      </p:pic>
      <p:pic>
        <p:nvPicPr>
          <p:cNvPr id="36868" name="Picture 9"/>
          <p:cNvPicPr>
            <a:picLocks noChangeAspect="1" noChangeArrowheads="1"/>
          </p:cNvPicPr>
          <p:nvPr/>
        </p:nvPicPr>
        <p:blipFill>
          <a:blip r:embed="rId4"/>
          <a:srcRect/>
          <a:stretch>
            <a:fillRect/>
          </a:stretch>
        </p:blipFill>
        <p:spPr bwMode="auto">
          <a:xfrm>
            <a:off x="2053431" y="3324226"/>
            <a:ext cx="7677150" cy="3057525"/>
          </a:xfrm>
          <a:prstGeom prst="rect">
            <a:avLst/>
          </a:prstGeom>
          <a:noFill/>
          <a:ln w="12700">
            <a:noFill/>
            <a:miter lim="800000"/>
            <a:headEnd/>
            <a:tailEnd/>
          </a:ln>
        </p:spPr>
      </p:pic>
      <p:sp>
        <p:nvSpPr>
          <p:cNvPr id="36869" name="Text Box 10"/>
          <p:cNvSpPr txBox="1">
            <a:spLocks noChangeArrowheads="1"/>
          </p:cNvSpPr>
          <p:nvPr/>
        </p:nvSpPr>
        <p:spPr bwMode="auto">
          <a:xfrm>
            <a:off x="247650" y="1752600"/>
            <a:ext cx="1155700" cy="323165"/>
          </a:xfrm>
          <a:prstGeom prst="rect">
            <a:avLst/>
          </a:prstGeom>
          <a:noFill/>
          <a:ln w="9525" algn="ctr">
            <a:noFill/>
            <a:miter lim="800000"/>
            <a:headEnd/>
            <a:tailEnd/>
          </a:ln>
        </p:spPr>
        <p:txBody>
          <a:bodyPr lIns="0" tIns="0">
            <a:spAutoFit/>
          </a:bodyPr>
          <a:lstStyle/>
          <a:p>
            <a:pPr>
              <a:spcBef>
                <a:spcPct val="50000"/>
              </a:spcBef>
            </a:pPr>
            <a:r>
              <a:rPr lang="en-US" b="1"/>
              <a:t>Fig 1</a:t>
            </a:r>
          </a:p>
        </p:txBody>
      </p:sp>
      <p:sp>
        <p:nvSpPr>
          <p:cNvPr id="36870" name="Text Box 11"/>
          <p:cNvSpPr txBox="1">
            <a:spLocks noChangeArrowheads="1"/>
          </p:cNvSpPr>
          <p:nvPr/>
        </p:nvSpPr>
        <p:spPr bwMode="auto">
          <a:xfrm>
            <a:off x="247650" y="4419600"/>
            <a:ext cx="1155700" cy="323165"/>
          </a:xfrm>
          <a:prstGeom prst="rect">
            <a:avLst/>
          </a:prstGeom>
          <a:noFill/>
          <a:ln w="9525" algn="ctr">
            <a:noFill/>
            <a:miter lim="800000"/>
            <a:headEnd/>
            <a:tailEnd/>
          </a:ln>
        </p:spPr>
        <p:txBody>
          <a:bodyPr lIns="0" tIns="0">
            <a:spAutoFit/>
          </a:bodyPr>
          <a:lstStyle/>
          <a:p>
            <a:pPr>
              <a:spcBef>
                <a:spcPct val="50000"/>
              </a:spcBef>
            </a:pPr>
            <a:r>
              <a:rPr lang="en-US" b="1"/>
              <a:t>Fig 2</a:t>
            </a:r>
          </a:p>
        </p:txBody>
      </p:sp>
      <p:sp>
        <p:nvSpPr>
          <p:cNvPr id="36871" name="Line 12"/>
          <p:cNvSpPr>
            <a:spLocks noChangeShapeType="1"/>
          </p:cNvSpPr>
          <p:nvPr/>
        </p:nvSpPr>
        <p:spPr bwMode="auto">
          <a:xfrm flipV="1">
            <a:off x="201217" y="3267076"/>
            <a:ext cx="9441656" cy="9525"/>
          </a:xfrm>
          <a:prstGeom prst="line">
            <a:avLst/>
          </a:prstGeom>
          <a:noFill/>
          <a:ln w="28575">
            <a:solidFill>
              <a:schemeClr val="tx1"/>
            </a:solidFill>
            <a:round/>
            <a:headEnd/>
            <a:tailEnd/>
          </a:ln>
        </p:spPr>
        <p:txBody>
          <a:bodyPr lIns="0" tIns="0"/>
          <a:lstStyle/>
          <a:p>
            <a:endParaRPr lang="en-US"/>
          </a:p>
        </p:txBody>
      </p:sp>
      <p:sp>
        <p:nvSpPr>
          <p:cNvPr id="8"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5B529B9F-DDA2-41C4-9FFE-8795106EADD6}"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ctrTitle"/>
          </p:nvPr>
        </p:nvSpPr>
        <p:spPr>
          <a:xfrm>
            <a:off x="742950" y="1219200"/>
            <a:ext cx="8420100" cy="685800"/>
          </a:xfrm>
        </p:spPr>
        <p:txBody>
          <a:bodyPr/>
          <a:lstStyle/>
          <a:p>
            <a:pPr eaLnBrk="1" hangingPunct="1">
              <a:defRPr/>
            </a:pPr>
            <a:r>
              <a:rPr lang="en-US" dirty="0" smtClean="0"/>
              <a:t>Programming Basics</a:t>
            </a:r>
          </a:p>
        </p:txBody>
      </p:sp>
      <p:sp>
        <p:nvSpPr>
          <p:cNvPr id="498691" name="Rectangle 3"/>
          <p:cNvSpPr>
            <a:spLocks noGrp="1" noChangeArrowheads="1"/>
          </p:cNvSpPr>
          <p:nvPr>
            <p:ph type="subTitle" idx="1"/>
          </p:nvPr>
        </p:nvSpPr>
        <p:spPr>
          <a:xfrm>
            <a:off x="742950" y="5181600"/>
            <a:ext cx="6934200" cy="457200"/>
          </a:xfrm>
        </p:spPr>
        <p:txBody>
          <a:bodyPr/>
          <a:lstStyle/>
          <a:p>
            <a:pPr eaLnBrk="1" hangingPunct="1">
              <a:defRPr/>
            </a:pPr>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8" name="Rectangle 2"/>
          <p:cNvSpPr>
            <a:spLocks noGrp="1" noChangeArrowheads="1"/>
          </p:cNvSpPr>
          <p:nvPr>
            <p:ph type="title"/>
          </p:nvPr>
        </p:nvSpPr>
        <p:spPr>
          <a:xfrm>
            <a:off x="247650" y="239713"/>
            <a:ext cx="9288595" cy="512762"/>
          </a:xfrm>
        </p:spPr>
        <p:txBody>
          <a:bodyPr/>
          <a:lstStyle/>
          <a:p>
            <a:pPr eaLnBrk="1" hangingPunct="1">
              <a:defRPr/>
            </a:pPr>
            <a:r>
              <a:rPr lang="en-US" dirty="0" smtClean="0"/>
              <a:t>A complete program</a:t>
            </a:r>
          </a:p>
        </p:txBody>
      </p:sp>
      <p:sp>
        <p:nvSpPr>
          <p:cNvPr id="11" name="Rectangle 3"/>
          <p:cNvSpPr txBox="1">
            <a:spLocks noChangeArrowheads="1"/>
          </p:cNvSpPr>
          <p:nvPr/>
        </p:nvSpPr>
        <p:spPr bwMode="auto">
          <a:xfrm>
            <a:off x="476384" y="1397001"/>
            <a:ext cx="5314156" cy="4487863"/>
          </a:xfrm>
          <a:prstGeom prst="rect">
            <a:avLst/>
          </a:prstGeom>
          <a:solidFill>
            <a:srgbClr val="AFAFAF">
              <a:alpha val="20000"/>
            </a:srgbClr>
          </a:solidFill>
          <a:ln w="12700">
            <a:solidFill>
              <a:schemeClr val="tx1"/>
            </a:solidFill>
            <a:miter lim="800000"/>
            <a:headEnd/>
            <a:tailEnd/>
          </a:ln>
        </p:spPr>
        <p:txBody>
          <a:bodyPr/>
          <a:lstStyle/>
          <a:p>
            <a:pPr marL="342900" indent="-342900" eaLnBrk="0" hangingPunct="0">
              <a:buClr>
                <a:srgbClr val="003366"/>
              </a:buClr>
              <a:buFont typeface="Wingdings" pitchFamily="2" charset="2"/>
              <a:buNone/>
              <a:defRPr/>
            </a:pPr>
            <a:r>
              <a:rPr lang="en-US" b="1" kern="0" dirty="0">
                <a:solidFill>
                  <a:srgbClr val="000000"/>
                </a:solidFill>
              </a:rPr>
              <a:t>#include &lt;</a:t>
            </a:r>
            <a:r>
              <a:rPr lang="en-US" b="1" kern="0" dirty="0" err="1">
                <a:solidFill>
                  <a:srgbClr val="000000"/>
                </a:solidFill>
              </a:rPr>
              <a:t>stdio.h</a:t>
            </a:r>
            <a:r>
              <a:rPr lang="en-US" b="1" kern="0" dirty="0">
                <a:solidFill>
                  <a:srgbClr val="000000"/>
                </a:solidFill>
              </a:rPr>
              <a:t>&gt;</a:t>
            </a:r>
          </a:p>
          <a:p>
            <a:pPr marL="342900" indent="-342900" eaLnBrk="0" hangingPunct="0">
              <a:buClr>
                <a:srgbClr val="003366"/>
              </a:buClr>
              <a:buFont typeface="Wingdings" pitchFamily="2" charset="2"/>
              <a:buNone/>
              <a:defRPr/>
            </a:pPr>
            <a:endParaRPr lang="en-US" b="1" kern="0" dirty="0">
              <a:solidFill>
                <a:srgbClr val="000000"/>
              </a:solidFill>
            </a:endParaRPr>
          </a:p>
          <a:p>
            <a:pPr marL="342900" indent="-342900" eaLnBrk="0" hangingPunct="0">
              <a:buClr>
                <a:srgbClr val="003366"/>
              </a:buClr>
              <a:buFont typeface="Wingdings" pitchFamily="2" charset="2"/>
              <a:buNone/>
              <a:defRPr/>
            </a:pPr>
            <a:r>
              <a:rPr lang="en-US" b="1" kern="0" dirty="0" err="1">
                <a:solidFill>
                  <a:srgbClr val="000000"/>
                </a:solidFill>
              </a:rPr>
              <a:t>int</a:t>
            </a:r>
            <a:r>
              <a:rPr lang="en-US" b="1" kern="0" dirty="0">
                <a:solidFill>
                  <a:srgbClr val="000000"/>
                </a:solidFill>
              </a:rPr>
              <a:t> main(</a:t>
            </a:r>
            <a:r>
              <a:rPr lang="en-US" b="1" kern="0" dirty="0" err="1">
                <a:solidFill>
                  <a:srgbClr val="000000"/>
                </a:solidFill>
              </a:rPr>
              <a:t>int</a:t>
            </a:r>
            <a:r>
              <a:rPr lang="en-US" b="1" kern="0" dirty="0">
                <a:solidFill>
                  <a:srgbClr val="000000"/>
                </a:solidFill>
              </a:rPr>
              <a:t> </a:t>
            </a:r>
            <a:r>
              <a:rPr lang="en-US" b="1" kern="0" dirty="0" err="1">
                <a:solidFill>
                  <a:srgbClr val="000000"/>
                </a:solidFill>
              </a:rPr>
              <a:t>argc</a:t>
            </a:r>
            <a:r>
              <a:rPr lang="en-US" b="1" kern="0" dirty="0">
                <a:solidFill>
                  <a:srgbClr val="000000"/>
                </a:solidFill>
              </a:rPr>
              <a:t>, char **</a:t>
            </a:r>
            <a:r>
              <a:rPr lang="en-US" b="1" kern="0" dirty="0" err="1">
                <a:solidFill>
                  <a:srgbClr val="000000"/>
                </a:solidFill>
              </a:rPr>
              <a:t>argv</a:t>
            </a:r>
            <a:r>
              <a:rPr lang="en-US" b="1" kern="0" dirty="0">
                <a:solidFill>
                  <a:srgbClr val="000000"/>
                </a:solidFill>
              </a:rPr>
              <a:t>){</a:t>
            </a:r>
          </a:p>
          <a:p>
            <a:pPr marL="342900" indent="-342900" eaLnBrk="0" hangingPunct="0">
              <a:buClr>
                <a:srgbClr val="003366"/>
              </a:buClr>
              <a:buFont typeface="Wingdings" pitchFamily="2" charset="2"/>
              <a:buNone/>
              <a:defRPr/>
            </a:pPr>
            <a:endParaRPr lang="en-US" b="1" kern="0" dirty="0">
              <a:solidFill>
                <a:srgbClr val="000000"/>
              </a:solidFill>
            </a:endParaRPr>
          </a:p>
          <a:p>
            <a:pPr marL="342900" indent="-342900" eaLnBrk="0" hangingPunct="0">
              <a:buClr>
                <a:srgbClr val="003366"/>
              </a:buClr>
              <a:buFont typeface="Wingdings" pitchFamily="2" charset="2"/>
              <a:buNone/>
              <a:defRPr/>
            </a:pPr>
            <a:r>
              <a:rPr lang="en-US" b="1" kern="0" dirty="0">
                <a:solidFill>
                  <a:srgbClr val="000000"/>
                </a:solidFill>
              </a:rPr>
              <a:t>		</a:t>
            </a:r>
            <a:r>
              <a:rPr lang="en-US" b="1" kern="0" dirty="0" err="1">
                <a:solidFill>
                  <a:srgbClr val="000000"/>
                </a:solidFill>
              </a:rPr>
              <a:t>int</a:t>
            </a:r>
            <a:r>
              <a:rPr lang="en-US" b="1" kern="0" dirty="0">
                <a:solidFill>
                  <a:srgbClr val="000000"/>
                </a:solidFill>
              </a:rPr>
              <a:t> iNum1;</a:t>
            </a:r>
          </a:p>
          <a:p>
            <a:pPr marL="342900" indent="-342900" eaLnBrk="0" hangingPunct="0">
              <a:buClr>
                <a:srgbClr val="003366"/>
              </a:buClr>
              <a:buFont typeface="Wingdings" pitchFamily="2" charset="2"/>
              <a:buNone/>
              <a:defRPr/>
            </a:pPr>
            <a:r>
              <a:rPr lang="en-US" b="1" kern="0" dirty="0">
                <a:solidFill>
                  <a:srgbClr val="000000"/>
                </a:solidFill>
              </a:rPr>
              <a:t>		</a:t>
            </a:r>
            <a:r>
              <a:rPr lang="en-US" b="1" kern="0" dirty="0" err="1">
                <a:solidFill>
                  <a:srgbClr val="000000"/>
                </a:solidFill>
              </a:rPr>
              <a:t>scanf</a:t>
            </a:r>
            <a:r>
              <a:rPr lang="en-US" b="1" kern="0" dirty="0">
                <a:solidFill>
                  <a:srgbClr val="000000"/>
                </a:solidFill>
              </a:rPr>
              <a:t>(“%d”,&amp;iNum1);</a:t>
            </a:r>
          </a:p>
          <a:p>
            <a:pPr marL="342900" indent="-342900" eaLnBrk="0" hangingPunct="0">
              <a:buClr>
                <a:srgbClr val="003366"/>
              </a:buClr>
              <a:buFont typeface="Wingdings" pitchFamily="2" charset="2"/>
              <a:buNone/>
              <a:defRPr/>
            </a:pPr>
            <a:r>
              <a:rPr lang="en-US" b="1" kern="0" dirty="0">
                <a:solidFill>
                  <a:srgbClr val="000000"/>
                </a:solidFill>
              </a:rPr>
              <a:t>		</a:t>
            </a:r>
            <a:r>
              <a:rPr lang="en-US" b="1" kern="0" dirty="0" err="1">
                <a:solidFill>
                  <a:srgbClr val="000000"/>
                </a:solidFill>
              </a:rPr>
              <a:t>printf</a:t>
            </a:r>
            <a:r>
              <a:rPr lang="en-US" b="1" kern="0" dirty="0">
                <a:solidFill>
                  <a:srgbClr val="000000"/>
                </a:solidFill>
              </a:rPr>
              <a:t>(“%d”,iNum1);</a:t>
            </a:r>
          </a:p>
          <a:p>
            <a:pPr marL="742950" lvl="1" indent="-285750" eaLnBrk="0" hangingPunct="0">
              <a:buClr>
                <a:srgbClr val="003366"/>
              </a:buClr>
              <a:buFont typeface="Wingdings" pitchFamily="2" charset="2"/>
              <a:buNone/>
              <a:defRPr/>
            </a:pPr>
            <a:r>
              <a:rPr lang="en-US" b="1" kern="0" dirty="0">
                <a:solidFill>
                  <a:srgbClr val="000000"/>
                </a:solidFill>
              </a:rPr>
              <a:t>  </a:t>
            </a:r>
          </a:p>
          <a:p>
            <a:pPr marL="742950" lvl="1" indent="-285750" eaLnBrk="0" hangingPunct="0">
              <a:buClr>
                <a:srgbClr val="003366"/>
              </a:buClr>
              <a:buFont typeface="Wingdings" pitchFamily="2" charset="2"/>
              <a:buNone/>
              <a:defRPr/>
            </a:pPr>
            <a:r>
              <a:rPr lang="en-US" b="1" kern="0" dirty="0">
                <a:solidFill>
                  <a:srgbClr val="000000"/>
                </a:solidFill>
              </a:rPr>
              <a:t> 		</a:t>
            </a:r>
            <a:r>
              <a:rPr lang="en-US" kern="0" dirty="0">
                <a:solidFill>
                  <a:srgbClr val="008000"/>
                </a:solidFill>
              </a:rPr>
              <a:t>/* Return success code to</a:t>
            </a:r>
          </a:p>
          <a:p>
            <a:pPr marL="742950" lvl="1" indent="-285750" eaLnBrk="0" hangingPunct="0">
              <a:buClr>
                <a:srgbClr val="003366"/>
              </a:buClr>
              <a:buFont typeface="Wingdings" pitchFamily="2" charset="2"/>
              <a:buNone/>
              <a:defRPr/>
            </a:pPr>
            <a:r>
              <a:rPr lang="en-US" kern="0" dirty="0">
                <a:solidFill>
                  <a:srgbClr val="008000"/>
                </a:solidFill>
              </a:rPr>
              <a:t>   the operating system */</a:t>
            </a:r>
          </a:p>
          <a:p>
            <a:pPr marL="742950" lvl="1" indent="-285750" eaLnBrk="0" hangingPunct="0">
              <a:buClr>
                <a:srgbClr val="003366"/>
              </a:buClr>
              <a:buFont typeface="Wingdings" pitchFamily="2" charset="2"/>
              <a:buNone/>
              <a:defRPr/>
            </a:pPr>
            <a:r>
              <a:rPr lang="en-US" b="1" kern="0" dirty="0">
                <a:solidFill>
                  <a:srgbClr val="000000"/>
                </a:solidFill>
              </a:rPr>
              <a:t>		return 0;</a:t>
            </a:r>
          </a:p>
          <a:p>
            <a:pPr marL="342900" indent="-342900" eaLnBrk="0" hangingPunct="0">
              <a:buClr>
                <a:srgbClr val="003366"/>
              </a:buClr>
              <a:buFont typeface="Wingdings" pitchFamily="2" charset="2"/>
              <a:buNone/>
              <a:defRPr/>
            </a:pPr>
            <a:r>
              <a:rPr lang="en-US" b="1" kern="0" dirty="0">
                <a:solidFill>
                  <a:srgbClr val="000000"/>
                </a:solidFill>
              </a:rPr>
              <a:t>}</a:t>
            </a:r>
          </a:p>
          <a:p>
            <a:pPr marL="342900" indent="-342900" eaLnBrk="0" hangingPunct="0">
              <a:buClr>
                <a:srgbClr val="003366"/>
              </a:buClr>
              <a:buFont typeface="Wingdings" pitchFamily="2" charset="2"/>
              <a:buNone/>
              <a:defRPr/>
            </a:pPr>
            <a:endParaRPr lang="en-US" b="1" kern="0" dirty="0">
              <a:solidFill>
                <a:srgbClr val="000000"/>
              </a:solidFill>
            </a:endParaRPr>
          </a:p>
        </p:txBody>
      </p:sp>
      <p:sp>
        <p:nvSpPr>
          <p:cNvPr id="12" name="Text Box 4"/>
          <p:cNvSpPr txBox="1">
            <a:spLocks noChangeArrowheads="1"/>
          </p:cNvSpPr>
          <p:nvPr/>
        </p:nvSpPr>
        <p:spPr bwMode="auto">
          <a:xfrm>
            <a:off x="6356350" y="1577975"/>
            <a:ext cx="2971800" cy="400110"/>
          </a:xfrm>
          <a:prstGeom prst="rect">
            <a:avLst/>
          </a:prstGeom>
          <a:gradFill rotWithShape="1">
            <a:gsLst>
              <a:gs pos="0">
                <a:srgbClr val="529A52"/>
              </a:gs>
              <a:gs pos="50000">
                <a:srgbClr val="79DD79"/>
              </a:gs>
              <a:gs pos="100000">
                <a:srgbClr val="91FF91"/>
              </a:gs>
            </a:gsLst>
            <a:lin ang="5400000" scaled="1"/>
          </a:gradFill>
          <a:ln w="12700">
            <a:solidFill>
              <a:srgbClr val="0000FF"/>
            </a:solidFill>
            <a:miter lim="800000"/>
            <a:headEnd/>
            <a:tailEnd/>
          </a:ln>
        </p:spPr>
        <p:txBody>
          <a:bodyPr>
            <a:spAutoFit/>
          </a:bodyPr>
          <a:lstStyle/>
          <a:p>
            <a:pPr algn="ctr"/>
            <a:r>
              <a:rPr lang="en-US" sz="2000"/>
              <a:t>Pre processor directive</a:t>
            </a:r>
          </a:p>
        </p:txBody>
      </p:sp>
      <p:sp>
        <p:nvSpPr>
          <p:cNvPr id="13" name="Line 5"/>
          <p:cNvSpPr>
            <a:spLocks noChangeShapeType="1"/>
          </p:cNvSpPr>
          <p:nvPr/>
        </p:nvSpPr>
        <p:spPr bwMode="auto">
          <a:xfrm>
            <a:off x="3467100" y="1600200"/>
            <a:ext cx="2889250" cy="304800"/>
          </a:xfrm>
          <a:prstGeom prst="line">
            <a:avLst/>
          </a:prstGeom>
          <a:noFill/>
          <a:ln w="12700">
            <a:solidFill>
              <a:srgbClr val="0000FF"/>
            </a:solidFill>
            <a:round/>
            <a:headEnd/>
            <a:tailEnd type="triangle" w="med" len="med"/>
          </a:ln>
        </p:spPr>
        <p:txBody>
          <a:bodyPr anchor="ctr"/>
          <a:lstStyle/>
          <a:p>
            <a:endParaRPr lang="en-US"/>
          </a:p>
        </p:txBody>
      </p:sp>
      <p:sp>
        <p:nvSpPr>
          <p:cNvPr id="14" name="Text Box 6"/>
          <p:cNvSpPr txBox="1">
            <a:spLocks noChangeArrowheads="1"/>
          </p:cNvSpPr>
          <p:nvPr/>
        </p:nvSpPr>
        <p:spPr bwMode="auto">
          <a:xfrm>
            <a:off x="6356351" y="2263775"/>
            <a:ext cx="2997597" cy="707886"/>
          </a:xfrm>
          <a:prstGeom prst="rect">
            <a:avLst/>
          </a:prstGeom>
          <a:gradFill rotWithShape="1">
            <a:gsLst>
              <a:gs pos="0">
                <a:srgbClr val="529A52"/>
              </a:gs>
              <a:gs pos="50000">
                <a:srgbClr val="79DD79"/>
              </a:gs>
              <a:gs pos="100000">
                <a:srgbClr val="91FF91"/>
              </a:gs>
            </a:gsLst>
            <a:lin ang="5400000" scaled="1"/>
          </a:gradFill>
          <a:ln w="12700">
            <a:solidFill>
              <a:srgbClr val="0000FF"/>
            </a:solidFill>
            <a:miter lim="800000"/>
            <a:headEnd/>
            <a:tailEnd/>
          </a:ln>
        </p:spPr>
        <p:txBody>
          <a:bodyPr>
            <a:spAutoFit/>
          </a:bodyPr>
          <a:lstStyle/>
          <a:p>
            <a:pPr algn="ctr" eaLnBrk="0" hangingPunct="0">
              <a:buSzPct val="155000"/>
              <a:buFont typeface="Symbol" pitchFamily="18" charset="2"/>
              <a:buNone/>
            </a:pPr>
            <a:r>
              <a:rPr lang="en-US" sz="2000"/>
              <a:t>Entry point for program execution</a:t>
            </a:r>
          </a:p>
        </p:txBody>
      </p:sp>
      <p:sp>
        <p:nvSpPr>
          <p:cNvPr id="15" name="Line 7"/>
          <p:cNvSpPr>
            <a:spLocks noChangeShapeType="1"/>
          </p:cNvSpPr>
          <p:nvPr/>
        </p:nvSpPr>
        <p:spPr bwMode="auto">
          <a:xfrm flipH="1" flipV="1">
            <a:off x="5365750" y="2133600"/>
            <a:ext cx="990600" cy="457200"/>
          </a:xfrm>
          <a:prstGeom prst="line">
            <a:avLst/>
          </a:prstGeom>
          <a:noFill/>
          <a:ln w="12700">
            <a:solidFill>
              <a:srgbClr val="0000FF"/>
            </a:solidFill>
            <a:round/>
            <a:headEnd type="triangle" w="med" len="med"/>
            <a:tailEnd/>
          </a:ln>
        </p:spPr>
        <p:txBody>
          <a:bodyPr anchor="ctr"/>
          <a:lstStyle/>
          <a:p>
            <a:endParaRPr lang="en-US"/>
          </a:p>
        </p:txBody>
      </p:sp>
      <p:sp>
        <p:nvSpPr>
          <p:cNvPr id="16" name="Text Box 8"/>
          <p:cNvSpPr txBox="1">
            <a:spLocks noChangeArrowheads="1"/>
          </p:cNvSpPr>
          <p:nvPr/>
        </p:nvSpPr>
        <p:spPr bwMode="auto">
          <a:xfrm>
            <a:off x="6356350" y="3197226"/>
            <a:ext cx="2971800" cy="400110"/>
          </a:xfrm>
          <a:prstGeom prst="rect">
            <a:avLst/>
          </a:prstGeom>
          <a:gradFill rotWithShape="1">
            <a:gsLst>
              <a:gs pos="0">
                <a:srgbClr val="529A52"/>
              </a:gs>
              <a:gs pos="50000">
                <a:srgbClr val="79DD79"/>
              </a:gs>
              <a:gs pos="100000">
                <a:srgbClr val="91FF91"/>
              </a:gs>
            </a:gsLst>
            <a:lin ang="5400000" scaled="1"/>
          </a:gradFill>
          <a:ln w="12700">
            <a:solidFill>
              <a:srgbClr val="0000FF"/>
            </a:solidFill>
            <a:miter lim="800000"/>
            <a:headEnd/>
            <a:tailEnd/>
          </a:ln>
        </p:spPr>
        <p:txBody>
          <a:bodyPr>
            <a:spAutoFit/>
          </a:bodyPr>
          <a:lstStyle/>
          <a:p>
            <a:pPr algn="ctr" eaLnBrk="0" hangingPunct="0">
              <a:buSzPct val="155000"/>
            </a:pPr>
            <a:r>
              <a:rPr lang="en-US" sz="2000"/>
              <a:t>Declaring a variable</a:t>
            </a:r>
          </a:p>
        </p:txBody>
      </p:sp>
      <p:sp>
        <p:nvSpPr>
          <p:cNvPr id="17" name="Line 9"/>
          <p:cNvSpPr>
            <a:spLocks noChangeShapeType="1"/>
          </p:cNvSpPr>
          <p:nvPr/>
        </p:nvSpPr>
        <p:spPr bwMode="auto">
          <a:xfrm>
            <a:off x="3136900" y="2667000"/>
            <a:ext cx="3219450" cy="685800"/>
          </a:xfrm>
          <a:prstGeom prst="line">
            <a:avLst/>
          </a:prstGeom>
          <a:noFill/>
          <a:ln w="12700">
            <a:solidFill>
              <a:srgbClr val="0000FF"/>
            </a:solidFill>
            <a:round/>
            <a:headEnd/>
            <a:tailEnd type="triangle" w="med" len="med"/>
          </a:ln>
        </p:spPr>
        <p:txBody>
          <a:bodyPr anchor="ctr"/>
          <a:lstStyle/>
          <a:p>
            <a:endParaRPr lang="en-US"/>
          </a:p>
        </p:txBody>
      </p:sp>
      <p:sp>
        <p:nvSpPr>
          <p:cNvPr id="10" name="Text Box 8"/>
          <p:cNvSpPr txBox="1">
            <a:spLocks noChangeArrowheads="1"/>
          </p:cNvSpPr>
          <p:nvPr/>
        </p:nvSpPr>
        <p:spPr bwMode="auto">
          <a:xfrm>
            <a:off x="6356350" y="3911601"/>
            <a:ext cx="2971800" cy="400110"/>
          </a:xfrm>
          <a:prstGeom prst="rect">
            <a:avLst/>
          </a:prstGeom>
          <a:gradFill rotWithShape="1">
            <a:gsLst>
              <a:gs pos="0">
                <a:srgbClr val="529A52"/>
              </a:gs>
              <a:gs pos="50000">
                <a:srgbClr val="79DD79"/>
              </a:gs>
              <a:gs pos="100000">
                <a:srgbClr val="91FF91"/>
              </a:gs>
            </a:gsLst>
            <a:lin ang="5400000" scaled="1"/>
          </a:gradFill>
          <a:ln w="12700">
            <a:solidFill>
              <a:srgbClr val="0000FF"/>
            </a:solidFill>
            <a:miter lim="800000"/>
            <a:headEnd/>
            <a:tailEnd/>
          </a:ln>
        </p:spPr>
        <p:txBody>
          <a:bodyPr>
            <a:spAutoFit/>
          </a:bodyPr>
          <a:lstStyle/>
          <a:p>
            <a:pPr algn="ctr" eaLnBrk="0" hangingPunct="0">
              <a:buSzPct val="155000"/>
              <a:buFont typeface="Symbol" pitchFamily="18" charset="2"/>
              <a:buNone/>
            </a:pPr>
            <a:r>
              <a:rPr lang="en-US" sz="2000"/>
              <a:t>Basic I/O functions</a:t>
            </a:r>
          </a:p>
        </p:txBody>
      </p:sp>
      <p:sp>
        <p:nvSpPr>
          <p:cNvPr id="18" name="Line 9"/>
          <p:cNvSpPr>
            <a:spLocks noChangeShapeType="1"/>
          </p:cNvSpPr>
          <p:nvPr/>
        </p:nvSpPr>
        <p:spPr bwMode="auto">
          <a:xfrm>
            <a:off x="4953000" y="3124200"/>
            <a:ext cx="1403350" cy="914400"/>
          </a:xfrm>
          <a:prstGeom prst="line">
            <a:avLst/>
          </a:prstGeom>
          <a:noFill/>
          <a:ln w="12700">
            <a:solidFill>
              <a:srgbClr val="0000FF"/>
            </a:solidFill>
            <a:round/>
            <a:headEnd/>
            <a:tailEnd type="triangle" w="med" len="med"/>
          </a:ln>
        </p:spPr>
        <p:txBody>
          <a:bodyPr anchor="ctr"/>
          <a:lstStyle/>
          <a:p>
            <a:endParaRPr lang="en-US"/>
          </a:p>
        </p:txBody>
      </p:sp>
      <p:sp>
        <p:nvSpPr>
          <p:cNvPr id="19" name="Text Box 8"/>
          <p:cNvSpPr txBox="1">
            <a:spLocks noChangeArrowheads="1"/>
          </p:cNvSpPr>
          <p:nvPr/>
        </p:nvSpPr>
        <p:spPr bwMode="auto">
          <a:xfrm>
            <a:off x="6356350" y="4637088"/>
            <a:ext cx="2971800" cy="1015663"/>
          </a:xfrm>
          <a:prstGeom prst="rect">
            <a:avLst/>
          </a:prstGeom>
          <a:gradFill rotWithShape="1">
            <a:gsLst>
              <a:gs pos="0">
                <a:srgbClr val="529A52"/>
              </a:gs>
              <a:gs pos="50000">
                <a:srgbClr val="79DD79"/>
              </a:gs>
              <a:gs pos="100000">
                <a:srgbClr val="91FF91"/>
              </a:gs>
            </a:gsLst>
            <a:lin ang="5400000" scaled="1"/>
          </a:gradFill>
          <a:ln w="12700">
            <a:solidFill>
              <a:srgbClr val="0000FF"/>
            </a:solidFill>
            <a:miter lim="800000"/>
            <a:headEnd/>
            <a:tailEnd/>
          </a:ln>
        </p:spPr>
        <p:txBody>
          <a:bodyPr>
            <a:spAutoFit/>
          </a:bodyPr>
          <a:lstStyle/>
          <a:p>
            <a:pPr algn="ctr" eaLnBrk="0" hangingPunct="0">
              <a:buSzPct val="155000"/>
            </a:pPr>
            <a:r>
              <a:rPr lang="en-US" sz="2000"/>
              <a:t>Each instruction in a C program terminates with a semicolon (;)</a:t>
            </a:r>
          </a:p>
        </p:txBody>
      </p:sp>
      <p:sp>
        <p:nvSpPr>
          <p:cNvPr id="20" name="Line 9"/>
          <p:cNvSpPr>
            <a:spLocks noChangeShapeType="1"/>
          </p:cNvSpPr>
          <p:nvPr/>
        </p:nvSpPr>
        <p:spPr bwMode="auto">
          <a:xfrm>
            <a:off x="4375150" y="3276600"/>
            <a:ext cx="1981200" cy="1676400"/>
          </a:xfrm>
          <a:prstGeom prst="line">
            <a:avLst/>
          </a:prstGeom>
          <a:noFill/>
          <a:ln w="12700">
            <a:solidFill>
              <a:srgbClr val="0000FF"/>
            </a:solidFill>
            <a:round/>
            <a:headEnd/>
            <a:tailEnd type="triangle" w="med" len="med"/>
          </a:ln>
        </p:spPr>
        <p:txBody>
          <a:bodyPr anchor="ctr"/>
          <a:lstStyle/>
          <a:p>
            <a:endParaRPr lang="en-US"/>
          </a:p>
        </p:txBody>
      </p:sp>
      <p:sp>
        <p:nvSpPr>
          <p:cNvPr id="38926" name="Right Brace 21"/>
          <p:cNvSpPr>
            <a:spLocks/>
          </p:cNvSpPr>
          <p:nvPr/>
        </p:nvSpPr>
        <p:spPr bwMode="auto">
          <a:xfrm>
            <a:off x="4292600" y="2819400"/>
            <a:ext cx="660400" cy="533400"/>
          </a:xfrm>
          <a:prstGeom prst="rightBrace">
            <a:avLst>
              <a:gd name="adj1" fmla="val 8333"/>
              <a:gd name="adj2" fmla="val 50000"/>
            </a:avLst>
          </a:prstGeom>
          <a:solidFill>
            <a:srgbClr val="AFAFAF">
              <a:alpha val="20000"/>
            </a:srgbClr>
          </a:solidFill>
          <a:ln w="9525" algn="ctr">
            <a:solidFill>
              <a:schemeClr val="accent1"/>
            </a:solidFill>
            <a:round/>
            <a:headEnd/>
            <a:tailEnd/>
          </a:ln>
        </p:spPr>
        <p:txBody>
          <a:bodyPr lIns="0" tIns="0"/>
          <a:lstStyle/>
          <a:p>
            <a:endParaRPr lang="en-US"/>
          </a:p>
        </p:txBody>
      </p:sp>
      <p:sp>
        <p:nvSpPr>
          <p:cNvPr id="21"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33AE893F-C91E-4F93-B4B3-8CEB48DE6C2F}" type="slidenum">
              <a:rPr lang="en-US" smtClean="0"/>
              <a:pPr>
                <a:defRPr/>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plus(in)">
                                      <p:cBhvr>
                                        <p:cTn id="7" dur="2000"/>
                                        <p:tgtEl>
                                          <p:spTgt spid="13"/>
                                        </p:tgtEl>
                                      </p:cBhvr>
                                    </p:animEffect>
                                  </p:childTnLst>
                                </p:cTn>
                              </p:par>
                            </p:childTnLst>
                          </p:cTn>
                        </p:par>
                        <p:par>
                          <p:cTn id="8" fill="hold">
                            <p:stCondLst>
                              <p:cond delay="2000"/>
                            </p:stCondLst>
                            <p:childTnLst>
                              <p:par>
                                <p:cTn id="9" presetID="5" presetClass="entr" presetSubtype="1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checkerboard(across)">
                                      <p:cBhvr>
                                        <p:cTn id="11" dur="500"/>
                                        <p:tgtEl>
                                          <p:spTgt spid="12"/>
                                        </p:tgtEl>
                                      </p:cBhvr>
                                    </p:animEffect>
                                  </p:childTnLst>
                                </p:cTn>
                              </p:par>
                            </p:childTnLst>
                          </p:cTn>
                        </p:par>
                        <p:par>
                          <p:cTn id="12" fill="hold">
                            <p:stCondLst>
                              <p:cond delay="2500"/>
                            </p:stCondLst>
                            <p:childTnLst>
                              <p:par>
                                <p:cTn id="13" presetID="6" presetClass="entr" presetSubtype="16"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circle(in)">
                                      <p:cBhvr>
                                        <p:cTn id="15" dur="2000"/>
                                        <p:tgtEl>
                                          <p:spTgt spid="15"/>
                                        </p:tgtEl>
                                      </p:cBhvr>
                                    </p:animEffect>
                                  </p:childTnLst>
                                </p:cTn>
                              </p:par>
                            </p:childTnLst>
                          </p:cTn>
                        </p:par>
                        <p:par>
                          <p:cTn id="16" fill="hold">
                            <p:stCondLst>
                              <p:cond delay="4500"/>
                            </p:stCondLst>
                            <p:childTnLst>
                              <p:par>
                                <p:cTn id="17" presetID="5" presetClass="entr" presetSubtype="1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checkerboard(across)">
                                      <p:cBhvr>
                                        <p:cTn id="19" dur="500"/>
                                        <p:tgtEl>
                                          <p:spTgt spid="14"/>
                                        </p:tgtEl>
                                      </p:cBhvr>
                                    </p:animEffect>
                                  </p:childTnLst>
                                </p:cTn>
                              </p:par>
                            </p:childTnLst>
                          </p:cTn>
                        </p:par>
                        <p:par>
                          <p:cTn id="20" fill="hold">
                            <p:stCondLst>
                              <p:cond delay="5000"/>
                            </p:stCondLst>
                            <p:childTnLst>
                              <p:par>
                                <p:cTn id="21" presetID="13" presetClass="entr" presetSubtype="16"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plus(in)">
                                      <p:cBhvr>
                                        <p:cTn id="23" dur="2000"/>
                                        <p:tgtEl>
                                          <p:spTgt spid="17"/>
                                        </p:tgtEl>
                                      </p:cBhvr>
                                    </p:animEffect>
                                  </p:childTnLst>
                                </p:cTn>
                              </p:par>
                            </p:childTnLst>
                          </p:cTn>
                        </p:par>
                        <p:par>
                          <p:cTn id="24" fill="hold">
                            <p:stCondLst>
                              <p:cond delay="7000"/>
                            </p:stCondLst>
                            <p:childTnLst>
                              <p:par>
                                <p:cTn id="25" presetID="5" presetClass="entr" presetSubtype="1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checkerboard(across)">
                                      <p:cBhvr>
                                        <p:cTn id="27" dur="500"/>
                                        <p:tgtEl>
                                          <p:spTgt spid="16"/>
                                        </p:tgtEl>
                                      </p:cBhvr>
                                    </p:animEffect>
                                  </p:childTnLst>
                                </p:cTn>
                              </p:par>
                            </p:childTnLst>
                          </p:cTn>
                        </p:par>
                        <p:par>
                          <p:cTn id="28" fill="hold">
                            <p:stCondLst>
                              <p:cond delay="7500"/>
                            </p:stCondLst>
                            <p:childTnLst>
                              <p:par>
                                <p:cTn id="29" presetID="5" presetClass="entr" presetSubtype="1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heckerboard(across)">
                                      <p:cBhvr>
                                        <p:cTn id="31" dur="500"/>
                                        <p:tgtEl>
                                          <p:spTgt spid="10"/>
                                        </p:tgtEl>
                                      </p:cBhvr>
                                    </p:animEffect>
                                  </p:childTnLst>
                                </p:cTn>
                              </p:par>
                            </p:childTnLst>
                          </p:cTn>
                        </p:par>
                        <p:par>
                          <p:cTn id="32" fill="hold">
                            <p:stCondLst>
                              <p:cond delay="8000"/>
                            </p:stCondLst>
                            <p:childTnLst>
                              <p:par>
                                <p:cTn id="33" presetID="13" presetClass="entr" presetSubtype="16"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plus(in)">
                                      <p:cBhvr>
                                        <p:cTn id="35" dur="2000"/>
                                        <p:tgtEl>
                                          <p:spTgt spid="18"/>
                                        </p:tgtEl>
                                      </p:cBhvr>
                                    </p:animEffect>
                                  </p:childTnLst>
                                </p:cTn>
                              </p:par>
                            </p:childTnLst>
                          </p:cTn>
                        </p:par>
                        <p:par>
                          <p:cTn id="36" fill="hold">
                            <p:stCondLst>
                              <p:cond delay="10000"/>
                            </p:stCondLst>
                            <p:childTnLst>
                              <p:par>
                                <p:cTn id="37" presetID="5" presetClass="entr" presetSubtype="1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checkerboard(across)">
                                      <p:cBhvr>
                                        <p:cTn id="39" dur="500"/>
                                        <p:tgtEl>
                                          <p:spTgt spid="19"/>
                                        </p:tgtEl>
                                      </p:cBhvr>
                                    </p:animEffect>
                                  </p:childTnLst>
                                </p:cTn>
                              </p:par>
                            </p:childTnLst>
                          </p:cTn>
                        </p:par>
                        <p:par>
                          <p:cTn id="40" fill="hold">
                            <p:stCondLst>
                              <p:cond delay="10500"/>
                            </p:stCondLst>
                            <p:childTnLst>
                              <p:par>
                                <p:cTn id="41" presetID="13" presetClass="entr" presetSubtype="16"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plus(in)">
                                      <p:cBhvr>
                                        <p:cTn id="43"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0" grpId="0" animBg="1"/>
      <p:bldP spid="18" grpId="0" animBg="1"/>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2"/>
          <p:cNvSpPr>
            <a:spLocks noGrp="1" noChangeArrowheads="1"/>
          </p:cNvSpPr>
          <p:nvPr>
            <p:ph type="title"/>
          </p:nvPr>
        </p:nvSpPr>
        <p:spPr>
          <a:xfrm>
            <a:off x="263129" y="228600"/>
            <a:ext cx="7991871" cy="609600"/>
          </a:xfrm>
        </p:spPr>
        <p:txBody>
          <a:bodyPr/>
          <a:lstStyle/>
          <a:p>
            <a:pPr eaLnBrk="1" hangingPunct="1">
              <a:defRPr/>
            </a:pPr>
            <a:r>
              <a:rPr lang="en-US" smtClean="0"/>
              <a:t>Program Life Cycle</a:t>
            </a:r>
          </a:p>
        </p:txBody>
      </p:sp>
      <p:grpSp>
        <p:nvGrpSpPr>
          <p:cNvPr id="2" name="Group 431"/>
          <p:cNvGrpSpPr>
            <a:grpSpLocks/>
          </p:cNvGrpSpPr>
          <p:nvPr/>
        </p:nvGrpSpPr>
        <p:grpSpPr bwMode="auto">
          <a:xfrm>
            <a:off x="1066271" y="1143000"/>
            <a:ext cx="6716933" cy="5176838"/>
            <a:chOff x="620" y="385"/>
            <a:chExt cx="4221" cy="3740"/>
          </a:xfrm>
        </p:grpSpPr>
        <p:sp>
          <p:nvSpPr>
            <p:cNvPr id="39941" name="AutoShape 3"/>
            <p:cNvSpPr>
              <a:spLocks noChangeAspect="1" noChangeArrowheads="1" noTextEdit="1"/>
            </p:cNvSpPr>
            <p:nvPr/>
          </p:nvSpPr>
          <p:spPr bwMode="auto">
            <a:xfrm>
              <a:off x="768" y="881"/>
              <a:ext cx="3264" cy="2996"/>
            </a:xfrm>
            <a:prstGeom prst="rect">
              <a:avLst/>
            </a:prstGeom>
            <a:noFill/>
            <a:ln w="9525">
              <a:noFill/>
              <a:miter lim="800000"/>
              <a:headEnd/>
              <a:tailEnd/>
            </a:ln>
          </p:spPr>
          <p:txBody>
            <a:bodyPr/>
            <a:lstStyle/>
            <a:p>
              <a:endParaRPr lang="en-US"/>
            </a:p>
          </p:txBody>
        </p:sp>
        <p:sp>
          <p:nvSpPr>
            <p:cNvPr id="39942" name="Rectangle 4"/>
            <p:cNvSpPr>
              <a:spLocks noChangeArrowheads="1"/>
            </p:cNvSpPr>
            <p:nvPr/>
          </p:nvSpPr>
          <p:spPr bwMode="auto">
            <a:xfrm>
              <a:off x="796" y="385"/>
              <a:ext cx="22" cy="122"/>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1100">
                  <a:solidFill>
                    <a:srgbClr val="000000"/>
                  </a:solidFill>
                  <a:latin typeface="Times New Roman" pitchFamily="18" charset="0"/>
                </a:rPr>
                <a:t> </a:t>
              </a:r>
              <a:endParaRPr lang="en-US" sz="1200"/>
            </a:p>
          </p:txBody>
        </p:sp>
        <p:pic>
          <p:nvPicPr>
            <p:cNvPr id="39943" name="Picture 5"/>
            <p:cNvPicPr>
              <a:picLocks noChangeAspect="1" noChangeArrowheads="1"/>
            </p:cNvPicPr>
            <p:nvPr/>
          </p:nvPicPr>
          <p:blipFill>
            <a:blip r:embed="rId3"/>
            <a:srcRect/>
            <a:stretch>
              <a:fillRect/>
            </a:stretch>
          </p:blipFill>
          <p:spPr bwMode="auto">
            <a:xfrm>
              <a:off x="1147" y="605"/>
              <a:ext cx="863" cy="446"/>
            </a:xfrm>
            <a:prstGeom prst="rect">
              <a:avLst/>
            </a:prstGeom>
            <a:noFill/>
            <a:ln w="9525">
              <a:noFill/>
              <a:miter lim="800000"/>
              <a:headEnd/>
              <a:tailEnd/>
            </a:ln>
          </p:spPr>
        </p:pic>
        <p:sp>
          <p:nvSpPr>
            <p:cNvPr id="39944" name="Rectangle 6"/>
            <p:cNvSpPr>
              <a:spLocks noChangeArrowheads="1"/>
            </p:cNvSpPr>
            <p:nvPr/>
          </p:nvSpPr>
          <p:spPr bwMode="auto">
            <a:xfrm>
              <a:off x="1446" y="1100"/>
              <a:ext cx="379"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Text Editor</a:t>
              </a:r>
              <a:endParaRPr lang="en-US" sz="1200"/>
            </a:p>
          </p:txBody>
        </p:sp>
        <p:grpSp>
          <p:nvGrpSpPr>
            <p:cNvPr id="3" name="Group 7"/>
            <p:cNvGrpSpPr>
              <a:grpSpLocks/>
            </p:cNvGrpSpPr>
            <p:nvPr/>
          </p:nvGrpSpPr>
          <p:grpSpPr bwMode="auto">
            <a:xfrm>
              <a:off x="1113" y="1376"/>
              <a:ext cx="883" cy="737"/>
              <a:chOff x="1113" y="1232"/>
              <a:chExt cx="883" cy="737"/>
            </a:xfrm>
          </p:grpSpPr>
          <p:sp>
            <p:nvSpPr>
              <p:cNvPr id="40337" name="Freeform 8"/>
              <p:cNvSpPr>
                <a:spLocks/>
              </p:cNvSpPr>
              <p:nvPr/>
            </p:nvSpPr>
            <p:spPr bwMode="auto">
              <a:xfrm>
                <a:off x="1113" y="1232"/>
                <a:ext cx="883" cy="737"/>
              </a:xfrm>
              <a:custGeom>
                <a:avLst/>
                <a:gdLst>
                  <a:gd name="T0" fmla="*/ 533 w 883"/>
                  <a:gd name="T1" fmla="*/ 40 h 737"/>
                  <a:gd name="T2" fmla="*/ 553 w 883"/>
                  <a:gd name="T3" fmla="*/ 113 h 737"/>
                  <a:gd name="T4" fmla="*/ 545 w 883"/>
                  <a:gd name="T5" fmla="*/ 145 h 737"/>
                  <a:gd name="T6" fmla="*/ 561 w 883"/>
                  <a:gd name="T7" fmla="*/ 161 h 737"/>
                  <a:gd name="T8" fmla="*/ 581 w 883"/>
                  <a:gd name="T9" fmla="*/ 177 h 737"/>
                  <a:gd name="T10" fmla="*/ 620 w 883"/>
                  <a:gd name="T11" fmla="*/ 180 h 737"/>
                  <a:gd name="T12" fmla="*/ 661 w 883"/>
                  <a:gd name="T13" fmla="*/ 192 h 737"/>
                  <a:gd name="T14" fmla="*/ 697 w 883"/>
                  <a:gd name="T15" fmla="*/ 222 h 737"/>
                  <a:gd name="T16" fmla="*/ 761 w 883"/>
                  <a:gd name="T17" fmla="*/ 248 h 737"/>
                  <a:gd name="T18" fmla="*/ 799 w 883"/>
                  <a:gd name="T19" fmla="*/ 279 h 737"/>
                  <a:gd name="T20" fmla="*/ 821 w 883"/>
                  <a:gd name="T21" fmla="*/ 352 h 737"/>
                  <a:gd name="T22" fmla="*/ 844 w 883"/>
                  <a:gd name="T23" fmla="*/ 398 h 737"/>
                  <a:gd name="T24" fmla="*/ 855 w 883"/>
                  <a:gd name="T25" fmla="*/ 429 h 737"/>
                  <a:gd name="T26" fmla="*/ 855 w 883"/>
                  <a:gd name="T27" fmla="*/ 471 h 737"/>
                  <a:gd name="T28" fmla="*/ 877 w 883"/>
                  <a:gd name="T29" fmla="*/ 495 h 737"/>
                  <a:gd name="T30" fmla="*/ 878 w 883"/>
                  <a:gd name="T31" fmla="*/ 523 h 737"/>
                  <a:gd name="T32" fmla="*/ 855 w 883"/>
                  <a:gd name="T33" fmla="*/ 545 h 737"/>
                  <a:gd name="T34" fmla="*/ 822 w 883"/>
                  <a:gd name="T35" fmla="*/ 550 h 737"/>
                  <a:gd name="T36" fmla="*/ 804 w 883"/>
                  <a:gd name="T37" fmla="*/ 562 h 737"/>
                  <a:gd name="T38" fmla="*/ 765 w 883"/>
                  <a:gd name="T39" fmla="*/ 568 h 737"/>
                  <a:gd name="T40" fmla="*/ 713 w 883"/>
                  <a:gd name="T41" fmla="*/ 586 h 737"/>
                  <a:gd name="T42" fmla="*/ 679 w 883"/>
                  <a:gd name="T43" fmla="*/ 580 h 737"/>
                  <a:gd name="T44" fmla="*/ 657 w 883"/>
                  <a:gd name="T45" fmla="*/ 590 h 737"/>
                  <a:gd name="T46" fmla="*/ 630 w 883"/>
                  <a:gd name="T47" fmla="*/ 587 h 737"/>
                  <a:gd name="T48" fmla="*/ 597 w 883"/>
                  <a:gd name="T49" fmla="*/ 579 h 737"/>
                  <a:gd name="T50" fmla="*/ 595 w 883"/>
                  <a:gd name="T51" fmla="*/ 594 h 737"/>
                  <a:gd name="T52" fmla="*/ 535 w 883"/>
                  <a:gd name="T53" fmla="*/ 650 h 737"/>
                  <a:gd name="T54" fmla="*/ 446 w 883"/>
                  <a:gd name="T55" fmla="*/ 731 h 737"/>
                  <a:gd name="T56" fmla="*/ 396 w 883"/>
                  <a:gd name="T57" fmla="*/ 721 h 737"/>
                  <a:gd name="T58" fmla="*/ 285 w 883"/>
                  <a:gd name="T59" fmla="*/ 678 h 737"/>
                  <a:gd name="T60" fmla="*/ 161 w 883"/>
                  <a:gd name="T61" fmla="*/ 629 h 737"/>
                  <a:gd name="T62" fmla="*/ 82 w 883"/>
                  <a:gd name="T63" fmla="*/ 600 h 737"/>
                  <a:gd name="T64" fmla="*/ 63 w 883"/>
                  <a:gd name="T65" fmla="*/ 557 h 737"/>
                  <a:gd name="T66" fmla="*/ 33 w 883"/>
                  <a:gd name="T67" fmla="*/ 523 h 737"/>
                  <a:gd name="T68" fmla="*/ 8 w 883"/>
                  <a:gd name="T69" fmla="*/ 467 h 737"/>
                  <a:gd name="T70" fmla="*/ 37 w 883"/>
                  <a:gd name="T71" fmla="*/ 458 h 737"/>
                  <a:gd name="T72" fmla="*/ 140 w 883"/>
                  <a:gd name="T73" fmla="*/ 486 h 737"/>
                  <a:gd name="T74" fmla="*/ 214 w 883"/>
                  <a:gd name="T75" fmla="*/ 497 h 737"/>
                  <a:gd name="T76" fmla="*/ 217 w 883"/>
                  <a:gd name="T77" fmla="*/ 475 h 737"/>
                  <a:gd name="T78" fmla="*/ 214 w 883"/>
                  <a:gd name="T79" fmla="*/ 436 h 737"/>
                  <a:gd name="T80" fmla="*/ 211 w 883"/>
                  <a:gd name="T81" fmla="*/ 413 h 737"/>
                  <a:gd name="T82" fmla="*/ 242 w 883"/>
                  <a:gd name="T83" fmla="*/ 368 h 737"/>
                  <a:gd name="T84" fmla="*/ 257 w 883"/>
                  <a:gd name="T85" fmla="*/ 329 h 737"/>
                  <a:gd name="T86" fmla="*/ 257 w 883"/>
                  <a:gd name="T87" fmla="*/ 284 h 737"/>
                  <a:gd name="T88" fmla="*/ 269 w 883"/>
                  <a:gd name="T89" fmla="*/ 252 h 737"/>
                  <a:gd name="T90" fmla="*/ 301 w 883"/>
                  <a:gd name="T91" fmla="*/ 232 h 737"/>
                  <a:gd name="T92" fmla="*/ 323 w 883"/>
                  <a:gd name="T93" fmla="*/ 216 h 737"/>
                  <a:gd name="T94" fmla="*/ 341 w 883"/>
                  <a:gd name="T95" fmla="*/ 206 h 737"/>
                  <a:gd name="T96" fmla="*/ 316 w 883"/>
                  <a:gd name="T97" fmla="*/ 187 h 737"/>
                  <a:gd name="T98" fmla="*/ 309 w 883"/>
                  <a:gd name="T99" fmla="*/ 156 h 737"/>
                  <a:gd name="T100" fmla="*/ 312 w 883"/>
                  <a:gd name="T101" fmla="*/ 122 h 737"/>
                  <a:gd name="T102" fmla="*/ 283 w 883"/>
                  <a:gd name="T103" fmla="*/ 103 h 737"/>
                  <a:gd name="T104" fmla="*/ 296 w 883"/>
                  <a:gd name="T105" fmla="*/ 68 h 737"/>
                  <a:gd name="T106" fmla="*/ 365 w 883"/>
                  <a:gd name="T107" fmla="*/ 13 h 737"/>
                  <a:gd name="T108" fmla="*/ 436 w 883"/>
                  <a:gd name="T109" fmla="*/ 1 h 737"/>
                  <a:gd name="T110" fmla="*/ 467 w 883"/>
                  <a:gd name="T111" fmla="*/ 7 h 73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83"/>
                  <a:gd name="T169" fmla="*/ 0 h 737"/>
                  <a:gd name="T170" fmla="*/ 883 w 883"/>
                  <a:gd name="T171" fmla="*/ 737 h 73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83" h="737">
                    <a:moveTo>
                      <a:pt x="467" y="7"/>
                    </a:moveTo>
                    <a:lnTo>
                      <a:pt x="477" y="10"/>
                    </a:lnTo>
                    <a:lnTo>
                      <a:pt x="487" y="14"/>
                    </a:lnTo>
                    <a:lnTo>
                      <a:pt x="498" y="18"/>
                    </a:lnTo>
                    <a:lnTo>
                      <a:pt x="508" y="22"/>
                    </a:lnTo>
                    <a:lnTo>
                      <a:pt x="517" y="27"/>
                    </a:lnTo>
                    <a:lnTo>
                      <a:pt x="526" y="33"/>
                    </a:lnTo>
                    <a:lnTo>
                      <a:pt x="533" y="40"/>
                    </a:lnTo>
                    <a:lnTo>
                      <a:pt x="540" y="47"/>
                    </a:lnTo>
                    <a:lnTo>
                      <a:pt x="542" y="56"/>
                    </a:lnTo>
                    <a:lnTo>
                      <a:pt x="543" y="66"/>
                    </a:lnTo>
                    <a:lnTo>
                      <a:pt x="544" y="77"/>
                    </a:lnTo>
                    <a:lnTo>
                      <a:pt x="545" y="87"/>
                    </a:lnTo>
                    <a:lnTo>
                      <a:pt x="550" y="95"/>
                    </a:lnTo>
                    <a:lnTo>
                      <a:pt x="553" y="104"/>
                    </a:lnTo>
                    <a:lnTo>
                      <a:pt x="553" y="113"/>
                    </a:lnTo>
                    <a:lnTo>
                      <a:pt x="554" y="123"/>
                    </a:lnTo>
                    <a:lnTo>
                      <a:pt x="553" y="131"/>
                    </a:lnTo>
                    <a:lnTo>
                      <a:pt x="552" y="132"/>
                    </a:lnTo>
                    <a:lnTo>
                      <a:pt x="552" y="134"/>
                    </a:lnTo>
                    <a:lnTo>
                      <a:pt x="552" y="135"/>
                    </a:lnTo>
                    <a:lnTo>
                      <a:pt x="551" y="136"/>
                    </a:lnTo>
                    <a:lnTo>
                      <a:pt x="548" y="140"/>
                    </a:lnTo>
                    <a:lnTo>
                      <a:pt x="545" y="145"/>
                    </a:lnTo>
                    <a:lnTo>
                      <a:pt x="543" y="150"/>
                    </a:lnTo>
                    <a:lnTo>
                      <a:pt x="544" y="155"/>
                    </a:lnTo>
                    <a:lnTo>
                      <a:pt x="546" y="156"/>
                    </a:lnTo>
                    <a:lnTo>
                      <a:pt x="550" y="158"/>
                    </a:lnTo>
                    <a:lnTo>
                      <a:pt x="552" y="158"/>
                    </a:lnTo>
                    <a:lnTo>
                      <a:pt x="555" y="159"/>
                    </a:lnTo>
                    <a:lnTo>
                      <a:pt x="558" y="160"/>
                    </a:lnTo>
                    <a:lnTo>
                      <a:pt x="561" y="161"/>
                    </a:lnTo>
                    <a:lnTo>
                      <a:pt x="563" y="162"/>
                    </a:lnTo>
                    <a:lnTo>
                      <a:pt x="565" y="164"/>
                    </a:lnTo>
                    <a:lnTo>
                      <a:pt x="568" y="167"/>
                    </a:lnTo>
                    <a:lnTo>
                      <a:pt x="570" y="169"/>
                    </a:lnTo>
                    <a:lnTo>
                      <a:pt x="572" y="172"/>
                    </a:lnTo>
                    <a:lnTo>
                      <a:pt x="573" y="175"/>
                    </a:lnTo>
                    <a:lnTo>
                      <a:pt x="577" y="176"/>
                    </a:lnTo>
                    <a:lnTo>
                      <a:pt x="581" y="177"/>
                    </a:lnTo>
                    <a:lnTo>
                      <a:pt x="586" y="177"/>
                    </a:lnTo>
                    <a:lnTo>
                      <a:pt x="591" y="177"/>
                    </a:lnTo>
                    <a:lnTo>
                      <a:pt x="595" y="177"/>
                    </a:lnTo>
                    <a:lnTo>
                      <a:pt x="600" y="177"/>
                    </a:lnTo>
                    <a:lnTo>
                      <a:pt x="605" y="177"/>
                    </a:lnTo>
                    <a:lnTo>
                      <a:pt x="610" y="178"/>
                    </a:lnTo>
                    <a:lnTo>
                      <a:pt x="615" y="179"/>
                    </a:lnTo>
                    <a:lnTo>
                      <a:pt x="620" y="180"/>
                    </a:lnTo>
                    <a:lnTo>
                      <a:pt x="626" y="181"/>
                    </a:lnTo>
                    <a:lnTo>
                      <a:pt x="631" y="182"/>
                    </a:lnTo>
                    <a:lnTo>
                      <a:pt x="637" y="184"/>
                    </a:lnTo>
                    <a:lnTo>
                      <a:pt x="642" y="185"/>
                    </a:lnTo>
                    <a:lnTo>
                      <a:pt x="647" y="186"/>
                    </a:lnTo>
                    <a:lnTo>
                      <a:pt x="653" y="187"/>
                    </a:lnTo>
                    <a:lnTo>
                      <a:pt x="658" y="189"/>
                    </a:lnTo>
                    <a:lnTo>
                      <a:pt x="661" y="192"/>
                    </a:lnTo>
                    <a:lnTo>
                      <a:pt x="665" y="195"/>
                    </a:lnTo>
                    <a:lnTo>
                      <a:pt x="668" y="198"/>
                    </a:lnTo>
                    <a:lnTo>
                      <a:pt x="671" y="202"/>
                    </a:lnTo>
                    <a:lnTo>
                      <a:pt x="674" y="205"/>
                    </a:lnTo>
                    <a:lnTo>
                      <a:pt x="678" y="208"/>
                    </a:lnTo>
                    <a:lnTo>
                      <a:pt x="682" y="211"/>
                    </a:lnTo>
                    <a:lnTo>
                      <a:pt x="689" y="217"/>
                    </a:lnTo>
                    <a:lnTo>
                      <a:pt x="697" y="222"/>
                    </a:lnTo>
                    <a:lnTo>
                      <a:pt x="704" y="227"/>
                    </a:lnTo>
                    <a:lnTo>
                      <a:pt x="713" y="231"/>
                    </a:lnTo>
                    <a:lnTo>
                      <a:pt x="721" y="234"/>
                    </a:lnTo>
                    <a:lnTo>
                      <a:pt x="731" y="238"/>
                    </a:lnTo>
                    <a:lnTo>
                      <a:pt x="740" y="241"/>
                    </a:lnTo>
                    <a:lnTo>
                      <a:pt x="749" y="244"/>
                    </a:lnTo>
                    <a:lnTo>
                      <a:pt x="755" y="246"/>
                    </a:lnTo>
                    <a:lnTo>
                      <a:pt x="761" y="248"/>
                    </a:lnTo>
                    <a:lnTo>
                      <a:pt x="767" y="251"/>
                    </a:lnTo>
                    <a:lnTo>
                      <a:pt x="772" y="254"/>
                    </a:lnTo>
                    <a:lnTo>
                      <a:pt x="778" y="258"/>
                    </a:lnTo>
                    <a:lnTo>
                      <a:pt x="783" y="262"/>
                    </a:lnTo>
                    <a:lnTo>
                      <a:pt x="789" y="265"/>
                    </a:lnTo>
                    <a:lnTo>
                      <a:pt x="794" y="269"/>
                    </a:lnTo>
                    <a:lnTo>
                      <a:pt x="796" y="274"/>
                    </a:lnTo>
                    <a:lnTo>
                      <a:pt x="799" y="279"/>
                    </a:lnTo>
                    <a:lnTo>
                      <a:pt x="802" y="284"/>
                    </a:lnTo>
                    <a:lnTo>
                      <a:pt x="804" y="289"/>
                    </a:lnTo>
                    <a:lnTo>
                      <a:pt x="806" y="299"/>
                    </a:lnTo>
                    <a:lnTo>
                      <a:pt x="807" y="310"/>
                    </a:lnTo>
                    <a:lnTo>
                      <a:pt x="809" y="320"/>
                    </a:lnTo>
                    <a:lnTo>
                      <a:pt x="814" y="330"/>
                    </a:lnTo>
                    <a:lnTo>
                      <a:pt x="818" y="341"/>
                    </a:lnTo>
                    <a:lnTo>
                      <a:pt x="821" y="352"/>
                    </a:lnTo>
                    <a:lnTo>
                      <a:pt x="824" y="363"/>
                    </a:lnTo>
                    <a:lnTo>
                      <a:pt x="829" y="373"/>
                    </a:lnTo>
                    <a:lnTo>
                      <a:pt x="832" y="377"/>
                    </a:lnTo>
                    <a:lnTo>
                      <a:pt x="834" y="381"/>
                    </a:lnTo>
                    <a:lnTo>
                      <a:pt x="836" y="386"/>
                    </a:lnTo>
                    <a:lnTo>
                      <a:pt x="838" y="390"/>
                    </a:lnTo>
                    <a:lnTo>
                      <a:pt x="840" y="394"/>
                    </a:lnTo>
                    <a:lnTo>
                      <a:pt x="844" y="398"/>
                    </a:lnTo>
                    <a:lnTo>
                      <a:pt x="848" y="402"/>
                    </a:lnTo>
                    <a:lnTo>
                      <a:pt x="852" y="407"/>
                    </a:lnTo>
                    <a:lnTo>
                      <a:pt x="856" y="411"/>
                    </a:lnTo>
                    <a:lnTo>
                      <a:pt x="858" y="415"/>
                    </a:lnTo>
                    <a:lnTo>
                      <a:pt x="858" y="421"/>
                    </a:lnTo>
                    <a:lnTo>
                      <a:pt x="856" y="426"/>
                    </a:lnTo>
                    <a:lnTo>
                      <a:pt x="855" y="429"/>
                    </a:lnTo>
                    <a:lnTo>
                      <a:pt x="854" y="431"/>
                    </a:lnTo>
                    <a:lnTo>
                      <a:pt x="854" y="433"/>
                    </a:lnTo>
                    <a:lnTo>
                      <a:pt x="854" y="435"/>
                    </a:lnTo>
                    <a:lnTo>
                      <a:pt x="853" y="444"/>
                    </a:lnTo>
                    <a:lnTo>
                      <a:pt x="853" y="452"/>
                    </a:lnTo>
                    <a:lnTo>
                      <a:pt x="853" y="460"/>
                    </a:lnTo>
                    <a:lnTo>
                      <a:pt x="852" y="468"/>
                    </a:lnTo>
                    <a:lnTo>
                      <a:pt x="855" y="471"/>
                    </a:lnTo>
                    <a:lnTo>
                      <a:pt x="857" y="474"/>
                    </a:lnTo>
                    <a:lnTo>
                      <a:pt x="860" y="476"/>
                    </a:lnTo>
                    <a:lnTo>
                      <a:pt x="863" y="478"/>
                    </a:lnTo>
                    <a:lnTo>
                      <a:pt x="865" y="481"/>
                    </a:lnTo>
                    <a:lnTo>
                      <a:pt x="868" y="483"/>
                    </a:lnTo>
                    <a:lnTo>
                      <a:pt x="870" y="486"/>
                    </a:lnTo>
                    <a:lnTo>
                      <a:pt x="872" y="489"/>
                    </a:lnTo>
                    <a:lnTo>
                      <a:pt x="877" y="495"/>
                    </a:lnTo>
                    <a:lnTo>
                      <a:pt x="880" y="502"/>
                    </a:lnTo>
                    <a:lnTo>
                      <a:pt x="882" y="509"/>
                    </a:lnTo>
                    <a:lnTo>
                      <a:pt x="883" y="516"/>
                    </a:lnTo>
                    <a:lnTo>
                      <a:pt x="882" y="517"/>
                    </a:lnTo>
                    <a:lnTo>
                      <a:pt x="882" y="518"/>
                    </a:lnTo>
                    <a:lnTo>
                      <a:pt x="881" y="519"/>
                    </a:lnTo>
                    <a:lnTo>
                      <a:pt x="880" y="520"/>
                    </a:lnTo>
                    <a:lnTo>
                      <a:pt x="878" y="523"/>
                    </a:lnTo>
                    <a:lnTo>
                      <a:pt x="876" y="527"/>
                    </a:lnTo>
                    <a:lnTo>
                      <a:pt x="874" y="530"/>
                    </a:lnTo>
                    <a:lnTo>
                      <a:pt x="872" y="534"/>
                    </a:lnTo>
                    <a:lnTo>
                      <a:pt x="870" y="538"/>
                    </a:lnTo>
                    <a:lnTo>
                      <a:pt x="868" y="541"/>
                    </a:lnTo>
                    <a:lnTo>
                      <a:pt x="864" y="543"/>
                    </a:lnTo>
                    <a:lnTo>
                      <a:pt x="859" y="544"/>
                    </a:lnTo>
                    <a:lnTo>
                      <a:pt x="855" y="545"/>
                    </a:lnTo>
                    <a:lnTo>
                      <a:pt x="850" y="545"/>
                    </a:lnTo>
                    <a:lnTo>
                      <a:pt x="845" y="545"/>
                    </a:lnTo>
                    <a:lnTo>
                      <a:pt x="840" y="545"/>
                    </a:lnTo>
                    <a:lnTo>
                      <a:pt x="836" y="545"/>
                    </a:lnTo>
                    <a:lnTo>
                      <a:pt x="831" y="545"/>
                    </a:lnTo>
                    <a:lnTo>
                      <a:pt x="828" y="546"/>
                    </a:lnTo>
                    <a:lnTo>
                      <a:pt x="824" y="548"/>
                    </a:lnTo>
                    <a:lnTo>
                      <a:pt x="822" y="550"/>
                    </a:lnTo>
                    <a:lnTo>
                      <a:pt x="820" y="552"/>
                    </a:lnTo>
                    <a:lnTo>
                      <a:pt x="819" y="553"/>
                    </a:lnTo>
                    <a:lnTo>
                      <a:pt x="817" y="555"/>
                    </a:lnTo>
                    <a:lnTo>
                      <a:pt x="815" y="557"/>
                    </a:lnTo>
                    <a:lnTo>
                      <a:pt x="813" y="558"/>
                    </a:lnTo>
                    <a:lnTo>
                      <a:pt x="811" y="560"/>
                    </a:lnTo>
                    <a:lnTo>
                      <a:pt x="808" y="561"/>
                    </a:lnTo>
                    <a:lnTo>
                      <a:pt x="804" y="562"/>
                    </a:lnTo>
                    <a:lnTo>
                      <a:pt x="799" y="562"/>
                    </a:lnTo>
                    <a:lnTo>
                      <a:pt x="794" y="563"/>
                    </a:lnTo>
                    <a:lnTo>
                      <a:pt x="790" y="563"/>
                    </a:lnTo>
                    <a:lnTo>
                      <a:pt x="785" y="564"/>
                    </a:lnTo>
                    <a:lnTo>
                      <a:pt x="780" y="564"/>
                    </a:lnTo>
                    <a:lnTo>
                      <a:pt x="776" y="564"/>
                    </a:lnTo>
                    <a:lnTo>
                      <a:pt x="771" y="565"/>
                    </a:lnTo>
                    <a:lnTo>
                      <a:pt x="765" y="568"/>
                    </a:lnTo>
                    <a:lnTo>
                      <a:pt x="759" y="571"/>
                    </a:lnTo>
                    <a:lnTo>
                      <a:pt x="752" y="574"/>
                    </a:lnTo>
                    <a:lnTo>
                      <a:pt x="746" y="576"/>
                    </a:lnTo>
                    <a:lnTo>
                      <a:pt x="740" y="579"/>
                    </a:lnTo>
                    <a:lnTo>
                      <a:pt x="733" y="581"/>
                    </a:lnTo>
                    <a:lnTo>
                      <a:pt x="726" y="583"/>
                    </a:lnTo>
                    <a:lnTo>
                      <a:pt x="719" y="585"/>
                    </a:lnTo>
                    <a:lnTo>
                      <a:pt x="713" y="586"/>
                    </a:lnTo>
                    <a:lnTo>
                      <a:pt x="708" y="586"/>
                    </a:lnTo>
                    <a:lnTo>
                      <a:pt x="704" y="585"/>
                    </a:lnTo>
                    <a:lnTo>
                      <a:pt x="699" y="584"/>
                    </a:lnTo>
                    <a:lnTo>
                      <a:pt x="695" y="582"/>
                    </a:lnTo>
                    <a:lnTo>
                      <a:pt x="690" y="581"/>
                    </a:lnTo>
                    <a:lnTo>
                      <a:pt x="686" y="579"/>
                    </a:lnTo>
                    <a:lnTo>
                      <a:pt x="682" y="578"/>
                    </a:lnTo>
                    <a:lnTo>
                      <a:pt x="679" y="580"/>
                    </a:lnTo>
                    <a:lnTo>
                      <a:pt x="677" y="582"/>
                    </a:lnTo>
                    <a:lnTo>
                      <a:pt x="674" y="584"/>
                    </a:lnTo>
                    <a:lnTo>
                      <a:pt x="671" y="586"/>
                    </a:lnTo>
                    <a:lnTo>
                      <a:pt x="669" y="587"/>
                    </a:lnTo>
                    <a:lnTo>
                      <a:pt x="666" y="588"/>
                    </a:lnTo>
                    <a:lnTo>
                      <a:pt x="663" y="589"/>
                    </a:lnTo>
                    <a:lnTo>
                      <a:pt x="660" y="590"/>
                    </a:lnTo>
                    <a:lnTo>
                      <a:pt x="657" y="590"/>
                    </a:lnTo>
                    <a:lnTo>
                      <a:pt x="654" y="590"/>
                    </a:lnTo>
                    <a:lnTo>
                      <a:pt x="651" y="590"/>
                    </a:lnTo>
                    <a:lnTo>
                      <a:pt x="648" y="590"/>
                    </a:lnTo>
                    <a:lnTo>
                      <a:pt x="635" y="588"/>
                    </a:lnTo>
                    <a:lnTo>
                      <a:pt x="633" y="588"/>
                    </a:lnTo>
                    <a:lnTo>
                      <a:pt x="632" y="587"/>
                    </a:lnTo>
                    <a:lnTo>
                      <a:pt x="630" y="587"/>
                    </a:lnTo>
                    <a:lnTo>
                      <a:pt x="628" y="587"/>
                    </a:lnTo>
                    <a:lnTo>
                      <a:pt x="624" y="585"/>
                    </a:lnTo>
                    <a:lnTo>
                      <a:pt x="620" y="584"/>
                    </a:lnTo>
                    <a:lnTo>
                      <a:pt x="615" y="583"/>
                    </a:lnTo>
                    <a:lnTo>
                      <a:pt x="611" y="582"/>
                    </a:lnTo>
                    <a:lnTo>
                      <a:pt x="606" y="581"/>
                    </a:lnTo>
                    <a:lnTo>
                      <a:pt x="602" y="581"/>
                    </a:lnTo>
                    <a:lnTo>
                      <a:pt x="597" y="579"/>
                    </a:lnTo>
                    <a:lnTo>
                      <a:pt x="593" y="579"/>
                    </a:lnTo>
                    <a:lnTo>
                      <a:pt x="592" y="579"/>
                    </a:lnTo>
                    <a:lnTo>
                      <a:pt x="593" y="581"/>
                    </a:lnTo>
                    <a:lnTo>
                      <a:pt x="593" y="582"/>
                    </a:lnTo>
                    <a:lnTo>
                      <a:pt x="593" y="583"/>
                    </a:lnTo>
                    <a:lnTo>
                      <a:pt x="594" y="586"/>
                    </a:lnTo>
                    <a:lnTo>
                      <a:pt x="595" y="590"/>
                    </a:lnTo>
                    <a:lnTo>
                      <a:pt x="595" y="594"/>
                    </a:lnTo>
                    <a:lnTo>
                      <a:pt x="592" y="597"/>
                    </a:lnTo>
                    <a:lnTo>
                      <a:pt x="588" y="600"/>
                    </a:lnTo>
                    <a:lnTo>
                      <a:pt x="583" y="606"/>
                    </a:lnTo>
                    <a:lnTo>
                      <a:pt x="575" y="613"/>
                    </a:lnTo>
                    <a:lnTo>
                      <a:pt x="567" y="621"/>
                    </a:lnTo>
                    <a:lnTo>
                      <a:pt x="557" y="630"/>
                    </a:lnTo>
                    <a:lnTo>
                      <a:pt x="546" y="640"/>
                    </a:lnTo>
                    <a:lnTo>
                      <a:pt x="535" y="650"/>
                    </a:lnTo>
                    <a:lnTo>
                      <a:pt x="524" y="661"/>
                    </a:lnTo>
                    <a:lnTo>
                      <a:pt x="511" y="672"/>
                    </a:lnTo>
                    <a:lnTo>
                      <a:pt x="499" y="683"/>
                    </a:lnTo>
                    <a:lnTo>
                      <a:pt x="487" y="694"/>
                    </a:lnTo>
                    <a:lnTo>
                      <a:pt x="475" y="704"/>
                    </a:lnTo>
                    <a:lnTo>
                      <a:pt x="465" y="714"/>
                    </a:lnTo>
                    <a:lnTo>
                      <a:pt x="454" y="723"/>
                    </a:lnTo>
                    <a:lnTo>
                      <a:pt x="446" y="731"/>
                    </a:lnTo>
                    <a:lnTo>
                      <a:pt x="438" y="737"/>
                    </a:lnTo>
                    <a:lnTo>
                      <a:pt x="437" y="737"/>
                    </a:lnTo>
                    <a:lnTo>
                      <a:pt x="434" y="736"/>
                    </a:lnTo>
                    <a:lnTo>
                      <a:pt x="429" y="734"/>
                    </a:lnTo>
                    <a:lnTo>
                      <a:pt x="423" y="732"/>
                    </a:lnTo>
                    <a:lnTo>
                      <a:pt x="415" y="729"/>
                    </a:lnTo>
                    <a:lnTo>
                      <a:pt x="406" y="726"/>
                    </a:lnTo>
                    <a:lnTo>
                      <a:pt x="396" y="721"/>
                    </a:lnTo>
                    <a:lnTo>
                      <a:pt x="385" y="717"/>
                    </a:lnTo>
                    <a:lnTo>
                      <a:pt x="373" y="712"/>
                    </a:lnTo>
                    <a:lnTo>
                      <a:pt x="359" y="707"/>
                    </a:lnTo>
                    <a:lnTo>
                      <a:pt x="346" y="702"/>
                    </a:lnTo>
                    <a:lnTo>
                      <a:pt x="331" y="696"/>
                    </a:lnTo>
                    <a:lnTo>
                      <a:pt x="316" y="690"/>
                    </a:lnTo>
                    <a:lnTo>
                      <a:pt x="300" y="684"/>
                    </a:lnTo>
                    <a:lnTo>
                      <a:pt x="285" y="678"/>
                    </a:lnTo>
                    <a:lnTo>
                      <a:pt x="269" y="671"/>
                    </a:lnTo>
                    <a:lnTo>
                      <a:pt x="253" y="665"/>
                    </a:lnTo>
                    <a:lnTo>
                      <a:pt x="237" y="658"/>
                    </a:lnTo>
                    <a:lnTo>
                      <a:pt x="221" y="653"/>
                    </a:lnTo>
                    <a:lnTo>
                      <a:pt x="205" y="646"/>
                    </a:lnTo>
                    <a:lnTo>
                      <a:pt x="190" y="640"/>
                    </a:lnTo>
                    <a:lnTo>
                      <a:pt x="175" y="635"/>
                    </a:lnTo>
                    <a:lnTo>
                      <a:pt x="161" y="629"/>
                    </a:lnTo>
                    <a:lnTo>
                      <a:pt x="148" y="624"/>
                    </a:lnTo>
                    <a:lnTo>
                      <a:pt x="135" y="619"/>
                    </a:lnTo>
                    <a:lnTo>
                      <a:pt x="123" y="615"/>
                    </a:lnTo>
                    <a:lnTo>
                      <a:pt x="113" y="611"/>
                    </a:lnTo>
                    <a:lnTo>
                      <a:pt x="103" y="607"/>
                    </a:lnTo>
                    <a:lnTo>
                      <a:pt x="95" y="604"/>
                    </a:lnTo>
                    <a:lnTo>
                      <a:pt x="88" y="602"/>
                    </a:lnTo>
                    <a:lnTo>
                      <a:pt x="82" y="600"/>
                    </a:lnTo>
                    <a:lnTo>
                      <a:pt x="79" y="599"/>
                    </a:lnTo>
                    <a:lnTo>
                      <a:pt x="78" y="590"/>
                    </a:lnTo>
                    <a:lnTo>
                      <a:pt x="76" y="581"/>
                    </a:lnTo>
                    <a:lnTo>
                      <a:pt x="73" y="572"/>
                    </a:lnTo>
                    <a:lnTo>
                      <a:pt x="70" y="562"/>
                    </a:lnTo>
                    <a:lnTo>
                      <a:pt x="69" y="561"/>
                    </a:lnTo>
                    <a:lnTo>
                      <a:pt x="67" y="559"/>
                    </a:lnTo>
                    <a:lnTo>
                      <a:pt x="63" y="557"/>
                    </a:lnTo>
                    <a:lnTo>
                      <a:pt x="59" y="556"/>
                    </a:lnTo>
                    <a:lnTo>
                      <a:pt x="55" y="554"/>
                    </a:lnTo>
                    <a:lnTo>
                      <a:pt x="51" y="552"/>
                    </a:lnTo>
                    <a:lnTo>
                      <a:pt x="48" y="550"/>
                    </a:lnTo>
                    <a:lnTo>
                      <a:pt x="46" y="548"/>
                    </a:lnTo>
                    <a:lnTo>
                      <a:pt x="44" y="542"/>
                    </a:lnTo>
                    <a:lnTo>
                      <a:pt x="39" y="533"/>
                    </a:lnTo>
                    <a:lnTo>
                      <a:pt x="33" y="523"/>
                    </a:lnTo>
                    <a:lnTo>
                      <a:pt x="26" y="512"/>
                    </a:lnTo>
                    <a:lnTo>
                      <a:pt x="19" y="500"/>
                    </a:lnTo>
                    <a:lnTo>
                      <a:pt x="12" y="490"/>
                    </a:lnTo>
                    <a:lnTo>
                      <a:pt x="5" y="481"/>
                    </a:lnTo>
                    <a:lnTo>
                      <a:pt x="0" y="475"/>
                    </a:lnTo>
                    <a:lnTo>
                      <a:pt x="3" y="472"/>
                    </a:lnTo>
                    <a:lnTo>
                      <a:pt x="5" y="469"/>
                    </a:lnTo>
                    <a:lnTo>
                      <a:pt x="8" y="467"/>
                    </a:lnTo>
                    <a:lnTo>
                      <a:pt x="12" y="464"/>
                    </a:lnTo>
                    <a:lnTo>
                      <a:pt x="15" y="462"/>
                    </a:lnTo>
                    <a:lnTo>
                      <a:pt x="18" y="459"/>
                    </a:lnTo>
                    <a:lnTo>
                      <a:pt x="22" y="457"/>
                    </a:lnTo>
                    <a:lnTo>
                      <a:pt x="25" y="455"/>
                    </a:lnTo>
                    <a:lnTo>
                      <a:pt x="27" y="455"/>
                    </a:lnTo>
                    <a:lnTo>
                      <a:pt x="31" y="456"/>
                    </a:lnTo>
                    <a:lnTo>
                      <a:pt x="37" y="458"/>
                    </a:lnTo>
                    <a:lnTo>
                      <a:pt x="46" y="460"/>
                    </a:lnTo>
                    <a:lnTo>
                      <a:pt x="56" y="463"/>
                    </a:lnTo>
                    <a:lnTo>
                      <a:pt x="68" y="466"/>
                    </a:lnTo>
                    <a:lnTo>
                      <a:pt x="81" y="470"/>
                    </a:lnTo>
                    <a:lnTo>
                      <a:pt x="95" y="474"/>
                    </a:lnTo>
                    <a:lnTo>
                      <a:pt x="110" y="478"/>
                    </a:lnTo>
                    <a:lnTo>
                      <a:pt x="124" y="482"/>
                    </a:lnTo>
                    <a:lnTo>
                      <a:pt x="140" y="486"/>
                    </a:lnTo>
                    <a:lnTo>
                      <a:pt x="154" y="490"/>
                    </a:lnTo>
                    <a:lnTo>
                      <a:pt x="169" y="494"/>
                    </a:lnTo>
                    <a:lnTo>
                      <a:pt x="182" y="497"/>
                    </a:lnTo>
                    <a:lnTo>
                      <a:pt x="195" y="500"/>
                    </a:lnTo>
                    <a:lnTo>
                      <a:pt x="206" y="503"/>
                    </a:lnTo>
                    <a:lnTo>
                      <a:pt x="208" y="501"/>
                    </a:lnTo>
                    <a:lnTo>
                      <a:pt x="211" y="499"/>
                    </a:lnTo>
                    <a:lnTo>
                      <a:pt x="214" y="497"/>
                    </a:lnTo>
                    <a:lnTo>
                      <a:pt x="216" y="495"/>
                    </a:lnTo>
                    <a:lnTo>
                      <a:pt x="219" y="493"/>
                    </a:lnTo>
                    <a:lnTo>
                      <a:pt x="221" y="491"/>
                    </a:lnTo>
                    <a:lnTo>
                      <a:pt x="222" y="488"/>
                    </a:lnTo>
                    <a:lnTo>
                      <a:pt x="223" y="485"/>
                    </a:lnTo>
                    <a:lnTo>
                      <a:pt x="220" y="482"/>
                    </a:lnTo>
                    <a:lnTo>
                      <a:pt x="218" y="478"/>
                    </a:lnTo>
                    <a:lnTo>
                      <a:pt x="217" y="475"/>
                    </a:lnTo>
                    <a:lnTo>
                      <a:pt x="218" y="471"/>
                    </a:lnTo>
                    <a:lnTo>
                      <a:pt x="221" y="465"/>
                    </a:lnTo>
                    <a:lnTo>
                      <a:pt x="224" y="459"/>
                    </a:lnTo>
                    <a:lnTo>
                      <a:pt x="225" y="453"/>
                    </a:lnTo>
                    <a:lnTo>
                      <a:pt x="222" y="447"/>
                    </a:lnTo>
                    <a:lnTo>
                      <a:pt x="220" y="443"/>
                    </a:lnTo>
                    <a:lnTo>
                      <a:pt x="217" y="439"/>
                    </a:lnTo>
                    <a:lnTo>
                      <a:pt x="214" y="436"/>
                    </a:lnTo>
                    <a:lnTo>
                      <a:pt x="212" y="432"/>
                    </a:lnTo>
                    <a:lnTo>
                      <a:pt x="210" y="429"/>
                    </a:lnTo>
                    <a:lnTo>
                      <a:pt x="209" y="425"/>
                    </a:lnTo>
                    <a:lnTo>
                      <a:pt x="208" y="421"/>
                    </a:lnTo>
                    <a:lnTo>
                      <a:pt x="209" y="416"/>
                    </a:lnTo>
                    <a:lnTo>
                      <a:pt x="210" y="415"/>
                    </a:lnTo>
                    <a:lnTo>
                      <a:pt x="211" y="414"/>
                    </a:lnTo>
                    <a:lnTo>
                      <a:pt x="211" y="413"/>
                    </a:lnTo>
                    <a:lnTo>
                      <a:pt x="212" y="412"/>
                    </a:lnTo>
                    <a:lnTo>
                      <a:pt x="216" y="406"/>
                    </a:lnTo>
                    <a:lnTo>
                      <a:pt x="221" y="399"/>
                    </a:lnTo>
                    <a:lnTo>
                      <a:pt x="226" y="393"/>
                    </a:lnTo>
                    <a:lnTo>
                      <a:pt x="230" y="387"/>
                    </a:lnTo>
                    <a:lnTo>
                      <a:pt x="234" y="380"/>
                    </a:lnTo>
                    <a:lnTo>
                      <a:pt x="238" y="374"/>
                    </a:lnTo>
                    <a:lnTo>
                      <a:pt x="242" y="368"/>
                    </a:lnTo>
                    <a:lnTo>
                      <a:pt x="246" y="361"/>
                    </a:lnTo>
                    <a:lnTo>
                      <a:pt x="250" y="356"/>
                    </a:lnTo>
                    <a:lnTo>
                      <a:pt x="250" y="351"/>
                    </a:lnTo>
                    <a:lnTo>
                      <a:pt x="249" y="345"/>
                    </a:lnTo>
                    <a:lnTo>
                      <a:pt x="252" y="340"/>
                    </a:lnTo>
                    <a:lnTo>
                      <a:pt x="254" y="336"/>
                    </a:lnTo>
                    <a:lnTo>
                      <a:pt x="256" y="332"/>
                    </a:lnTo>
                    <a:lnTo>
                      <a:pt x="257" y="329"/>
                    </a:lnTo>
                    <a:lnTo>
                      <a:pt x="256" y="324"/>
                    </a:lnTo>
                    <a:lnTo>
                      <a:pt x="254" y="320"/>
                    </a:lnTo>
                    <a:lnTo>
                      <a:pt x="253" y="316"/>
                    </a:lnTo>
                    <a:lnTo>
                      <a:pt x="252" y="311"/>
                    </a:lnTo>
                    <a:lnTo>
                      <a:pt x="254" y="307"/>
                    </a:lnTo>
                    <a:lnTo>
                      <a:pt x="255" y="289"/>
                    </a:lnTo>
                    <a:lnTo>
                      <a:pt x="256" y="289"/>
                    </a:lnTo>
                    <a:lnTo>
                      <a:pt x="257" y="284"/>
                    </a:lnTo>
                    <a:lnTo>
                      <a:pt x="259" y="278"/>
                    </a:lnTo>
                    <a:lnTo>
                      <a:pt x="261" y="273"/>
                    </a:lnTo>
                    <a:lnTo>
                      <a:pt x="262" y="268"/>
                    </a:lnTo>
                    <a:lnTo>
                      <a:pt x="263" y="268"/>
                    </a:lnTo>
                    <a:lnTo>
                      <a:pt x="264" y="264"/>
                    </a:lnTo>
                    <a:lnTo>
                      <a:pt x="265" y="260"/>
                    </a:lnTo>
                    <a:lnTo>
                      <a:pt x="267" y="256"/>
                    </a:lnTo>
                    <a:lnTo>
                      <a:pt x="269" y="252"/>
                    </a:lnTo>
                    <a:lnTo>
                      <a:pt x="272" y="249"/>
                    </a:lnTo>
                    <a:lnTo>
                      <a:pt x="275" y="246"/>
                    </a:lnTo>
                    <a:lnTo>
                      <a:pt x="280" y="243"/>
                    </a:lnTo>
                    <a:lnTo>
                      <a:pt x="284" y="241"/>
                    </a:lnTo>
                    <a:lnTo>
                      <a:pt x="288" y="238"/>
                    </a:lnTo>
                    <a:lnTo>
                      <a:pt x="292" y="236"/>
                    </a:lnTo>
                    <a:lnTo>
                      <a:pt x="297" y="234"/>
                    </a:lnTo>
                    <a:lnTo>
                      <a:pt x="301" y="232"/>
                    </a:lnTo>
                    <a:lnTo>
                      <a:pt x="305" y="229"/>
                    </a:lnTo>
                    <a:lnTo>
                      <a:pt x="309" y="227"/>
                    </a:lnTo>
                    <a:lnTo>
                      <a:pt x="312" y="224"/>
                    </a:lnTo>
                    <a:lnTo>
                      <a:pt x="314" y="220"/>
                    </a:lnTo>
                    <a:lnTo>
                      <a:pt x="316" y="219"/>
                    </a:lnTo>
                    <a:lnTo>
                      <a:pt x="319" y="218"/>
                    </a:lnTo>
                    <a:lnTo>
                      <a:pt x="321" y="217"/>
                    </a:lnTo>
                    <a:lnTo>
                      <a:pt x="323" y="216"/>
                    </a:lnTo>
                    <a:lnTo>
                      <a:pt x="325" y="215"/>
                    </a:lnTo>
                    <a:lnTo>
                      <a:pt x="328" y="214"/>
                    </a:lnTo>
                    <a:lnTo>
                      <a:pt x="330" y="213"/>
                    </a:lnTo>
                    <a:lnTo>
                      <a:pt x="332" y="213"/>
                    </a:lnTo>
                    <a:lnTo>
                      <a:pt x="334" y="211"/>
                    </a:lnTo>
                    <a:lnTo>
                      <a:pt x="336" y="209"/>
                    </a:lnTo>
                    <a:lnTo>
                      <a:pt x="338" y="208"/>
                    </a:lnTo>
                    <a:lnTo>
                      <a:pt x="341" y="206"/>
                    </a:lnTo>
                    <a:lnTo>
                      <a:pt x="343" y="205"/>
                    </a:lnTo>
                    <a:lnTo>
                      <a:pt x="345" y="203"/>
                    </a:lnTo>
                    <a:lnTo>
                      <a:pt x="348" y="202"/>
                    </a:lnTo>
                    <a:lnTo>
                      <a:pt x="350" y="201"/>
                    </a:lnTo>
                    <a:lnTo>
                      <a:pt x="340" y="199"/>
                    </a:lnTo>
                    <a:lnTo>
                      <a:pt x="331" y="196"/>
                    </a:lnTo>
                    <a:lnTo>
                      <a:pt x="323" y="192"/>
                    </a:lnTo>
                    <a:lnTo>
                      <a:pt x="316" y="187"/>
                    </a:lnTo>
                    <a:lnTo>
                      <a:pt x="310" y="181"/>
                    </a:lnTo>
                    <a:lnTo>
                      <a:pt x="305" y="175"/>
                    </a:lnTo>
                    <a:lnTo>
                      <a:pt x="301" y="168"/>
                    </a:lnTo>
                    <a:lnTo>
                      <a:pt x="298" y="161"/>
                    </a:lnTo>
                    <a:lnTo>
                      <a:pt x="300" y="160"/>
                    </a:lnTo>
                    <a:lnTo>
                      <a:pt x="303" y="159"/>
                    </a:lnTo>
                    <a:lnTo>
                      <a:pt x="306" y="158"/>
                    </a:lnTo>
                    <a:lnTo>
                      <a:pt x="309" y="156"/>
                    </a:lnTo>
                    <a:lnTo>
                      <a:pt x="312" y="155"/>
                    </a:lnTo>
                    <a:lnTo>
                      <a:pt x="315" y="155"/>
                    </a:lnTo>
                    <a:lnTo>
                      <a:pt x="318" y="153"/>
                    </a:lnTo>
                    <a:lnTo>
                      <a:pt x="321" y="153"/>
                    </a:lnTo>
                    <a:lnTo>
                      <a:pt x="317" y="146"/>
                    </a:lnTo>
                    <a:lnTo>
                      <a:pt x="314" y="138"/>
                    </a:lnTo>
                    <a:lnTo>
                      <a:pt x="312" y="131"/>
                    </a:lnTo>
                    <a:lnTo>
                      <a:pt x="312" y="122"/>
                    </a:lnTo>
                    <a:lnTo>
                      <a:pt x="308" y="120"/>
                    </a:lnTo>
                    <a:lnTo>
                      <a:pt x="303" y="119"/>
                    </a:lnTo>
                    <a:lnTo>
                      <a:pt x="299" y="117"/>
                    </a:lnTo>
                    <a:lnTo>
                      <a:pt x="295" y="115"/>
                    </a:lnTo>
                    <a:lnTo>
                      <a:pt x="291" y="113"/>
                    </a:lnTo>
                    <a:lnTo>
                      <a:pt x="287" y="110"/>
                    </a:lnTo>
                    <a:lnTo>
                      <a:pt x="285" y="107"/>
                    </a:lnTo>
                    <a:lnTo>
                      <a:pt x="283" y="103"/>
                    </a:lnTo>
                    <a:lnTo>
                      <a:pt x="283" y="98"/>
                    </a:lnTo>
                    <a:lnTo>
                      <a:pt x="283" y="93"/>
                    </a:lnTo>
                    <a:lnTo>
                      <a:pt x="285" y="88"/>
                    </a:lnTo>
                    <a:lnTo>
                      <a:pt x="287" y="84"/>
                    </a:lnTo>
                    <a:lnTo>
                      <a:pt x="289" y="80"/>
                    </a:lnTo>
                    <a:lnTo>
                      <a:pt x="291" y="76"/>
                    </a:lnTo>
                    <a:lnTo>
                      <a:pt x="294" y="72"/>
                    </a:lnTo>
                    <a:lnTo>
                      <a:pt x="296" y="68"/>
                    </a:lnTo>
                    <a:lnTo>
                      <a:pt x="304" y="61"/>
                    </a:lnTo>
                    <a:lnTo>
                      <a:pt x="313" y="53"/>
                    </a:lnTo>
                    <a:lnTo>
                      <a:pt x="320" y="46"/>
                    </a:lnTo>
                    <a:lnTo>
                      <a:pt x="328" y="38"/>
                    </a:lnTo>
                    <a:lnTo>
                      <a:pt x="335" y="31"/>
                    </a:lnTo>
                    <a:lnTo>
                      <a:pt x="345" y="24"/>
                    </a:lnTo>
                    <a:lnTo>
                      <a:pt x="354" y="18"/>
                    </a:lnTo>
                    <a:lnTo>
                      <a:pt x="365" y="13"/>
                    </a:lnTo>
                    <a:lnTo>
                      <a:pt x="374" y="11"/>
                    </a:lnTo>
                    <a:lnTo>
                      <a:pt x="382" y="8"/>
                    </a:lnTo>
                    <a:lnTo>
                      <a:pt x="390" y="6"/>
                    </a:lnTo>
                    <a:lnTo>
                      <a:pt x="399" y="4"/>
                    </a:lnTo>
                    <a:lnTo>
                      <a:pt x="407" y="2"/>
                    </a:lnTo>
                    <a:lnTo>
                      <a:pt x="416" y="1"/>
                    </a:lnTo>
                    <a:lnTo>
                      <a:pt x="426" y="0"/>
                    </a:lnTo>
                    <a:lnTo>
                      <a:pt x="436" y="1"/>
                    </a:lnTo>
                    <a:lnTo>
                      <a:pt x="440" y="1"/>
                    </a:lnTo>
                    <a:lnTo>
                      <a:pt x="444" y="2"/>
                    </a:lnTo>
                    <a:lnTo>
                      <a:pt x="448" y="3"/>
                    </a:lnTo>
                    <a:lnTo>
                      <a:pt x="451" y="4"/>
                    </a:lnTo>
                    <a:lnTo>
                      <a:pt x="455" y="4"/>
                    </a:lnTo>
                    <a:lnTo>
                      <a:pt x="459" y="5"/>
                    </a:lnTo>
                    <a:lnTo>
                      <a:pt x="463" y="6"/>
                    </a:lnTo>
                    <a:lnTo>
                      <a:pt x="467" y="7"/>
                    </a:lnTo>
                    <a:close/>
                  </a:path>
                </a:pathLst>
              </a:custGeom>
              <a:solidFill>
                <a:srgbClr val="000000"/>
              </a:solidFill>
              <a:ln w="9525">
                <a:noFill/>
                <a:round/>
                <a:headEnd/>
                <a:tailEnd/>
              </a:ln>
            </p:spPr>
            <p:txBody>
              <a:bodyPr/>
              <a:lstStyle/>
              <a:p>
                <a:endParaRPr lang="en-US"/>
              </a:p>
            </p:txBody>
          </p:sp>
          <p:sp>
            <p:nvSpPr>
              <p:cNvPr id="40338" name="Freeform 9"/>
              <p:cNvSpPr>
                <a:spLocks/>
              </p:cNvSpPr>
              <p:nvPr/>
            </p:nvSpPr>
            <p:spPr bwMode="auto">
              <a:xfrm>
                <a:off x="1412" y="1247"/>
                <a:ext cx="169" cy="75"/>
              </a:xfrm>
              <a:custGeom>
                <a:avLst/>
                <a:gdLst>
                  <a:gd name="T0" fmla="*/ 153 w 169"/>
                  <a:gd name="T1" fmla="*/ 1 h 75"/>
                  <a:gd name="T2" fmla="*/ 156 w 169"/>
                  <a:gd name="T3" fmla="*/ 2 h 75"/>
                  <a:gd name="T4" fmla="*/ 161 w 169"/>
                  <a:gd name="T5" fmla="*/ 3 h 75"/>
                  <a:gd name="T6" fmla="*/ 167 w 169"/>
                  <a:gd name="T7" fmla="*/ 5 h 75"/>
                  <a:gd name="T8" fmla="*/ 164 w 169"/>
                  <a:gd name="T9" fmla="*/ 5 h 75"/>
                  <a:gd name="T10" fmla="*/ 153 w 169"/>
                  <a:gd name="T11" fmla="*/ 5 h 75"/>
                  <a:gd name="T12" fmla="*/ 142 w 169"/>
                  <a:gd name="T13" fmla="*/ 5 h 75"/>
                  <a:gd name="T14" fmla="*/ 132 w 169"/>
                  <a:gd name="T15" fmla="*/ 7 h 75"/>
                  <a:gd name="T16" fmla="*/ 123 w 169"/>
                  <a:gd name="T17" fmla="*/ 9 h 75"/>
                  <a:gd name="T18" fmla="*/ 117 w 169"/>
                  <a:gd name="T19" fmla="*/ 11 h 75"/>
                  <a:gd name="T20" fmla="*/ 110 w 169"/>
                  <a:gd name="T21" fmla="*/ 12 h 75"/>
                  <a:gd name="T22" fmla="*/ 103 w 169"/>
                  <a:gd name="T23" fmla="*/ 13 h 75"/>
                  <a:gd name="T24" fmla="*/ 93 w 169"/>
                  <a:gd name="T25" fmla="*/ 14 h 75"/>
                  <a:gd name="T26" fmla="*/ 80 w 169"/>
                  <a:gd name="T27" fmla="*/ 19 h 75"/>
                  <a:gd name="T28" fmla="*/ 69 w 169"/>
                  <a:gd name="T29" fmla="*/ 24 h 75"/>
                  <a:gd name="T30" fmla="*/ 59 w 169"/>
                  <a:gd name="T31" fmla="*/ 31 h 75"/>
                  <a:gd name="T32" fmla="*/ 60 w 169"/>
                  <a:gd name="T33" fmla="*/ 35 h 75"/>
                  <a:gd name="T34" fmla="*/ 68 w 169"/>
                  <a:gd name="T35" fmla="*/ 33 h 75"/>
                  <a:gd name="T36" fmla="*/ 76 w 169"/>
                  <a:gd name="T37" fmla="*/ 31 h 75"/>
                  <a:gd name="T38" fmla="*/ 84 w 169"/>
                  <a:gd name="T39" fmla="*/ 29 h 75"/>
                  <a:gd name="T40" fmla="*/ 88 w 169"/>
                  <a:gd name="T41" fmla="*/ 31 h 75"/>
                  <a:gd name="T42" fmla="*/ 83 w 169"/>
                  <a:gd name="T43" fmla="*/ 32 h 75"/>
                  <a:gd name="T44" fmla="*/ 74 w 169"/>
                  <a:gd name="T45" fmla="*/ 35 h 75"/>
                  <a:gd name="T46" fmla="*/ 61 w 169"/>
                  <a:gd name="T47" fmla="*/ 40 h 75"/>
                  <a:gd name="T48" fmla="*/ 50 w 169"/>
                  <a:gd name="T49" fmla="*/ 47 h 75"/>
                  <a:gd name="T50" fmla="*/ 41 w 169"/>
                  <a:gd name="T51" fmla="*/ 56 h 75"/>
                  <a:gd name="T52" fmla="*/ 51 w 169"/>
                  <a:gd name="T53" fmla="*/ 61 h 75"/>
                  <a:gd name="T54" fmla="*/ 60 w 169"/>
                  <a:gd name="T55" fmla="*/ 62 h 75"/>
                  <a:gd name="T56" fmla="*/ 46 w 169"/>
                  <a:gd name="T57" fmla="*/ 66 h 75"/>
                  <a:gd name="T58" fmla="*/ 31 w 169"/>
                  <a:gd name="T59" fmla="*/ 70 h 75"/>
                  <a:gd name="T60" fmla="*/ 16 w 169"/>
                  <a:gd name="T61" fmla="*/ 72 h 75"/>
                  <a:gd name="T62" fmla="*/ 0 w 169"/>
                  <a:gd name="T63" fmla="*/ 75 h 75"/>
                  <a:gd name="T64" fmla="*/ 11 w 169"/>
                  <a:gd name="T65" fmla="*/ 68 h 75"/>
                  <a:gd name="T66" fmla="*/ 20 w 169"/>
                  <a:gd name="T67" fmla="*/ 61 h 75"/>
                  <a:gd name="T68" fmla="*/ 27 w 169"/>
                  <a:gd name="T69" fmla="*/ 52 h 75"/>
                  <a:gd name="T70" fmla="*/ 31 w 169"/>
                  <a:gd name="T71" fmla="*/ 43 h 75"/>
                  <a:gd name="T72" fmla="*/ 40 w 169"/>
                  <a:gd name="T73" fmla="*/ 31 h 75"/>
                  <a:gd name="T74" fmla="*/ 53 w 169"/>
                  <a:gd name="T75" fmla="*/ 21 h 75"/>
                  <a:gd name="T76" fmla="*/ 69 w 169"/>
                  <a:gd name="T77" fmla="*/ 13 h 75"/>
                  <a:gd name="T78" fmla="*/ 86 w 169"/>
                  <a:gd name="T79" fmla="*/ 7 h 75"/>
                  <a:gd name="T80" fmla="*/ 94 w 169"/>
                  <a:gd name="T81" fmla="*/ 6 h 75"/>
                  <a:gd name="T82" fmla="*/ 103 w 169"/>
                  <a:gd name="T83" fmla="*/ 5 h 75"/>
                  <a:gd name="T84" fmla="*/ 112 w 169"/>
                  <a:gd name="T85" fmla="*/ 4 h 75"/>
                  <a:gd name="T86" fmla="*/ 119 w 169"/>
                  <a:gd name="T87" fmla="*/ 3 h 75"/>
                  <a:gd name="T88" fmla="*/ 126 w 169"/>
                  <a:gd name="T89" fmla="*/ 1 h 75"/>
                  <a:gd name="T90" fmla="*/ 135 w 169"/>
                  <a:gd name="T91" fmla="*/ 0 h 75"/>
                  <a:gd name="T92" fmla="*/ 143 w 169"/>
                  <a:gd name="T93" fmla="*/ 0 h 75"/>
                  <a:gd name="T94" fmla="*/ 151 w 169"/>
                  <a:gd name="T95" fmla="*/ 1 h 7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69"/>
                  <a:gd name="T145" fmla="*/ 0 h 75"/>
                  <a:gd name="T146" fmla="*/ 169 w 169"/>
                  <a:gd name="T147" fmla="*/ 75 h 7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69" h="75">
                    <a:moveTo>
                      <a:pt x="151" y="1"/>
                    </a:moveTo>
                    <a:lnTo>
                      <a:pt x="153" y="1"/>
                    </a:lnTo>
                    <a:lnTo>
                      <a:pt x="154" y="1"/>
                    </a:lnTo>
                    <a:lnTo>
                      <a:pt x="156" y="2"/>
                    </a:lnTo>
                    <a:lnTo>
                      <a:pt x="158" y="2"/>
                    </a:lnTo>
                    <a:lnTo>
                      <a:pt x="161" y="3"/>
                    </a:lnTo>
                    <a:lnTo>
                      <a:pt x="165" y="4"/>
                    </a:lnTo>
                    <a:lnTo>
                      <a:pt x="167" y="5"/>
                    </a:lnTo>
                    <a:lnTo>
                      <a:pt x="169" y="7"/>
                    </a:lnTo>
                    <a:lnTo>
                      <a:pt x="164" y="5"/>
                    </a:lnTo>
                    <a:lnTo>
                      <a:pt x="159" y="5"/>
                    </a:lnTo>
                    <a:lnTo>
                      <a:pt x="153" y="5"/>
                    </a:lnTo>
                    <a:lnTo>
                      <a:pt x="147" y="5"/>
                    </a:lnTo>
                    <a:lnTo>
                      <a:pt x="142" y="5"/>
                    </a:lnTo>
                    <a:lnTo>
                      <a:pt x="137" y="6"/>
                    </a:lnTo>
                    <a:lnTo>
                      <a:pt x="132" y="7"/>
                    </a:lnTo>
                    <a:lnTo>
                      <a:pt x="127" y="8"/>
                    </a:lnTo>
                    <a:lnTo>
                      <a:pt x="123" y="9"/>
                    </a:lnTo>
                    <a:lnTo>
                      <a:pt x="120" y="10"/>
                    </a:lnTo>
                    <a:lnTo>
                      <a:pt x="117" y="11"/>
                    </a:lnTo>
                    <a:lnTo>
                      <a:pt x="113" y="11"/>
                    </a:lnTo>
                    <a:lnTo>
                      <a:pt x="110" y="12"/>
                    </a:lnTo>
                    <a:lnTo>
                      <a:pt x="107" y="12"/>
                    </a:lnTo>
                    <a:lnTo>
                      <a:pt x="103" y="13"/>
                    </a:lnTo>
                    <a:lnTo>
                      <a:pt x="99" y="13"/>
                    </a:lnTo>
                    <a:lnTo>
                      <a:pt x="93" y="14"/>
                    </a:lnTo>
                    <a:lnTo>
                      <a:pt x="86" y="16"/>
                    </a:lnTo>
                    <a:lnTo>
                      <a:pt x="80" y="19"/>
                    </a:lnTo>
                    <a:lnTo>
                      <a:pt x="75" y="21"/>
                    </a:lnTo>
                    <a:lnTo>
                      <a:pt x="69" y="24"/>
                    </a:lnTo>
                    <a:lnTo>
                      <a:pt x="64" y="27"/>
                    </a:lnTo>
                    <a:lnTo>
                      <a:pt x="59" y="31"/>
                    </a:lnTo>
                    <a:lnTo>
                      <a:pt x="56" y="35"/>
                    </a:lnTo>
                    <a:lnTo>
                      <a:pt x="60" y="35"/>
                    </a:lnTo>
                    <a:lnTo>
                      <a:pt x="64" y="34"/>
                    </a:lnTo>
                    <a:lnTo>
                      <a:pt x="68" y="33"/>
                    </a:lnTo>
                    <a:lnTo>
                      <a:pt x="72" y="32"/>
                    </a:lnTo>
                    <a:lnTo>
                      <a:pt x="76" y="31"/>
                    </a:lnTo>
                    <a:lnTo>
                      <a:pt x="80" y="30"/>
                    </a:lnTo>
                    <a:lnTo>
                      <a:pt x="84" y="29"/>
                    </a:lnTo>
                    <a:lnTo>
                      <a:pt x="89" y="29"/>
                    </a:lnTo>
                    <a:lnTo>
                      <a:pt x="88" y="31"/>
                    </a:lnTo>
                    <a:lnTo>
                      <a:pt x="85" y="31"/>
                    </a:lnTo>
                    <a:lnTo>
                      <a:pt x="83" y="32"/>
                    </a:lnTo>
                    <a:lnTo>
                      <a:pt x="81" y="32"/>
                    </a:lnTo>
                    <a:lnTo>
                      <a:pt x="74" y="35"/>
                    </a:lnTo>
                    <a:lnTo>
                      <a:pt x="67" y="37"/>
                    </a:lnTo>
                    <a:lnTo>
                      <a:pt x="61" y="40"/>
                    </a:lnTo>
                    <a:lnTo>
                      <a:pt x="56" y="44"/>
                    </a:lnTo>
                    <a:lnTo>
                      <a:pt x="50" y="47"/>
                    </a:lnTo>
                    <a:lnTo>
                      <a:pt x="45" y="52"/>
                    </a:lnTo>
                    <a:lnTo>
                      <a:pt x="41" y="56"/>
                    </a:lnTo>
                    <a:lnTo>
                      <a:pt x="36" y="61"/>
                    </a:lnTo>
                    <a:lnTo>
                      <a:pt x="51" y="61"/>
                    </a:lnTo>
                    <a:lnTo>
                      <a:pt x="60" y="62"/>
                    </a:lnTo>
                    <a:lnTo>
                      <a:pt x="53" y="64"/>
                    </a:lnTo>
                    <a:lnTo>
                      <a:pt x="46" y="66"/>
                    </a:lnTo>
                    <a:lnTo>
                      <a:pt x="38" y="68"/>
                    </a:lnTo>
                    <a:lnTo>
                      <a:pt x="31" y="70"/>
                    </a:lnTo>
                    <a:lnTo>
                      <a:pt x="24" y="71"/>
                    </a:lnTo>
                    <a:lnTo>
                      <a:pt x="16" y="72"/>
                    </a:lnTo>
                    <a:lnTo>
                      <a:pt x="8" y="74"/>
                    </a:lnTo>
                    <a:lnTo>
                      <a:pt x="0" y="75"/>
                    </a:lnTo>
                    <a:lnTo>
                      <a:pt x="5" y="72"/>
                    </a:lnTo>
                    <a:lnTo>
                      <a:pt x="11" y="68"/>
                    </a:lnTo>
                    <a:lnTo>
                      <a:pt x="15" y="65"/>
                    </a:lnTo>
                    <a:lnTo>
                      <a:pt x="20" y="61"/>
                    </a:lnTo>
                    <a:lnTo>
                      <a:pt x="23" y="57"/>
                    </a:lnTo>
                    <a:lnTo>
                      <a:pt x="27" y="52"/>
                    </a:lnTo>
                    <a:lnTo>
                      <a:pt x="29" y="48"/>
                    </a:lnTo>
                    <a:lnTo>
                      <a:pt x="31" y="43"/>
                    </a:lnTo>
                    <a:lnTo>
                      <a:pt x="35" y="37"/>
                    </a:lnTo>
                    <a:lnTo>
                      <a:pt x="40" y="31"/>
                    </a:lnTo>
                    <a:lnTo>
                      <a:pt x="46" y="26"/>
                    </a:lnTo>
                    <a:lnTo>
                      <a:pt x="53" y="21"/>
                    </a:lnTo>
                    <a:lnTo>
                      <a:pt x="61" y="17"/>
                    </a:lnTo>
                    <a:lnTo>
                      <a:pt x="69" y="13"/>
                    </a:lnTo>
                    <a:lnTo>
                      <a:pt x="78" y="10"/>
                    </a:lnTo>
                    <a:lnTo>
                      <a:pt x="86" y="7"/>
                    </a:lnTo>
                    <a:lnTo>
                      <a:pt x="90" y="7"/>
                    </a:lnTo>
                    <a:lnTo>
                      <a:pt x="94" y="6"/>
                    </a:lnTo>
                    <a:lnTo>
                      <a:pt x="98" y="6"/>
                    </a:lnTo>
                    <a:lnTo>
                      <a:pt x="103" y="5"/>
                    </a:lnTo>
                    <a:lnTo>
                      <a:pt x="107" y="5"/>
                    </a:lnTo>
                    <a:lnTo>
                      <a:pt x="112" y="4"/>
                    </a:lnTo>
                    <a:lnTo>
                      <a:pt x="116" y="4"/>
                    </a:lnTo>
                    <a:lnTo>
                      <a:pt x="119" y="3"/>
                    </a:lnTo>
                    <a:lnTo>
                      <a:pt x="123" y="2"/>
                    </a:lnTo>
                    <a:lnTo>
                      <a:pt x="126" y="1"/>
                    </a:lnTo>
                    <a:lnTo>
                      <a:pt x="131" y="1"/>
                    </a:lnTo>
                    <a:lnTo>
                      <a:pt x="135" y="0"/>
                    </a:lnTo>
                    <a:lnTo>
                      <a:pt x="139" y="0"/>
                    </a:lnTo>
                    <a:lnTo>
                      <a:pt x="143" y="0"/>
                    </a:lnTo>
                    <a:lnTo>
                      <a:pt x="147" y="0"/>
                    </a:lnTo>
                    <a:lnTo>
                      <a:pt x="151" y="1"/>
                    </a:lnTo>
                    <a:close/>
                  </a:path>
                </a:pathLst>
              </a:custGeom>
              <a:solidFill>
                <a:srgbClr val="FFFFFF"/>
              </a:solidFill>
              <a:ln w="9525">
                <a:noFill/>
                <a:round/>
                <a:headEnd/>
                <a:tailEnd/>
              </a:ln>
            </p:spPr>
            <p:txBody>
              <a:bodyPr/>
              <a:lstStyle/>
              <a:p>
                <a:endParaRPr lang="en-US"/>
              </a:p>
            </p:txBody>
          </p:sp>
          <p:sp>
            <p:nvSpPr>
              <p:cNvPr id="40339" name="Freeform 10"/>
              <p:cNvSpPr>
                <a:spLocks/>
              </p:cNvSpPr>
              <p:nvPr/>
            </p:nvSpPr>
            <p:spPr bwMode="auto">
              <a:xfrm>
                <a:off x="1581" y="1292"/>
                <a:ext cx="52" cy="34"/>
              </a:xfrm>
              <a:custGeom>
                <a:avLst/>
                <a:gdLst>
                  <a:gd name="T0" fmla="*/ 52 w 52"/>
                  <a:gd name="T1" fmla="*/ 1 h 34"/>
                  <a:gd name="T2" fmla="*/ 52 w 52"/>
                  <a:gd name="T3" fmla="*/ 2 h 34"/>
                  <a:gd name="T4" fmla="*/ 45 w 52"/>
                  <a:gd name="T5" fmla="*/ 5 h 34"/>
                  <a:gd name="T6" fmla="*/ 39 w 52"/>
                  <a:gd name="T7" fmla="*/ 8 h 34"/>
                  <a:gd name="T8" fmla="*/ 33 w 52"/>
                  <a:gd name="T9" fmla="*/ 11 h 34"/>
                  <a:gd name="T10" fmla="*/ 27 w 52"/>
                  <a:gd name="T11" fmla="*/ 14 h 34"/>
                  <a:gd name="T12" fmla="*/ 21 w 52"/>
                  <a:gd name="T13" fmla="*/ 18 h 34"/>
                  <a:gd name="T14" fmla="*/ 15 w 52"/>
                  <a:gd name="T15" fmla="*/ 22 h 34"/>
                  <a:gd name="T16" fmla="*/ 10 w 52"/>
                  <a:gd name="T17" fmla="*/ 26 h 34"/>
                  <a:gd name="T18" fmla="*/ 6 w 52"/>
                  <a:gd name="T19" fmla="*/ 30 h 34"/>
                  <a:gd name="T20" fmla="*/ 0 w 52"/>
                  <a:gd name="T21" fmla="*/ 34 h 34"/>
                  <a:gd name="T22" fmla="*/ 3 w 52"/>
                  <a:gd name="T23" fmla="*/ 29 h 34"/>
                  <a:gd name="T24" fmla="*/ 7 w 52"/>
                  <a:gd name="T25" fmla="*/ 23 h 34"/>
                  <a:gd name="T26" fmla="*/ 12 w 52"/>
                  <a:gd name="T27" fmla="*/ 18 h 34"/>
                  <a:gd name="T28" fmla="*/ 17 w 52"/>
                  <a:gd name="T29" fmla="*/ 13 h 34"/>
                  <a:gd name="T30" fmla="*/ 24 w 52"/>
                  <a:gd name="T31" fmla="*/ 9 h 34"/>
                  <a:gd name="T32" fmla="*/ 31 w 52"/>
                  <a:gd name="T33" fmla="*/ 5 h 34"/>
                  <a:gd name="T34" fmla="*/ 38 w 52"/>
                  <a:gd name="T35" fmla="*/ 2 h 34"/>
                  <a:gd name="T36" fmla="*/ 45 w 52"/>
                  <a:gd name="T37" fmla="*/ 0 h 34"/>
                  <a:gd name="T38" fmla="*/ 47 w 52"/>
                  <a:gd name="T39" fmla="*/ 0 h 34"/>
                  <a:gd name="T40" fmla="*/ 49 w 52"/>
                  <a:gd name="T41" fmla="*/ 0 h 34"/>
                  <a:gd name="T42" fmla="*/ 51 w 52"/>
                  <a:gd name="T43" fmla="*/ 1 h 34"/>
                  <a:gd name="T44" fmla="*/ 52 w 52"/>
                  <a:gd name="T45" fmla="*/ 1 h 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2"/>
                  <a:gd name="T70" fmla="*/ 0 h 34"/>
                  <a:gd name="T71" fmla="*/ 52 w 52"/>
                  <a:gd name="T72" fmla="*/ 34 h 3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2" h="34">
                    <a:moveTo>
                      <a:pt x="52" y="1"/>
                    </a:moveTo>
                    <a:lnTo>
                      <a:pt x="52" y="2"/>
                    </a:lnTo>
                    <a:lnTo>
                      <a:pt x="45" y="5"/>
                    </a:lnTo>
                    <a:lnTo>
                      <a:pt x="39" y="8"/>
                    </a:lnTo>
                    <a:lnTo>
                      <a:pt x="33" y="11"/>
                    </a:lnTo>
                    <a:lnTo>
                      <a:pt x="27" y="14"/>
                    </a:lnTo>
                    <a:lnTo>
                      <a:pt x="21" y="18"/>
                    </a:lnTo>
                    <a:lnTo>
                      <a:pt x="15" y="22"/>
                    </a:lnTo>
                    <a:lnTo>
                      <a:pt x="10" y="26"/>
                    </a:lnTo>
                    <a:lnTo>
                      <a:pt x="6" y="30"/>
                    </a:lnTo>
                    <a:lnTo>
                      <a:pt x="0" y="34"/>
                    </a:lnTo>
                    <a:lnTo>
                      <a:pt x="3" y="29"/>
                    </a:lnTo>
                    <a:lnTo>
                      <a:pt x="7" y="23"/>
                    </a:lnTo>
                    <a:lnTo>
                      <a:pt x="12" y="18"/>
                    </a:lnTo>
                    <a:lnTo>
                      <a:pt x="17" y="13"/>
                    </a:lnTo>
                    <a:lnTo>
                      <a:pt x="24" y="9"/>
                    </a:lnTo>
                    <a:lnTo>
                      <a:pt x="31" y="5"/>
                    </a:lnTo>
                    <a:lnTo>
                      <a:pt x="38" y="2"/>
                    </a:lnTo>
                    <a:lnTo>
                      <a:pt x="45" y="0"/>
                    </a:lnTo>
                    <a:lnTo>
                      <a:pt x="47" y="0"/>
                    </a:lnTo>
                    <a:lnTo>
                      <a:pt x="49" y="0"/>
                    </a:lnTo>
                    <a:lnTo>
                      <a:pt x="51" y="1"/>
                    </a:lnTo>
                    <a:lnTo>
                      <a:pt x="52" y="1"/>
                    </a:lnTo>
                    <a:close/>
                  </a:path>
                </a:pathLst>
              </a:custGeom>
              <a:solidFill>
                <a:srgbClr val="FFFFFF"/>
              </a:solidFill>
              <a:ln w="9525">
                <a:noFill/>
                <a:round/>
                <a:headEnd/>
                <a:tailEnd/>
              </a:ln>
            </p:spPr>
            <p:txBody>
              <a:bodyPr/>
              <a:lstStyle/>
              <a:p>
                <a:endParaRPr lang="en-US"/>
              </a:p>
            </p:txBody>
          </p:sp>
          <p:sp>
            <p:nvSpPr>
              <p:cNvPr id="40340" name="Freeform 11"/>
              <p:cNvSpPr>
                <a:spLocks/>
              </p:cNvSpPr>
              <p:nvPr/>
            </p:nvSpPr>
            <p:spPr bwMode="auto">
              <a:xfrm>
                <a:off x="1411" y="1328"/>
                <a:ext cx="22" cy="6"/>
              </a:xfrm>
              <a:custGeom>
                <a:avLst/>
                <a:gdLst>
                  <a:gd name="T0" fmla="*/ 21 w 22"/>
                  <a:gd name="T1" fmla="*/ 0 h 6"/>
                  <a:gd name="T2" fmla="*/ 22 w 22"/>
                  <a:gd name="T3" fmla="*/ 2 h 6"/>
                  <a:gd name="T4" fmla="*/ 22 w 22"/>
                  <a:gd name="T5" fmla="*/ 2 h 6"/>
                  <a:gd name="T6" fmla="*/ 21 w 22"/>
                  <a:gd name="T7" fmla="*/ 3 h 6"/>
                  <a:gd name="T8" fmla="*/ 21 w 22"/>
                  <a:gd name="T9" fmla="*/ 5 h 6"/>
                  <a:gd name="T10" fmla="*/ 19 w 22"/>
                  <a:gd name="T11" fmla="*/ 5 h 6"/>
                  <a:gd name="T12" fmla="*/ 17 w 22"/>
                  <a:gd name="T13" fmla="*/ 6 h 6"/>
                  <a:gd name="T14" fmla="*/ 15 w 22"/>
                  <a:gd name="T15" fmla="*/ 6 h 6"/>
                  <a:gd name="T16" fmla="*/ 13 w 22"/>
                  <a:gd name="T17" fmla="*/ 6 h 6"/>
                  <a:gd name="T18" fmla="*/ 10 w 22"/>
                  <a:gd name="T19" fmla="*/ 6 h 6"/>
                  <a:gd name="T20" fmla="*/ 8 w 22"/>
                  <a:gd name="T21" fmla="*/ 6 h 6"/>
                  <a:gd name="T22" fmla="*/ 6 w 22"/>
                  <a:gd name="T23" fmla="*/ 6 h 6"/>
                  <a:gd name="T24" fmla="*/ 4 w 22"/>
                  <a:gd name="T25" fmla="*/ 5 h 6"/>
                  <a:gd name="T26" fmla="*/ 0 w 22"/>
                  <a:gd name="T27" fmla="*/ 3 h 6"/>
                  <a:gd name="T28" fmla="*/ 2 w 22"/>
                  <a:gd name="T29" fmla="*/ 1 h 6"/>
                  <a:gd name="T30" fmla="*/ 4 w 22"/>
                  <a:gd name="T31" fmla="*/ 0 h 6"/>
                  <a:gd name="T32" fmla="*/ 7 w 22"/>
                  <a:gd name="T33" fmla="*/ 0 h 6"/>
                  <a:gd name="T34" fmla="*/ 9 w 22"/>
                  <a:gd name="T35" fmla="*/ 0 h 6"/>
                  <a:gd name="T36" fmla="*/ 13 w 22"/>
                  <a:gd name="T37" fmla="*/ 0 h 6"/>
                  <a:gd name="T38" fmla="*/ 16 w 22"/>
                  <a:gd name="T39" fmla="*/ 0 h 6"/>
                  <a:gd name="T40" fmla="*/ 19 w 22"/>
                  <a:gd name="T41" fmla="*/ 0 h 6"/>
                  <a:gd name="T42" fmla="*/ 21 w 22"/>
                  <a:gd name="T43" fmla="*/ 0 h 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
                  <a:gd name="T67" fmla="*/ 0 h 6"/>
                  <a:gd name="T68" fmla="*/ 22 w 22"/>
                  <a:gd name="T69" fmla="*/ 6 h 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 h="6">
                    <a:moveTo>
                      <a:pt x="21" y="0"/>
                    </a:moveTo>
                    <a:lnTo>
                      <a:pt x="22" y="2"/>
                    </a:lnTo>
                    <a:lnTo>
                      <a:pt x="21" y="3"/>
                    </a:lnTo>
                    <a:lnTo>
                      <a:pt x="21" y="5"/>
                    </a:lnTo>
                    <a:lnTo>
                      <a:pt x="19" y="5"/>
                    </a:lnTo>
                    <a:lnTo>
                      <a:pt x="17" y="6"/>
                    </a:lnTo>
                    <a:lnTo>
                      <a:pt x="15" y="6"/>
                    </a:lnTo>
                    <a:lnTo>
                      <a:pt x="13" y="6"/>
                    </a:lnTo>
                    <a:lnTo>
                      <a:pt x="10" y="6"/>
                    </a:lnTo>
                    <a:lnTo>
                      <a:pt x="8" y="6"/>
                    </a:lnTo>
                    <a:lnTo>
                      <a:pt x="6" y="6"/>
                    </a:lnTo>
                    <a:lnTo>
                      <a:pt x="4" y="5"/>
                    </a:lnTo>
                    <a:lnTo>
                      <a:pt x="0" y="3"/>
                    </a:lnTo>
                    <a:lnTo>
                      <a:pt x="2" y="1"/>
                    </a:lnTo>
                    <a:lnTo>
                      <a:pt x="4" y="0"/>
                    </a:lnTo>
                    <a:lnTo>
                      <a:pt x="7" y="0"/>
                    </a:lnTo>
                    <a:lnTo>
                      <a:pt x="9" y="0"/>
                    </a:lnTo>
                    <a:lnTo>
                      <a:pt x="13" y="0"/>
                    </a:lnTo>
                    <a:lnTo>
                      <a:pt x="16" y="0"/>
                    </a:lnTo>
                    <a:lnTo>
                      <a:pt x="19" y="0"/>
                    </a:lnTo>
                    <a:lnTo>
                      <a:pt x="21" y="0"/>
                    </a:lnTo>
                    <a:close/>
                  </a:path>
                </a:pathLst>
              </a:custGeom>
              <a:solidFill>
                <a:srgbClr val="FFFFFF"/>
              </a:solidFill>
              <a:ln w="9525">
                <a:noFill/>
                <a:round/>
                <a:headEnd/>
                <a:tailEnd/>
              </a:ln>
            </p:spPr>
            <p:txBody>
              <a:bodyPr/>
              <a:lstStyle/>
              <a:p>
                <a:endParaRPr lang="en-US"/>
              </a:p>
            </p:txBody>
          </p:sp>
          <p:sp>
            <p:nvSpPr>
              <p:cNvPr id="40341" name="Freeform 12"/>
              <p:cNvSpPr>
                <a:spLocks/>
              </p:cNvSpPr>
              <p:nvPr/>
            </p:nvSpPr>
            <p:spPr bwMode="auto">
              <a:xfrm>
                <a:off x="1449" y="1339"/>
                <a:ext cx="140" cy="49"/>
              </a:xfrm>
              <a:custGeom>
                <a:avLst/>
                <a:gdLst>
                  <a:gd name="T0" fmla="*/ 118 w 140"/>
                  <a:gd name="T1" fmla="*/ 5 h 49"/>
                  <a:gd name="T2" fmla="*/ 118 w 140"/>
                  <a:gd name="T3" fmla="*/ 14 h 49"/>
                  <a:gd name="T4" fmla="*/ 123 w 140"/>
                  <a:gd name="T5" fmla="*/ 21 h 49"/>
                  <a:gd name="T6" fmla="*/ 131 w 140"/>
                  <a:gd name="T7" fmla="*/ 28 h 49"/>
                  <a:gd name="T8" fmla="*/ 140 w 140"/>
                  <a:gd name="T9" fmla="*/ 33 h 49"/>
                  <a:gd name="T10" fmla="*/ 138 w 140"/>
                  <a:gd name="T11" fmla="*/ 35 h 49"/>
                  <a:gd name="T12" fmla="*/ 135 w 140"/>
                  <a:gd name="T13" fmla="*/ 37 h 49"/>
                  <a:gd name="T14" fmla="*/ 132 w 140"/>
                  <a:gd name="T15" fmla="*/ 40 h 49"/>
                  <a:gd name="T16" fmla="*/ 129 w 140"/>
                  <a:gd name="T17" fmla="*/ 43 h 49"/>
                  <a:gd name="T18" fmla="*/ 125 w 140"/>
                  <a:gd name="T19" fmla="*/ 46 h 49"/>
                  <a:gd name="T20" fmla="*/ 119 w 140"/>
                  <a:gd name="T21" fmla="*/ 46 h 49"/>
                  <a:gd name="T22" fmla="*/ 116 w 140"/>
                  <a:gd name="T23" fmla="*/ 46 h 49"/>
                  <a:gd name="T24" fmla="*/ 112 w 140"/>
                  <a:gd name="T25" fmla="*/ 45 h 49"/>
                  <a:gd name="T26" fmla="*/ 106 w 140"/>
                  <a:gd name="T27" fmla="*/ 43 h 49"/>
                  <a:gd name="T28" fmla="*/ 98 w 140"/>
                  <a:gd name="T29" fmla="*/ 42 h 49"/>
                  <a:gd name="T30" fmla="*/ 90 w 140"/>
                  <a:gd name="T31" fmla="*/ 42 h 49"/>
                  <a:gd name="T32" fmla="*/ 82 w 140"/>
                  <a:gd name="T33" fmla="*/ 42 h 49"/>
                  <a:gd name="T34" fmla="*/ 75 w 140"/>
                  <a:gd name="T35" fmla="*/ 45 h 49"/>
                  <a:gd name="T36" fmla="*/ 68 w 140"/>
                  <a:gd name="T37" fmla="*/ 47 h 49"/>
                  <a:gd name="T38" fmla="*/ 60 w 140"/>
                  <a:gd name="T39" fmla="*/ 49 h 49"/>
                  <a:gd name="T40" fmla="*/ 51 w 140"/>
                  <a:gd name="T41" fmla="*/ 48 h 49"/>
                  <a:gd name="T42" fmla="*/ 47 w 140"/>
                  <a:gd name="T43" fmla="*/ 47 h 49"/>
                  <a:gd name="T44" fmla="*/ 38 w 140"/>
                  <a:gd name="T45" fmla="*/ 48 h 49"/>
                  <a:gd name="T46" fmla="*/ 30 w 140"/>
                  <a:gd name="T47" fmla="*/ 48 h 49"/>
                  <a:gd name="T48" fmla="*/ 23 w 140"/>
                  <a:gd name="T49" fmla="*/ 47 h 49"/>
                  <a:gd name="T50" fmla="*/ 15 w 140"/>
                  <a:gd name="T51" fmla="*/ 45 h 49"/>
                  <a:gd name="T52" fmla="*/ 7 w 140"/>
                  <a:gd name="T53" fmla="*/ 43 h 49"/>
                  <a:gd name="T54" fmla="*/ 4 w 140"/>
                  <a:gd name="T55" fmla="*/ 34 h 49"/>
                  <a:gd name="T56" fmla="*/ 0 w 140"/>
                  <a:gd name="T57" fmla="*/ 22 h 49"/>
                  <a:gd name="T58" fmla="*/ 2 w 140"/>
                  <a:gd name="T59" fmla="*/ 15 h 49"/>
                  <a:gd name="T60" fmla="*/ 7 w 140"/>
                  <a:gd name="T61" fmla="*/ 16 h 49"/>
                  <a:gd name="T62" fmla="*/ 12 w 140"/>
                  <a:gd name="T63" fmla="*/ 18 h 49"/>
                  <a:gd name="T64" fmla="*/ 17 w 140"/>
                  <a:gd name="T65" fmla="*/ 20 h 49"/>
                  <a:gd name="T66" fmla="*/ 22 w 140"/>
                  <a:gd name="T67" fmla="*/ 21 h 49"/>
                  <a:gd name="T68" fmla="*/ 28 w 140"/>
                  <a:gd name="T69" fmla="*/ 23 h 49"/>
                  <a:gd name="T70" fmla="*/ 31 w 140"/>
                  <a:gd name="T71" fmla="*/ 24 h 49"/>
                  <a:gd name="T72" fmla="*/ 46 w 140"/>
                  <a:gd name="T73" fmla="*/ 25 h 49"/>
                  <a:gd name="T74" fmla="*/ 60 w 140"/>
                  <a:gd name="T75" fmla="*/ 24 h 49"/>
                  <a:gd name="T76" fmla="*/ 74 w 140"/>
                  <a:gd name="T77" fmla="*/ 20 h 49"/>
                  <a:gd name="T78" fmla="*/ 84 w 140"/>
                  <a:gd name="T79" fmla="*/ 14 h 49"/>
                  <a:gd name="T80" fmla="*/ 93 w 140"/>
                  <a:gd name="T81" fmla="*/ 11 h 49"/>
                  <a:gd name="T82" fmla="*/ 103 w 140"/>
                  <a:gd name="T83" fmla="*/ 9 h 49"/>
                  <a:gd name="T84" fmla="*/ 111 w 140"/>
                  <a:gd name="T85" fmla="*/ 6 h 49"/>
                  <a:gd name="T86" fmla="*/ 118 w 140"/>
                  <a:gd name="T87" fmla="*/ 0 h 49"/>
                  <a:gd name="T88" fmla="*/ 118 w 140"/>
                  <a:gd name="T89" fmla="*/ 5 h 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0"/>
                  <a:gd name="T136" fmla="*/ 0 h 49"/>
                  <a:gd name="T137" fmla="*/ 140 w 140"/>
                  <a:gd name="T138" fmla="*/ 49 h 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0" h="49">
                    <a:moveTo>
                      <a:pt x="118" y="5"/>
                    </a:moveTo>
                    <a:lnTo>
                      <a:pt x="118" y="5"/>
                    </a:lnTo>
                    <a:lnTo>
                      <a:pt x="117" y="9"/>
                    </a:lnTo>
                    <a:lnTo>
                      <a:pt x="118" y="14"/>
                    </a:lnTo>
                    <a:lnTo>
                      <a:pt x="120" y="18"/>
                    </a:lnTo>
                    <a:lnTo>
                      <a:pt x="123" y="21"/>
                    </a:lnTo>
                    <a:lnTo>
                      <a:pt x="127" y="24"/>
                    </a:lnTo>
                    <a:lnTo>
                      <a:pt x="131" y="28"/>
                    </a:lnTo>
                    <a:lnTo>
                      <a:pt x="136" y="30"/>
                    </a:lnTo>
                    <a:lnTo>
                      <a:pt x="140" y="33"/>
                    </a:lnTo>
                    <a:lnTo>
                      <a:pt x="140" y="34"/>
                    </a:lnTo>
                    <a:lnTo>
                      <a:pt x="138" y="35"/>
                    </a:lnTo>
                    <a:lnTo>
                      <a:pt x="136" y="36"/>
                    </a:lnTo>
                    <a:lnTo>
                      <a:pt x="135" y="37"/>
                    </a:lnTo>
                    <a:lnTo>
                      <a:pt x="133" y="38"/>
                    </a:lnTo>
                    <a:lnTo>
                      <a:pt x="132" y="40"/>
                    </a:lnTo>
                    <a:lnTo>
                      <a:pt x="130" y="42"/>
                    </a:lnTo>
                    <a:lnTo>
                      <a:pt x="129" y="43"/>
                    </a:lnTo>
                    <a:lnTo>
                      <a:pt x="127" y="45"/>
                    </a:lnTo>
                    <a:lnTo>
                      <a:pt x="125" y="46"/>
                    </a:lnTo>
                    <a:lnTo>
                      <a:pt x="123" y="46"/>
                    </a:lnTo>
                    <a:lnTo>
                      <a:pt x="119" y="46"/>
                    </a:lnTo>
                    <a:lnTo>
                      <a:pt x="118" y="46"/>
                    </a:lnTo>
                    <a:lnTo>
                      <a:pt x="116" y="46"/>
                    </a:lnTo>
                    <a:lnTo>
                      <a:pt x="114" y="45"/>
                    </a:lnTo>
                    <a:lnTo>
                      <a:pt x="112" y="45"/>
                    </a:lnTo>
                    <a:lnTo>
                      <a:pt x="109" y="44"/>
                    </a:lnTo>
                    <a:lnTo>
                      <a:pt x="106" y="43"/>
                    </a:lnTo>
                    <a:lnTo>
                      <a:pt x="102" y="42"/>
                    </a:lnTo>
                    <a:lnTo>
                      <a:pt x="98" y="42"/>
                    </a:lnTo>
                    <a:lnTo>
                      <a:pt x="94" y="42"/>
                    </a:lnTo>
                    <a:lnTo>
                      <a:pt x="90" y="42"/>
                    </a:lnTo>
                    <a:lnTo>
                      <a:pt x="86" y="42"/>
                    </a:lnTo>
                    <a:lnTo>
                      <a:pt x="82" y="42"/>
                    </a:lnTo>
                    <a:lnTo>
                      <a:pt x="78" y="43"/>
                    </a:lnTo>
                    <a:lnTo>
                      <a:pt x="75" y="45"/>
                    </a:lnTo>
                    <a:lnTo>
                      <a:pt x="72" y="46"/>
                    </a:lnTo>
                    <a:lnTo>
                      <a:pt x="68" y="47"/>
                    </a:lnTo>
                    <a:lnTo>
                      <a:pt x="64" y="48"/>
                    </a:lnTo>
                    <a:lnTo>
                      <a:pt x="60" y="49"/>
                    </a:lnTo>
                    <a:lnTo>
                      <a:pt x="56" y="49"/>
                    </a:lnTo>
                    <a:lnTo>
                      <a:pt x="51" y="48"/>
                    </a:lnTo>
                    <a:lnTo>
                      <a:pt x="47" y="47"/>
                    </a:lnTo>
                    <a:lnTo>
                      <a:pt x="43" y="47"/>
                    </a:lnTo>
                    <a:lnTo>
                      <a:pt x="38" y="48"/>
                    </a:lnTo>
                    <a:lnTo>
                      <a:pt x="34" y="48"/>
                    </a:lnTo>
                    <a:lnTo>
                      <a:pt x="30" y="48"/>
                    </a:lnTo>
                    <a:lnTo>
                      <a:pt x="26" y="48"/>
                    </a:lnTo>
                    <a:lnTo>
                      <a:pt x="23" y="47"/>
                    </a:lnTo>
                    <a:lnTo>
                      <a:pt x="19" y="45"/>
                    </a:lnTo>
                    <a:lnTo>
                      <a:pt x="15" y="45"/>
                    </a:lnTo>
                    <a:lnTo>
                      <a:pt x="11" y="45"/>
                    </a:lnTo>
                    <a:lnTo>
                      <a:pt x="7" y="43"/>
                    </a:lnTo>
                    <a:lnTo>
                      <a:pt x="5" y="40"/>
                    </a:lnTo>
                    <a:lnTo>
                      <a:pt x="4" y="34"/>
                    </a:lnTo>
                    <a:lnTo>
                      <a:pt x="1" y="28"/>
                    </a:lnTo>
                    <a:lnTo>
                      <a:pt x="0" y="22"/>
                    </a:lnTo>
                    <a:lnTo>
                      <a:pt x="0" y="15"/>
                    </a:lnTo>
                    <a:lnTo>
                      <a:pt x="2" y="15"/>
                    </a:lnTo>
                    <a:lnTo>
                      <a:pt x="5" y="16"/>
                    </a:lnTo>
                    <a:lnTo>
                      <a:pt x="7" y="16"/>
                    </a:lnTo>
                    <a:lnTo>
                      <a:pt x="10" y="17"/>
                    </a:lnTo>
                    <a:lnTo>
                      <a:pt x="12" y="18"/>
                    </a:lnTo>
                    <a:lnTo>
                      <a:pt x="14" y="19"/>
                    </a:lnTo>
                    <a:lnTo>
                      <a:pt x="17" y="20"/>
                    </a:lnTo>
                    <a:lnTo>
                      <a:pt x="19" y="21"/>
                    </a:lnTo>
                    <a:lnTo>
                      <a:pt x="22" y="21"/>
                    </a:lnTo>
                    <a:lnTo>
                      <a:pt x="25" y="22"/>
                    </a:lnTo>
                    <a:lnTo>
                      <a:pt x="28" y="23"/>
                    </a:lnTo>
                    <a:lnTo>
                      <a:pt x="31" y="23"/>
                    </a:lnTo>
                    <a:lnTo>
                      <a:pt x="31" y="24"/>
                    </a:lnTo>
                    <a:lnTo>
                      <a:pt x="39" y="24"/>
                    </a:lnTo>
                    <a:lnTo>
                      <a:pt x="46" y="25"/>
                    </a:lnTo>
                    <a:lnTo>
                      <a:pt x="53" y="24"/>
                    </a:lnTo>
                    <a:lnTo>
                      <a:pt x="60" y="24"/>
                    </a:lnTo>
                    <a:lnTo>
                      <a:pt x="67" y="22"/>
                    </a:lnTo>
                    <a:lnTo>
                      <a:pt x="74" y="20"/>
                    </a:lnTo>
                    <a:lnTo>
                      <a:pt x="79" y="17"/>
                    </a:lnTo>
                    <a:lnTo>
                      <a:pt x="84" y="14"/>
                    </a:lnTo>
                    <a:lnTo>
                      <a:pt x="88" y="12"/>
                    </a:lnTo>
                    <a:lnTo>
                      <a:pt x="93" y="11"/>
                    </a:lnTo>
                    <a:lnTo>
                      <a:pt x="98" y="10"/>
                    </a:lnTo>
                    <a:lnTo>
                      <a:pt x="103" y="9"/>
                    </a:lnTo>
                    <a:lnTo>
                      <a:pt x="107" y="7"/>
                    </a:lnTo>
                    <a:lnTo>
                      <a:pt x="111" y="6"/>
                    </a:lnTo>
                    <a:lnTo>
                      <a:pt x="115" y="3"/>
                    </a:lnTo>
                    <a:lnTo>
                      <a:pt x="118" y="0"/>
                    </a:lnTo>
                    <a:lnTo>
                      <a:pt x="119" y="0"/>
                    </a:lnTo>
                    <a:lnTo>
                      <a:pt x="118" y="5"/>
                    </a:lnTo>
                    <a:close/>
                  </a:path>
                </a:pathLst>
              </a:custGeom>
              <a:solidFill>
                <a:srgbClr val="FFFFFF"/>
              </a:solidFill>
              <a:ln w="9525">
                <a:noFill/>
                <a:round/>
                <a:headEnd/>
                <a:tailEnd/>
              </a:ln>
            </p:spPr>
            <p:txBody>
              <a:bodyPr/>
              <a:lstStyle/>
              <a:p>
                <a:endParaRPr lang="en-US"/>
              </a:p>
            </p:txBody>
          </p:sp>
          <p:sp>
            <p:nvSpPr>
              <p:cNvPr id="40342" name="Freeform 13"/>
              <p:cNvSpPr>
                <a:spLocks/>
              </p:cNvSpPr>
              <p:nvPr/>
            </p:nvSpPr>
            <p:spPr bwMode="auto">
              <a:xfrm>
                <a:off x="1545" y="1344"/>
                <a:ext cx="93" cy="119"/>
              </a:xfrm>
              <a:custGeom>
                <a:avLst/>
                <a:gdLst>
                  <a:gd name="T0" fmla="*/ 91 w 93"/>
                  <a:gd name="T1" fmla="*/ 13 h 119"/>
                  <a:gd name="T2" fmla="*/ 89 w 93"/>
                  <a:gd name="T3" fmla="*/ 32 h 119"/>
                  <a:gd name="T4" fmla="*/ 83 w 93"/>
                  <a:gd name="T5" fmla="*/ 41 h 119"/>
                  <a:gd name="T6" fmla="*/ 77 w 93"/>
                  <a:gd name="T7" fmla="*/ 43 h 119"/>
                  <a:gd name="T8" fmla="*/ 76 w 93"/>
                  <a:gd name="T9" fmla="*/ 44 h 119"/>
                  <a:gd name="T10" fmla="*/ 81 w 93"/>
                  <a:gd name="T11" fmla="*/ 46 h 119"/>
                  <a:gd name="T12" fmla="*/ 87 w 93"/>
                  <a:gd name="T13" fmla="*/ 48 h 119"/>
                  <a:gd name="T14" fmla="*/ 91 w 93"/>
                  <a:gd name="T15" fmla="*/ 51 h 119"/>
                  <a:gd name="T16" fmla="*/ 92 w 93"/>
                  <a:gd name="T17" fmla="*/ 69 h 119"/>
                  <a:gd name="T18" fmla="*/ 91 w 93"/>
                  <a:gd name="T19" fmla="*/ 75 h 119"/>
                  <a:gd name="T20" fmla="*/ 85 w 93"/>
                  <a:gd name="T21" fmla="*/ 85 h 119"/>
                  <a:gd name="T22" fmla="*/ 80 w 93"/>
                  <a:gd name="T23" fmla="*/ 87 h 119"/>
                  <a:gd name="T24" fmla="*/ 82 w 93"/>
                  <a:gd name="T25" fmla="*/ 80 h 119"/>
                  <a:gd name="T26" fmla="*/ 80 w 93"/>
                  <a:gd name="T27" fmla="*/ 72 h 119"/>
                  <a:gd name="T28" fmla="*/ 75 w 93"/>
                  <a:gd name="T29" fmla="*/ 65 h 119"/>
                  <a:gd name="T30" fmla="*/ 71 w 93"/>
                  <a:gd name="T31" fmla="*/ 75 h 119"/>
                  <a:gd name="T32" fmla="*/ 69 w 93"/>
                  <a:gd name="T33" fmla="*/ 77 h 119"/>
                  <a:gd name="T34" fmla="*/ 68 w 93"/>
                  <a:gd name="T35" fmla="*/ 80 h 119"/>
                  <a:gd name="T36" fmla="*/ 65 w 93"/>
                  <a:gd name="T37" fmla="*/ 86 h 119"/>
                  <a:gd name="T38" fmla="*/ 59 w 93"/>
                  <a:gd name="T39" fmla="*/ 92 h 119"/>
                  <a:gd name="T40" fmla="*/ 53 w 93"/>
                  <a:gd name="T41" fmla="*/ 97 h 119"/>
                  <a:gd name="T42" fmla="*/ 49 w 93"/>
                  <a:gd name="T43" fmla="*/ 103 h 119"/>
                  <a:gd name="T44" fmla="*/ 46 w 93"/>
                  <a:gd name="T45" fmla="*/ 111 h 119"/>
                  <a:gd name="T46" fmla="*/ 39 w 93"/>
                  <a:gd name="T47" fmla="*/ 117 h 119"/>
                  <a:gd name="T48" fmla="*/ 32 w 93"/>
                  <a:gd name="T49" fmla="*/ 118 h 119"/>
                  <a:gd name="T50" fmla="*/ 23 w 93"/>
                  <a:gd name="T51" fmla="*/ 119 h 119"/>
                  <a:gd name="T52" fmla="*/ 15 w 93"/>
                  <a:gd name="T53" fmla="*/ 119 h 119"/>
                  <a:gd name="T54" fmla="*/ 7 w 93"/>
                  <a:gd name="T55" fmla="*/ 119 h 119"/>
                  <a:gd name="T56" fmla="*/ 5 w 93"/>
                  <a:gd name="T57" fmla="*/ 113 h 119"/>
                  <a:gd name="T58" fmla="*/ 0 w 93"/>
                  <a:gd name="T59" fmla="*/ 110 h 119"/>
                  <a:gd name="T60" fmla="*/ 6 w 93"/>
                  <a:gd name="T61" fmla="*/ 107 h 119"/>
                  <a:gd name="T62" fmla="*/ 14 w 93"/>
                  <a:gd name="T63" fmla="*/ 105 h 119"/>
                  <a:gd name="T64" fmla="*/ 21 w 93"/>
                  <a:gd name="T65" fmla="*/ 104 h 119"/>
                  <a:gd name="T66" fmla="*/ 30 w 93"/>
                  <a:gd name="T67" fmla="*/ 105 h 119"/>
                  <a:gd name="T68" fmla="*/ 34 w 93"/>
                  <a:gd name="T69" fmla="*/ 108 h 119"/>
                  <a:gd name="T70" fmla="*/ 38 w 93"/>
                  <a:gd name="T71" fmla="*/ 111 h 119"/>
                  <a:gd name="T72" fmla="*/ 38 w 93"/>
                  <a:gd name="T73" fmla="*/ 104 h 119"/>
                  <a:gd name="T74" fmla="*/ 36 w 93"/>
                  <a:gd name="T75" fmla="*/ 99 h 119"/>
                  <a:gd name="T76" fmla="*/ 31 w 93"/>
                  <a:gd name="T77" fmla="*/ 94 h 119"/>
                  <a:gd name="T78" fmla="*/ 24 w 93"/>
                  <a:gd name="T79" fmla="*/ 90 h 119"/>
                  <a:gd name="T80" fmla="*/ 20 w 93"/>
                  <a:gd name="T81" fmla="*/ 88 h 119"/>
                  <a:gd name="T82" fmla="*/ 16 w 93"/>
                  <a:gd name="T83" fmla="*/ 86 h 119"/>
                  <a:gd name="T84" fmla="*/ 28 w 93"/>
                  <a:gd name="T85" fmla="*/ 83 h 119"/>
                  <a:gd name="T86" fmla="*/ 38 w 93"/>
                  <a:gd name="T87" fmla="*/ 80 h 119"/>
                  <a:gd name="T88" fmla="*/ 47 w 93"/>
                  <a:gd name="T89" fmla="*/ 74 h 119"/>
                  <a:gd name="T90" fmla="*/ 52 w 93"/>
                  <a:gd name="T91" fmla="*/ 67 h 119"/>
                  <a:gd name="T92" fmla="*/ 52 w 93"/>
                  <a:gd name="T93" fmla="*/ 56 h 119"/>
                  <a:gd name="T94" fmla="*/ 47 w 93"/>
                  <a:gd name="T95" fmla="*/ 46 h 119"/>
                  <a:gd name="T96" fmla="*/ 52 w 93"/>
                  <a:gd name="T97" fmla="*/ 41 h 119"/>
                  <a:gd name="T98" fmla="*/ 59 w 93"/>
                  <a:gd name="T99" fmla="*/ 38 h 119"/>
                  <a:gd name="T100" fmla="*/ 61 w 93"/>
                  <a:gd name="T101" fmla="*/ 41 h 119"/>
                  <a:gd name="T102" fmla="*/ 64 w 93"/>
                  <a:gd name="T103" fmla="*/ 44 h 119"/>
                  <a:gd name="T104" fmla="*/ 65 w 93"/>
                  <a:gd name="T105" fmla="*/ 42 h 119"/>
                  <a:gd name="T106" fmla="*/ 65 w 93"/>
                  <a:gd name="T107" fmla="*/ 40 h 119"/>
                  <a:gd name="T108" fmla="*/ 68 w 93"/>
                  <a:gd name="T109" fmla="*/ 30 h 119"/>
                  <a:gd name="T110" fmla="*/ 68 w 93"/>
                  <a:gd name="T111" fmla="*/ 29 h 119"/>
                  <a:gd name="T112" fmla="*/ 68 w 93"/>
                  <a:gd name="T113" fmla="*/ 26 h 119"/>
                  <a:gd name="T114" fmla="*/ 68 w 93"/>
                  <a:gd name="T115" fmla="*/ 23 h 119"/>
                  <a:gd name="T116" fmla="*/ 69 w 93"/>
                  <a:gd name="T117" fmla="*/ 10 h 119"/>
                  <a:gd name="T118" fmla="*/ 76 w 93"/>
                  <a:gd name="T119" fmla="*/ 0 h 119"/>
                  <a:gd name="T120" fmla="*/ 84 w 93"/>
                  <a:gd name="T121" fmla="*/ 1 h 119"/>
                  <a:gd name="T122" fmla="*/ 89 w 93"/>
                  <a:gd name="T123" fmla="*/ 4 h 1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3"/>
                  <a:gd name="T187" fmla="*/ 0 h 119"/>
                  <a:gd name="T188" fmla="*/ 93 w 93"/>
                  <a:gd name="T189" fmla="*/ 119 h 1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3" h="119">
                    <a:moveTo>
                      <a:pt x="89" y="4"/>
                    </a:moveTo>
                    <a:lnTo>
                      <a:pt x="91" y="13"/>
                    </a:lnTo>
                    <a:lnTo>
                      <a:pt x="91" y="22"/>
                    </a:lnTo>
                    <a:lnTo>
                      <a:pt x="89" y="32"/>
                    </a:lnTo>
                    <a:lnTo>
                      <a:pt x="85" y="40"/>
                    </a:lnTo>
                    <a:lnTo>
                      <a:pt x="83" y="41"/>
                    </a:lnTo>
                    <a:lnTo>
                      <a:pt x="80" y="43"/>
                    </a:lnTo>
                    <a:lnTo>
                      <a:pt x="77" y="43"/>
                    </a:lnTo>
                    <a:lnTo>
                      <a:pt x="74" y="43"/>
                    </a:lnTo>
                    <a:lnTo>
                      <a:pt x="76" y="44"/>
                    </a:lnTo>
                    <a:lnTo>
                      <a:pt x="78" y="45"/>
                    </a:lnTo>
                    <a:lnTo>
                      <a:pt x="81" y="46"/>
                    </a:lnTo>
                    <a:lnTo>
                      <a:pt x="83" y="47"/>
                    </a:lnTo>
                    <a:lnTo>
                      <a:pt x="87" y="48"/>
                    </a:lnTo>
                    <a:lnTo>
                      <a:pt x="89" y="49"/>
                    </a:lnTo>
                    <a:lnTo>
                      <a:pt x="91" y="51"/>
                    </a:lnTo>
                    <a:lnTo>
                      <a:pt x="93" y="53"/>
                    </a:lnTo>
                    <a:lnTo>
                      <a:pt x="92" y="69"/>
                    </a:lnTo>
                    <a:lnTo>
                      <a:pt x="91" y="75"/>
                    </a:lnTo>
                    <a:lnTo>
                      <a:pt x="89" y="80"/>
                    </a:lnTo>
                    <a:lnTo>
                      <a:pt x="85" y="85"/>
                    </a:lnTo>
                    <a:lnTo>
                      <a:pt x="80" y="89"/>
                    </a:lnTo>
                    <a:lnTo>
                      <a:pt x="80" y="87"/>
                    </a:lnTo>
                    <a:lnTo>
                      <a:pt x="81" y="83"/>
                    </a:lnTo>
                    <a:lnTo>
                      <a:pt x="82" y="80"/>
                    </a:lnTo>
                    <a:lnTo>
                      <a:pt x="82" y="76"/>
                    </a:lnTo>
                    <a:lnTo>
                      <a:pt x="80" y="72"/>
                    </a:lnTo>
                    <a:lnTo>
                      <a:pt x="78" y="69"/>
                    </a:lnTo>
                    <a:lnTo>
                      <a:pt x="75" y="65"/>
                    </a:lnTo>
                    <a:lnTo>
                      <a:pt x="72" y="62"/>
                    </a:lnTo>
                    <a:lnTo>
                      <a:pt x="71" y="75"/>
                    </a:lnTo>
                    <a:lnTo>
                      <a:pt x="70" y="76"/>
                    </a:lnTo>
                    <a:lnTo>
                      <a:pt x="69" y="77"/>
                    </a:lnTo>
                    <a:lnTo>
                      <a:pt x="69" y="78"/>
                    </a:lnTo>
                    <a:lnTo>
                      <a:pt x="68" y="80"/>
                    </a:lnTo>
                    <a:lnTo>
                      <a:pt x="67" y="83"/>
                    </a:lnTo>
                    <a:lnTo>
                      <a:pt x="65" y="86"/>
                    </a:lnTo>
                    <a:lnTo>
                      <a:pt x="62" y="89"/>
                    </a:lnTo>
                    <a:lnTo>
                      <a:pt x="59" y="92"/>
                    </a:lnTo>
                    <a:lnTo>
                      <a:pt x="57" y="94"/>
                    </a:lnTo>
                    <a:lnTo>
                      <a:pt x="53" y="97"/>
                    </a:lnTo>
                    <a:lnTo>
                      <a:pt x="51" y="100"/>
                    </a:lnTo>
                    <a:lnTo>
                      <a:pt x="49" y="103"/>
                    </a:lnTo>
                    <a:lnTo>
                      <a:pt x="48" y="107"/>
                    </a:lnTo>
                    <a:lnTo>
                      <a:pt x="46" y="111"/>
                    </a:lnTo>
                    <a:lnTo>
                      <a:pt x="44" y="115"/>
                    </a:lnTo>
                    <a:lnTo>
                      <a:pt x="39" y="117"/>
                    </a:lnTo>
                    <a:lnTo>
                      <a:pt x="36" y="118"/>
                    </a:lnTo>
                    <a:lnTo>
                      <a:pt x="32" y="118"/>
                    </a:lnTo>
                    <a:lnTo>
                      <a:pt x="28" y="119"/>
                    </a:lnTo>
                    <a:lnTo>
                      <a:pt x="23" y="119"/>
                    </a:lnTo>
                    <a:lnTo>
                      <a:pt x="19" y="119"/>
                    </a:lnTo>
                    <a:lnTo>
                      <a:pt x="15" y="119"/>
                    </a:lnTo>
                    <a:lnTo>
                      <a:pt x="11" y="119"/>
                    </a:lnTo>
                    <a:lnTo>
                      <a:pt x="7" y="119"/>
                    </a:lnTo>
                    <a:lnTo>
                      <a:pt x="7" y="116"/>
                    </a:lnTo>
                    <a:lnTo>
                      <a:pt x="5" y="113"/>
                    </a:lnTo>
                    <a:lnTo>
                      <a:pt x="3" y="111"/>
                    </a:lnTo>
                    <a:lnTo>
                      <a:pt x="0" y="110"/>
                    </a:lnTo>
                    <a:lnTo>
                      <a:pt x="3" y="108"/>
                    </a:lnTo>
                    <a:lnTo>
                      <a:pt x="6" y="107"/>
                    </a:lnTo>
                    <a:lnTo>
                      <a:pt x="10" y="106"/>
                    </a:lnTo>
                    <a:lnTo>
                      <a:pt x="14" y="105"/>
                    </a:lnTo>
                    <a:lnTo>
                      <a:pt x="17" y="104"/>
                    </a:lnTo>
                    <a:lnTo>
                      <a:pt x="21" y="104"/>
                    </a:lnTo>
                    <a:lnTo>
                      <a:pt x="25" y="104"/>
                    </a:lnTo>
                    <a:lnTo>
                      <a:pt x="30" y="105"/>
                    </a:lnTo>
                    <a:lnTo>
                      <a:pt x="32" y="107"/>
                    </a:lnTo>
                    <a:lnTo>
                      <a:pt x="34" y="108"/>
                    </a:lnTo>
                    <a:lnTo>
                      <a:pt x="36" y="110"/>
                    </a:lnTo>
                    <a:lnTo>
                      <a:pt x="38" y="111"/>
                    </a:lnTo>
                    <a:lnTo>
                      <a:pt x="39" y="108"/>
                    </a:lnTo>
                    <a:lnTo>
                      <a:pt x="38" y="104"/>
                    </a:lnTo>
                    <a:lnTo>
                      <a:pt x="37" y="101"/>
                    </a:lnTo>
                    <a:lnTo>
                      <a:pt x="36" y="99"/>
                    </a:lnTo>
                    <a:lnTo>
                      <a:pt x="34" y="96"/>
                    </a:lnTo>
                    <a:lnTo>
                      <a:pt x="31" y="94"/>
                    </a:lnTo>
                    <a:lnTo>
                      <a:pt x="28" y="92"/>
                    </a:lnTo>
                    <a:lnTo>
                      <a:pt x="24" y="90"/>
                    </a:lnTo>
                    <a:lnTo>
                      <a:pt x="22" y="89"/>
                    </a:lnTo>
                    <a:lnTo>
                      <a:pt x="20" y="88"/>
                    </a:lnTo>
                    <a:lnTo>
                      <a:pt x="18" y="87"/>
                    </a:lnTo>
                    <a:lnTo>
                      <a:pt x="16" y="86"/>
                    </a:lnTo>
                    <a:lnTo>
                      <a:pt x="22" y="84"/>
                    </a:lnTo>
                    <a:lnTo>
                      <a:pt x="28" y="83"/>
                    </a:lnTo>
                    <a:lnTo>
                      <a:pt x="33" y="81"/>
                    </a:lnTo>
                    <a:lnTo>
                      <a:pt x="38" y="80"/>
                    </a:lnTo>
                    <a:lnTo>
                      <a:pt x="43" y="77"/>
                    </a:lnTo>
                    <a:lnTo>
                      <a:pt x="47" y="74"/>
                    </a:lnTo>
                    <a:lnTo>
                      <a:pt x="50" y="71"/>
                    </a:lnTo>
                    <a:lnTo>
                      <a:pt x="52" y="67"/>
                    </a:lnTo>
                    <a:lnTo>
                      <a:pt x="53" y="61"/>
                    </a:lnTo>
                    <a:lnTo>
                      <a:pt x="52" y="56"/>
                    </a:lnTo>
                    <a:lnTo>
                      <a:pt x="49" y="51"/>
                    </a:lnTo>
                    <a:lnTo>
                      <a:pt x="47" y="46"/>
                    </a:lnTo>
                    <a:lnTo>
                      <a:pt x="49" y="43"/>
                    </a:lnTo>
                    <a:lnTo>
                      <a:pt x="52" y="41"/>
                    </a:lnTo>
                    <a:lnTo>
                      <a:pt x="54" y="38"/>
                    </a:lnTo>
                    <a:lnTo>
                      <a:pt x="59" y="38"/>
                    </a:lnTo>
                    <a:lnTo>
                      <a:pt x="60" y="40"/>
                    </a:lnTo>
                    <a:lnTo>
                      <a:pt x="61" y="41"/>
                    </a:lnTo>
                    <a:lnTo>
                      <a:pt x="63" y="43"/>
                    </a:lnTo>
                    <a:lnTo>
                      <a:pt x="64" y="44"/>
                    </a:lnTo>
                    <a:lnTo>
                      <a:pt x="65" y="43"/>
                    </a:lnTo>
                    <a:lnTo>
                      <a:pt x="65" y="42"/>
                    </a:lnTo>
                    <a:lnTo>
                      <a:pt x="65" y="41"/>
                    </a:lnTo>
                    <a:lnTo>
                      <a:pt x="65" y="40"/>
                    </a:lnTo>
                    <a:lnTo>
                      <a:pt x="66" y="40"/>
                    </a:lnTo>
                    <a:lnTo>
                      <a:pt x="68" y="30"/>
                    </a:lnTo>
                    <a:lnTo>
                      <a:pt x="69" y="29"/>
                    </a:lnTo>
                    <a:lnTo>
                      <a:pt x="68" y="29"/>
                    </a:lnTo>
                    <a:lnTo>
                      <a:pt x="68" y="28"/>
                    </a:lnTo>
                    <a:lnTo>
                      <a:pt x="68" y="26"/>
                    </a:lnTo>
                    <a:lnTo>
                      <a:pt x="68" y="23"/>
                    </a:lnTo>
                    <a:lnTo>
                      <a:pt x="69" y="17"/>
                    </a:lnTo>
                    <a:lnTo>
                      <a:pt x="69" y="10"/>
                    </a:lnTo>
                    <a:lnTo>
                      <a:pt x="70" y="4"/>
                    </a:lnTo>
                    <a:lnTo>
                      <a:pt x="76" y="0"/>
                    </a:lnTo>
                    <a:lnTo>
                      <a:pt x="80" y="0"/>
                    </a:lnTo>
                    <a:lnTo>
                      <a:pt x="84" y="1"/>
                    </a:lnTo>
                    <a:lnTo>
                      <a:pt x="87" y="2"/>
                    </a:lnTo>
                    <a:lnTo>
                      <a:pt x="89" y="4"/>
                    </a:lnTo>
                    <a:close/>
                  </a:path>
                </a:pathLst>
              </a:custGeom>
              <a:solidFill>
                <a:srgbClr val="FFFFFF"/>
              </a:solidFill>
              <a:ln w="9525">
                <a:noFill/>
                <a:round/>
                <a:headEnd/>
                <a:tailEnd/>
              </a:ln>
            </p:spPr>
            <p:txBody>
              <a:bodyPr/>
              <a:lstStyle/>
              <a:p>
                <a:endParaRPr lang="en-US"/>
              </a:p>
            </p:txBody>
          </p:sp>
          <p:sp>
            <p:nvSpPr>
              <p:cNvPr id="40343" name="Freeform 14"/>
              <p:cNvSpPr>
                <a:spLocks/>
              </p:cNvSpPr>
              <p:nvPr/>
            </p:nvSpPr>
            <p:spPr bwMode="auto">
              <a:xfrm>
                <a:off x="1430" y="1393"/>
                <a:ext cx="60" cy="31"/>
              </a:xfrm>
              <a:custGeom>
                <a:avLst/>
                <a:gdLst>
                  <a:gd name="T0" fmla="*/ 35 w 60"/>
                  <a:gd name="T1" fmla="*/ 1 h 31"/>
                  <a:gd name="T2" fmla="*/ 37 w 60"/>
                  <a:gd name="T3" fmla="*/ 2 h 31"/>
                  <a:gd name="T4" fmla="*/ 39 w 60"/>
                  <a:gd name="T5" fmla="*/ 2 h 31"/>
                  <a:gd name="T6" fmla="*/ 41 w 60"/>
                  <a:gd name="T7" fmla="*/ 3 h 31"/>
                  <a:gd name="T8" fmla="*/ 43 w 60"/>
                  <a:gd name="T9" fmla="*/ 3 h 31"/>
                  <a:gd name="T10" fmla="*/ 46 w 60"/>
                  <a:gd name="T11" fmla="*/ 4 h 31"/>
                  <a:gd name="T12" fmla="*/ 50 w 60"/>
                  <a:gd name="T13" fmla="*/ 5 h 31"/>
                  <a:gd name="T14" fmla="*/ 53 w 60"/>
                  <a:gd name="T15" fmla="*/ 6 h 31"/>
                  <a:gd name="T16" fmla="*/ 56 w 60"/>
                  <a:gd name="T17" fmla="*/ 8 h 31"/>
                  <a:gd name="T18" fmla="*/ 58 w 60"/>
                  <a:gd name="T19" fmla="*/ 11 h 31"/>
                  <a:gd name="T20" fmla="*/ 58 w 60"/>
                  <a:gd name="T21" fmla="*/ 14 h 31"/>
                  <a:gd name="T22" fmla="*/ 59 w 60"/>
                  <a:gd name="T23" fmla="*/ 17 h 31"/>
                  <a:gd name="T24" fmla="*/ 60 w 60"/>
                  <a:gd name="T25" fmla="*/ 21 h 31"/>
                  <a:gd name="T26" fmla="*/ 56 w 60"/>
                  <a:gd name="T27" fmla="*/ 23 h 31"/>
                  <a:gd name="T28" fmla="*/ 51 w 60"/>
                  <a:gd name="T29" fmla="*/ 25 h 31"/>
                  <a:gd name="T30" fmla="*/ 47 w 60"/>
                  <a:gd name="T31" fmla="*/ 27 h 31"/>
                  <a:gd name="T32" fmla="*/ 43 w 60"/>
                  <a:gd name="T33" fmla="*/ 29 h 31"/>
                  <a:gd name="T34" fmla="*/ 38 w 60"/>
                  <a:gd name="T35" fmla="*/ 30 h 31"/>
                  <a:gd name="T36" fmla="*/ 33 w 60"/>
                  <a:gd name="T37" fmla="*/ 31 h 31"/>
                  <a:gd name="T38" fmla="*/ 28 w 60"/>
                  <a:gd name="T39" fmla="*/ 31 h 31"/>
                  <a:gd name="T40" fmla="*/ 22 w 60"/>
                  <a:gd name="T41" fmla="*/ 30 h 31"/>
                  <a:gd name="T42" fmla="*/ 18 w 60"/>
                  <a:gd name="T43" fmla="*/ 28 h 31"/>
                  <a:gd name="T44" fmla="*/ 15 w 60"/>
                  <a:gd name="T45" fmla="*/ 25 h 31"/>
                  <a:gd name="T46" fmla="*/ 12 w 60"/>
                  <a:gd name="T47" fmla="*/ 22 h 31"/>
                  <a:gd name="T48" fmla="*/ 9 w 60"/>
                  <a:gd name="T49" fmla="*/ 18 h 31"/>
                  <a:gd name="T50" fmla="*/ 7 w 60"/>
                  <a:gd name="T51" fmla="*/ 15 h 31"/>
                  <a:gd name="T52" fmla="*/ 5 w 60"/>
                  <a:gd name="T53" fmla="*/ 12 h 31"/>
                  <a:gd name="T54" fmla="*/ 2 w 60"/>
                  <a:gd name="T55" fmla="*/ 8 h 31"/>
                  <a:gd name="T56" fmla="*/ 0 w 60"/>
                  <a:gd name="T57" fmla="*/ 6 h 31"/>
                  <a:gd name="T58" fmla="*/ 0 w 60"/>
                  <a:gd name="T59" fmla="*/ 3 h 31"/>
                  <a:gd name="T60" fmla="*/ 3 w 60"/>
                  <a:gd name="T61" fmla="*/ 3 h 31"/>
                  <a:gd name="T62" fmla="*/ 6 w 60"/>
                  <a:gd name="T63" fmla="*/ 2 h 31"/>
                  <a:gd name="T64" fmla="*/ 9 w 60"/>
                  <a:gd name="T65" fmla="*/ 1 h 31"/>
                  <a:gd name="T66" fmla="*/ 12 w 60"/>
                  <a:gd name="T67" fmla="*/ 1 h 31"/>
                  <a:gd name="T68" fmla="*/ 15 w 60"/>
                  <a:gd name="T69" fmla="*/ 1 h 31"/>
                  <a:gd name="T70" fmla="*/ 19 w 60"/>
                  <a:gd name="T71" fmla="*/ 0 h 31"/>
                  <a:gd name="T72" fmla="*/ 22 w 60"/>
                  <a:gd name="T73" fmla="*/ 0 h 31"/>
                  <a:gd name="T74" fmla="*/ 26 w 60"/>
                  <a:gd name="T75" fmla="*/ 0 h 31"/>
                  <a:gd name="T76" fmla="*/ 29 w 60"/>
                  <a:gd name="T77" fmla="*/ 0 h 31"/>
                  <a:gd name="T78" fmla="*/ 32 w 60"/>
                  <a:gd name="T79" fmla="*/ 1 h 31"/>
                  <a:gd name="T80" fmla="*/ 35 w 60"/>
                  <a:gd name="T81" fmla="*/ 1 h 3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0"/>
                  <a:gd name="T124" fmla="*/ 0 h 31"/>
                  <a:gd name="T125" fmla="*/ 60 w 60"/>
                  <a:gd name="T126" fmla="*/ 31 h 3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0" h="31">
                    <a:moveTo>
                      <a:pt x="35" y="1"/>
                    </a:moveTo>
                    <a:lnTo>
                      <a:pt x="37" y="2"/>
                    </a:lnTo>
                    <a:lnTo>
                      <a:pt x="39" y="2"/>
                    </a:lnTo>
                    <a:lnTo>
                      <a:pt x="41" y="3"/>
                    </a:lnTo>
                    <a:lnTo>
                      <a:pt x="43" y="3"/>
                    </a:lnTo>
                    <a:lnTo>
                      <a:pt x="46" y="4"/>
                    </a:lnTo>
                    <a:lnTo>
                      <a:pt x="50" y="5"/>
                    </a:lnTo>
                    <a:lnTo>
                      <a:pt x="53" y="6"/>
                    </a:lnTo>
                    <a:lnTo>
                      <a:pt x="56" y="8"/>
                    </a:lnTo>
                    <a:lnTo>
                      <a:pt x="58" y="11"/>
                    </a:lnTo>
                    <a:lnTo>
                      <a:pt x="58" y="14"/>
                    </a:lnTo>
                    <a:lnTo>
                      <a:pt x="59" y="17"/>
                    </a:lnTo>
                    <a:lnTo>
                      <a:pt x="60" y="21"/>
                    </a:lnTo>
                    <a:lnTo>
                      <a:pt x="56" y="23"/>
                    </a:lnTo>
                    <a:lnTo>
                      <a:pt x="51" y="25"/>
                    </a:lnTo>
                    <a:lnTo>
                      <a:pt x="47" y="27"/>
                    </a:lnTo>
                    <a:lnTo>
                      <a:pt x="43" y="29"/>
                    </a:lnTo>
                    <a:lnTo>
                      <a:pt x="38" y="30"/>
                    </a:lnTo>
                    <a:lnTo>
                      <a:pt x="33" y="31"/>
                    </a:lnTo>
                    <a:lnTo>
                      <a:pt x="28" y="31"/>
                    </a:lnTo>
                    <a:lnTo>
                      <a:pt x="22" y="30"/>
                    </a:lnTo>
                    <a:lnTo>
                      <a:pt x="18" y="28"/>
                    </a:lnTo>
                    <a:lnTo>
                      <a:pt x="15" y="25"/>
                    </a:lnTo>
                    <a:lnTo>
                      <a:pt x="12" y="22"/>
                    </a:lnTo>
                    <a:lnTo>
                      <a:pt x="9" y="18"/>
                    </a:lnTo>
                    <a:lnTo>
                      <a:pt x="7" y="15"/>
                    </a:lnTo>
                    <a:lnTo>
                      <a:pt x="5" y="12"/>
                    </a:lnTo>
                    <a:lnTo>
                      <a:pt x="2" y="8"/>
                    </a:lnTo>
                    <a:lnTo>
                      <a:pt x="0" y="6"/>
                    </a:lnTo>
                    <a:lnTo>
                      <a:pt x="0" y="3"/>
                    </a:lnTo>
                    <a:lnTo>
                      <a:pt x="3" y="3"/>
                    </a:lnTo>
                    <a:lnTo>
                      <a:pt x="6" y="2"/>
                    </a:lnTo>
                    <a:lnTo>
                      <a:pt x="9" y="1"/>
                    </a:lnTo>
                    <a:lnTo>
                      <a:pt x="12" y="1"/>
                    </a:lnTo>
                    <a:lnTo>
                      <a:pt x="15" y="1"/>
                    </a:lnTo>
                    <a:lnTo>
                      <a:pt x="19" y="0"/>
                    </a:lnTo>
                    <a:lnTo>
                      <a:pt x="22" y="0"/>
                    </a:lnTo>
                    <a:lnTo>
                      <a:pt x="26" y="0"/>
                    </a:lnTo>
                    <a:lnTo>
                      <a:pt x="29" y="0"/>
                    </a:lnTo>
                    <a:lnTo>
                      <a:pt x="32" y="1"/>
                    </a:lnTo>
                    <a:lnTo>
                      <a:pt x="35" y="1"/>
                    </a:lnTo>
                    <a:close/>
                  </a:path>
                </a:pathLst>
              </a:custGeom>
              <a:solidFill>
                <a:srgbClr val="FFFFFF"/>
              </a:solidFill>
              <a:ln w="9525">
                <a:noFill/>
                <a:round/>
                <a:headEnd/>
                <a:tailEnd/>
              </a:ln>
            </p:spPr>
            <p:txBody>
              <a:bodyPr/>
              <a:lstStyle/>
              <a:p>
                <a:endParaRPr lang="en-US"/>
              </a:p>
            </p:txBody>
          </p:sp>
          <p:sp>
            <p:nvSpPr>
              <p:cNvPr id="40344" name="Freeform 15"/>
              <p:cNvSpPr>
                <a:spLocks/>
              </p:cNvSpPr>
              <p:nvPr/>
            </p:nvSpPr>
            <p:spPr bwMode="auto">
              <a:xfrm>
                <a:off x="1519" y="1395"/>
                <a:ext cx="62" cy="25"/>
              </a:xfrm>
              <a:custGeom>
                <a:avLst/>
                <a:gdLst>
                  <a:gd name="T0" fmla="*/ 61 w 62"/>
                  <a:gd name="T1" fmla="*/ 3 h 25"/>
                  <a:gd name="T2" fmla="*/ 62 w 62"/>
                  <a:gd name="T3" fmla="*/ 8 h 25"/>
                  <a:gd name="T4" fmla="*/ 61 w 62"/>
                  <a:gd name="T5" fmla="*/ 13 h 25"/>
                  <a:gd name="T6" fmla="*/ 58 w 62"/>
                  <a:gd name="T7" fmla="*/ 18 h 25"/>
                  <a:gd name="T8" fmla="*/ 55 w 62"/>
                  <a:gd name="T9" fmla="*/ 23 h 25"/>
                  <a:gd name="T10" fmla="*/ 51 w 62"/>
                  <a:gd name="T11" fmla="*/ 24 h 25"/>
                  <a:gd name="T12" fmla="*/ 47 w 62"/>
                  <a:gd name="T13" fmla="*/ 25 h 25"/>
                  <a:gd name="T14" fmla="*/ 42 w 62"/>
                  <a:gd name="T15" fmla="*/ 25 h 25"/>
                  <a:gd name="T16" fmla="*/ 38 w 62"/>
                  <a:gd name="T17" fmla="*/ 25 h 25"/>
                  <a:gd name="T18" fmla="*/ 33 w 62"/>
                  <a:gd name="T19" fmla="*/ 25 h 25"/>
                  <a:gd name="T20" fmla="*/ 29 w 62"/>
                  <a:gd name="T21" fmla="*/ 24 h 25"/>
                  <a:gd name="T22" fmla="*/ 25 w 62"/>
                  <a:gd name="T23" fmla="*/ 24 h 25"/>
                  <a:gd name="T24" fmla="*/ 21 w 62"/>
                  <a:gd name="T25" fmla="*/ 22 h 25"/>
                  <a:gd name="T26" fmla="*/ 18 w 62"/>
                  <a:gd name="T27" fmla="*/ 20 h 25"/>
                  <a:gd name="T28" fmla="*/ 15 w 62"/>
                  <a:gd name="T29" fmla="*/ 18 h 25"/>
                  <a:gd name="T30" fmla="*/ 12 w 62"/>
                  <a:gd name="T31" fmla="*/ 16 h 25"/>
                  <a:gd name="T32" fmla="*/ 10 w 62"/>
                  <a:gd name="T33" fmla="*/ 13 h 25"/>
                  <a:gd name="T34" fmla="*/ 7 w 62"/>
                  <a:gd name="T35" fmla="*/ 11 h 25"/>
                  <a:gd name="T36" fmla="*/ 4 w 62"/>
                  <a:gd name="T37" fmla="*/ 8 h 25"/>
                  <a:gd name="T38" fmla="*/ 2 w 62"/>
                  <a:gd name="T39" fmla="*/ 6 h 25"/>
                  <a:gd name="T40" fmla="*/ 0 w 62"/>
                  <a:gd name="T41" fmla="*/ 4 h 25"/>
                  <a:gd name="T42" fmla="*/ 6 w 62"/>
                  <a:gd name="T43" fmla="*/ 2 h 25"/>
                  <a:gd name="T44" fmla="*/ 14 w 62"/>
                  <a:gd name="T45" fmla="*/ 1 h 25"/>
                  <a:gd name="T46" fmla="*/ 21 w 62"/>
                  <a:gd name="T47" fmla="*/ 0 h 25"/>
                  <a:gd name="T48" fmla="*/ 30 w 62"/>
                  <a:gd name="T49" fmla="*/ 0 h 25"/>
                  <a:gd name="T50" fmla="*/ 38 w 62"/>
                  <a:gd name="T51" fmla="*/ 0 h 25"/>
                  <a:gd name="T52" fmla="*/ 46 w 62"/>
                  <a:gd name="T53" fmla="*/ 1 h 25"/>
                  <a:gd name="T54" fmla="*/ 54 w 62"/>
                  <a:gd name="T55" fmla="*/ 1 h 25"/>
                  <a:gd name="T56" fmla="*/ 61 w 62"/>
                  <a:gd name="T57" fmla="*/ 3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2"/>
                  <a:gd name="T88" fmla="*/ 0 h 25"/>
                  <a:gd name="T89" fmla="*/ 62 w 62"/>
                  <a:gd name="T90" fmla="*/ 25 h 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2" h="25">
                    <a:moveTo>
                      <a:pt x="61" y="3"/>
                    </a:moveTo>
                    <a:lnTo>
                      <a:pt x="62" y="8"/>
                    </a:lnTo>
                    <a:lnTo>
                      <a:pt x="61" y="13"/>
                    </a:lnTo>
                    <a:lnTo>
                      <a:pt x="58" y="18"/>
                    </a:lnTo>
                    <a:lnTo>
                      <a:pt x="55" y="23"/>
                    </a:lnTo>
                    <a:lnTo>
                      <a:pt x="51" y="24"/>
                    </a:lnTo>
                    <a:lnTo>
                      <a:pt x="47" y="25"/>
                    </a:lnTo>
                    <a:lnTo>
                      <a:pt x="42" y="25"/>
                    </a:lnTo>
                    <a:lnTo>
                      <a:pt x="38" y="25"/>
                    </a:lnTo>
                    <a:lnTo>
                      <a:pt x="33" y="25"/>
                    </a:lnTo>
                    <a:lnTo>
                      <a:pt x="29" y="24"/>
                    </a:lnTo>
                    <a:lnTo>
                      <a:pt x="25" y="24"/>
                    </a:lnTo>
                    <a:lnTo>
                      <a:pt x="21" y="22"/>
                    </a:lnTo>
                    <a:lnTo>
                      <a:pt x="18" y="20"/>
                    </a:lnTo>
                    <a:lnTo>
                      <a:pt x="15" y="18"/>
                    </a:lnTo>
                    <a:lnTo>
                      <a:pt x="12" y="16"/>
                    </a:lnTo>
                    <a:lnTo>
                      <a:pt x="10" y="13"/>
                    </a:lnTo>
                    <a:lnTo>
                      <a:pt x="7" y="11"/>
                    </a:lnTo>
                    <a:lnTo>
                      <a:pt x="4" y="8"/>
                    </a:lnTo>
                    <a:lnTo>
                      <a:pt x="2" y="6"/>
                    </a:lnTo>
                    <a:lnTo>
                      <a:pt x="0" y="4"/>
                    </a:lnTo>
                    <a:lnTo>
                      <a:pt x="6" y="2"/>
                    </a:lnTo>
                    <a:lnTo>
                      <a:pt x="14" y="1"/>
                    </a:lnTo>
                    <a:lnTo>
                      <a:pt x="21" y="0"/>
                    </a:lnTo>
                    <a:lnTo>
                      <a:pt x="30" y="0"/>
                    </a:lnTo>
                    <a:lnTo>
                      <a:pt x="38" y="0"/>
                    </a:lnTo>
                    <a:lnTo>
                      <a:pt x="46" y="1"/>
                    </a:lnTo>
                    <a:lnTo>
                      <a:pt x="54" y="1"/>
                    </a:lnTo>
                    <a:lnTo>
                      <a:pt x="61" y="3"/>
                    </a:lnTo>
                    <a:close/>
                  </a:path>
                </a:pathLst>
              </a:custGeom>
              <a:solidFill>
                <a:srgbClr val="FFFFFF"/>
              </a:solidFill>
              <a:ln w="9525">
                <a:noFill/>
                <a:round/>
                <a:headEnd/>
                <a:tailEnd/>
              </a:ln>
            </p:spPr>
            <p:txBody>
              <a:bodyPr/>
              <a:lstStyle/>
              <a:p>
                <a:endParaRPr lang="en-US"/>
              </a:p>
            </p:txBody>
          </p:sp>
          <p:sp>
            <p:nvSpPr>
              <p:cNvPr id="40345" name="Freeform 16"/>
              <p:cNvSpPr>
                <a:spLocks/>
              </p:cNvSpPr>
              <p:nvPr/>
            </p:nvSpPr>
            <p:spPr bwMode="auto">
              <a:xfrm>
                <a:off x="1501" y="1409"/>
                <a:ext cx="30" cy="36"/>
              </a:xfrm>
              <a:custGeom>
                <a:avLst/>
                <a:gdLst>
                  <a:gd name="T0" fmla="*/ 28 w 30"/>
                  <a:gd name="T1" fmla="*/ 24 h 36"/>
                  <a:gd name="T2" fmla="*/ 30 w 30"/>
                  <a:gd name="T3" fmla="*/ 25 h 36"/>
                  <a:gd name="T4" fmla="*/ 27 w 30"/>
                  <a:gd name="T5" fmla="*/ 27 h 36"/>
                  <a:gd name="T6" fmla="*/ 25 w 30"/>
                  <a:gd name="T7" fmla="*/ 29 h 36"/>
                  <a:gd name="T8" fmla="*/ 22 w 30"/>
                  <a:gd name="T9" fmla="*/ 31 h 36"/>
                  <a:gd name="T10" fmla="*/ 19 w 30"/>
                  <a:gd name="T11" fmla="*/ 33 h 36"/>
                  <a:gd name="T12" fmla="*/ 17 w 30"/>
                  <a:gd name="T13" fmla="*/ 35 h 36"/>
                  <a:gd name="T14" fmla="*/ 13 w 30"/>
                  <a:gd name="T15" fmla="*/ 36 h 36"/>
                  <a:gd name="T16" fmla="*/ 9 w 30"/>
                  <a:gd name="T17" fmla="*/ 36 h 36"/>
                  <a:gd name="T18" fmla="*/ 5 w 30"/>
                  <a:gd name="T19" fmla="*/ 35 h 36"/>
                  <a:gd name="T20" fmla="*/ 2 w 30"/>
                  <a:gd name="T21" fmla="*/ 30 h 36"/>
                  <a:gd name="T22" fmla="*/ 1 w 30"/>
                  <a:gd name="T23" fmla="*/ 25 h 36"/>
                  <a:gd name="T24" fmla="*/ 1 w 30"/>
                  <a:gd name="T25" fmla="*/ 19 h 36"/>
                  <a:gd name="T26" fmla="*/ 0 w 30"/>
                  <a:gd name="T27" fmla="*/ 13 h 36"/>
                  <a:gd name="T28" fmla="*/ 1 w 30"/>
                  <a:gd name="T29" fmla="*/ 10 h 36"/>
                  <a:gd name="T30" fmla="*/ 2 w 30"/>
                  <a:gd name="T31" fmla="*/ 6 h 36"/>
                  <a:gd name="T32" fmla="*/ 2 w 30"/>
                  <a:gd name="T33" fmla="*/ 3 h 36"/>
                  <a:gd name="T34" fmla="*/ 3 w 30"/>
                  <a:gd name="T35" fmla="*/ 0 h 36"/>
                  <a:gd name="T36" fmla="*/ 9 w 30"/>
                  <a:gd name="T37" fmla="*/ 2 h 36"/>
                  <a:gd name="T38" fmla="*/ 13 w 30"/>
                  <a:gd name="T39" fmla="*/ 5 h 36"/>
                  <a:gd name="T40" fmla="*/ 15 w 30"/>
                  <a:gd name="T41" fmla="*/ 8 h 36"/>
                  <a:gd name="T42" fmla="*/ 17 w 30"/>
                  <a:gd name="T43" fmla="*/ 12 h 36"/>
                  <a:gd name="T44" fmla="*/ 18 w 30"/>
                  <a:gd name="T45" fmla="*/ 16 h 36"/>
                  <a:gd name="T46" fmla="*/ 20 w 30"/>
                  <a:gd name="T47" fmla="*/ 19 h 36"/>
                  <a:gd name="T48" fmla="*/ 24 w 30"/>
                  <a:gd name="T49" fmla="*/ 22 h 36"/>
                  <a:gd name="T50" fmla="*/ 28 w 30"/>
                  <a:gd name="T51" fmla="*/ 24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0"/>
                  <a:gd name="T79" fmla="*/ 0 h 36"/>
                  <a:gd name="T80" fmla="*/ 30 w 30"/>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0" h="36">
                    <a:moveTo>
                      <a:pt x="28" y="24"/>
                    </a:moveTo>
                    <a:lnTo>
                      <a:pt x="30" y="25"/>
                    </a:lnTo>
                    <a:lnTo>
                      <a:pt x="27" y="27"/>
                    </a:lnTo>
                    <a:lnTo>
                      <a:pt x="25" y="29"/>
                    </a:lnTo>
                    <a:lnTo>
                      <a:pt x="22" y="31"/>
                    </a:lnTo>
                    <a:lnTo>
                      <a:pt x="19" y="33"/>
                    </a:lnTo>
                    <a:lnTo>
                      <a:pt x="17" y="35"/>
                    </a:lnTo>
                    <a:lnTo>
                      <a:pt x="13" y="36"/>
                    </a:lnTo>
                    <a:lnTo>
                      <a:pt x="9" y="36"/>
                    </a:lnTo>
                    <a:lnTo>
                      <a:pt x="5" y="35"/>
                    </a:lnTo>
                    <a:lnTo>
                      <a:pt x="2" y="30"/>
                    </a:lnTo>
                    <a:lnTo>
                      <a:pt x="1" y="25"/>
                    </a:lnTo>
                    <a:lnTo>
                      <a:pt x="1" y="19"/>
                    </a:lnTo>
                    <a:lnTo>
                      <a:pt x="0" y="13"/>
                    </a:lnTo>
                    <a:lnTo>
                      <a:pt x="1" y="10"/>
                    </a:lnTo>
                    <a:lnTo>
                      <a:pt x="2" y="6"/>
                    </a:lnTo>
                    <a:lnTo>
                      <a:pt x="2" y="3"/>
                    </a:lnTo>
                    <a:lnTo>
                      <a:pt x="3" y="0"/>
                    </a:lnTo>
                    <a:lnTo>
                      <a:pt x="9" y="2"/>
                    </a:lnTo>
                    <a:lnTo>
                      <a:pt x="13" y="5"/>
                    </a:lnTo>
                    <a:lnTo>
                      <a:pt x="15" y="8"/>
                    </a:lnTo>
                    <a:lnTo>
                      <a:pt x="17" y="12"/>
                    </a:lnTo>
                    <a:lnTo>
                      <a:pt x="18" y="16"/>
                    </a:lnTo>
                    <a:lnTo>
                      <a:pt x="20" y="19"/>
                    </a:lnTo>
                    <a:lnTo>
                      <a:pt x="24" y="22"/>
                    </a:lnTo>
                    <a:lnTo>
                      <a:pt x="28" y="24"/>
                    </a:lnTo>
                    <a:close/>
                  </a:path>
                </a:pathLst>
              </a:custGeom>
              <a:solidFill>
                <a:srgbClr val="FFFFFF"/>
              </a:solidFill>
              <a:ln w="9525">
                <a:noFill/>
                <a:round/>
                <a:headEnd/>
                <a:tailEnd/>
              </a:ln>
            </p:spPr>
            <p:txBody>
              <a:bodyPr/>
              <a:lstStyle/>
              <a:p>
                <a:endParaRPr lang="en-US"/>
              </a:p>
            </p:txBody>
          </p:sp>
          <p:sp>
            <p:nvSpPr>
              <p:cNvPr id="40346" name="Freeform 17"/>
              <p:cNvSpPr>
                <a:spLocks/>
              </p:cNvSpPr>
              <p:nvPr/>
            </p:nvSpPr>
            <p:spPr bwMode="auto">
              <a:xfrm>
                <a:off x="1598" y="1411"/>
                <a:ext cx="77" cy="100"/>
              </a:xfrm>
              <a:custGeom>
                <a:avLst/>
                <a:gdLst>
                  <a:gd name="T0" fmla="*/ 75 w 77"/>
                  <a:gd name="T1" fmla="*/ 17 h 100"/>
                  <a:gd name="T2" fmla="*/ 73 w 77"/>
                  <a:gd name="T3" fmla="*/ 22 h 100"/>
                  <a:gd name="T4" fmla="*/ 71 w 77"/>
                  <a:gd name="T5" fmla="*/ 27 h 100"/>
                  <a:gd name="T6" fmla="*/ 68 w 77"/>
                  <a:gd name="T7" fmla="*/ 31 h 100"/>
                  <a:gd name="T8" fmla="*/ 66 w 77"/>
                  <a:gd name="T9" fmla="*/ 35 h 100"/>
                  <a:gd name="T10" fmla="*/ 63 w 77"/>
                  <a:gd name="T11" fmla="*/ 40 h 100"/>
                  <a:gd name="T12" fmla="*/ 60 w 77"/>
                  <a:gd name="T13" fmla="*/ 44 h 100"/>
                  <a:gd name="T14" fmla="*/ 58 w 77"/>
                  <a:gd name="T15" fmla="*/ 49 h 100"/>
                  <a:gd name="T16" fmla="*/ 57 w 77"/>
                  <a:gd name="T17" fmla="*/ 54 h 100"/>
                  <a:gd name="T18" fmla="*/ 56 w 77"/>
                  <a:gd name="T19" fmla="*/ 72 h 100"/>
                  <a:gd name="T20" fmla="*/ 55 w 77"/>
                  <a:gd name="T21" fmla="*/ 74 h 100"/>
                  <a:gd name="T22" fmla="*/ 55 w 77"/>
                  <a:gd name="T23" fmla="*/ 75 h 100"/>
                  <a:gd name="T24" fmla="*/ 54 w 77"/>
                  <a:gd name="T25" fmla="*/ 76 h 100"/>
                  <a:gd name="T26" fmla="*/ 54 w 77"/>
                  <a:gd name="T27" fmla="*/ 77 h 100"/>
                  <a:gd name="T28" fmla="*/ 51 w 77"/>
                  <a:gd name="T29" fmla="*/ 80 h 100"/>
                  <a:gd name="T30" fmla="*/ 48 w 77"/>
                  <a:gd name="T31" fmla="*/ 83 h 100"/>
                  <a:gd name="T32" fmla="*/ 46 w 77"/>
                  <a:gd name="T33" fmla="*/ 85 h 100"/>
                  <a:gd name="T34" fmla="*/ 44 w 77"/>
                  <a:gd name="T35" fmla="*/ 88 h 100"/>
                  <a:gd name="T36" fmla="*/ 41 w 77"/>
                  <a:gd name="T37" fmla="*/ 91 h 100"/>
                  <a:gd name="T38" fmla="*/ 39 w 77"/>
                  <a:gd name="T39" fmla="*/ 94 h 100"/>
                  <a:gd name="T40" fmla="*/ 37 w 77"/>
                  <a:gd name="T41" fmla="*/ 97 h 100"/>
                  <a:gd name="T42" fmla="*/ 35 w 77"/>
                  <a:gd name="T43" fmla="*/ 100 h 100"/>
                  <a:gd name="T44" fmla="*/ 33 w 77"/>
                  <a:gd name="T45" fmla="*/ 95 h 100"/>
                  <a:gd name="T46" fmla="*/ 29 w 77"/>
                  <a:gd name="T47" fmla="*/ 89 h 100"/>
                  <a:gd name="T48" fmla="*/ 26 w 77"/>
                  <a:gd name="T49" fmla="*/ 83 h 100"/>
                  <a:gd name="T50" fmla="*/ 22 w 77"/>
                  <a:gd name="T51" fmla="*/ 78 h 100"/>
                  <a:gd name="T52" fmla="*/ 17 w 77"/>
                  <a:gd name="T53" fmla="*/ 73 h 100"/>
                  <a:gd name="T54" fmla="*/ 12 w 77"/>
                  <a:gd name="T55" fmla="*/ 68 h 100"/>
                  <a:gd name="T56" fmla="*/ 6 w 77"/>
                  <a:gd name="T57" fmla="*/ 64 h 100"/>
                  <a:gd name="T58" fmla="*/ 0 w 77"/>
                  <a:gd name="T59" fmla="*/ 59 h 100"/>
                  <a:gd name="T60" fmla="*/ 4 w 77"/>
                  <a:gd name="T61" fmla="*/ 57 h 100"/>
                  <a:gd name="T62" fmla="*/ 8 w 77"/>
                  <a:gd name="T63" fmla="*/ 55 h 100"/>
                  <a:gd name="T64" fmla="*/ 12 w 77"/>
                  <a:gd name="T65" fmla="*/ 52 h 100"/>
                  <a:gd name="T66" fmla="*/ 15 w 77"/>
                  <a:gd name="T67" fmla="*/ 49 h 100"/>
                  <a:gd name="T68" fmla="*/ 18 w 77"/>
                  <a:gd name="T69" fmla="*/ 46 h 100"/>
                  <a:gd name="T70" fmla="*/ 22 w 77"/>
                  <a:gd name="T71" fmla="*/ 43 h 100"/>
                  <a:gd name="T72" fmla="*/ 26 w 77"/>
                  <a:gd name="T73" fmla="*/ 41 h 100"/>
                  <a:gd name="T74" fmla="*/ 30 w 77"/>
                  <a:gd name="T75" fmla="*/ 39 h 100"/>
                  <a:gd name="T76" fmla="*/ 35 w 77"/>
                  <a:gd name="T77" fmla="*/ 34 h 100"/>
                  <a:gd name="T78" fmla="*/ 40 w 77"/>
                  <a:gd name="T79" fmla="*/ 29 h 100"/>
                  <a:gd name="T80" fmla="*/ 44 w 77"/>
                  <a:gd name="T81" fmla="*/ 25 h 100"/>
                  <a:gd name="T82" fmla="*/ 48 w 77"/>
                  <a:gd name="T83" fmla="*/ 20 h 100"/>
                  <a:gd name="T84" fmla="*/ 52 w 77"/>
                  <a:gd name="T85" fmla="*/ 14 h 100"/>
                  <a:gd name="T86" fmla="*/ 56 w 77"/>
                  <a:gd name="T87" fmla="*/ 10 h 100"/>
                  <a:gd name="T88" fmla="*/ 60 w 77"/>
                  <a:gd name="T89" fmla="*/ 5 h 100"/>
                  <a:gd name="T90" fmla="*/ 65 w 77"/>
                  <a:gd name="T91" fmla="*/ 0 h 100"/>
                  <a:gd name="T92" fmla="*/ 67 w 77"/>
                  <a:gd name="T93" fmla="*/ 2 h 100"/>
                  <a:gd name="T94" fmla="*/ 69 w 77"/>
                  <a:gd name="T95" fmla="*/ 4 h 100"/>
                  <a:gd name="T96" fmla="*/ 72 w 77"/>
                  <a:gd name="T97" fmla="*/ 5 h 100"/>
                  <a:gd name="T98" fmla="*/ 74 w 77"/>
                  <a:gd name="T99" fmla="*/ 7 h 100"/>
                  <a:gd name="T100" fmla="*/ 76 w 77"/>
                  <a:gd name="T101" fmla="*/ 10 h 100"/>
                  <a:gd name="T102" fmla="*/ 77 w 77"/>
                  <a:gd name="T103" fmla="*/ 12 h 100"/>
                  <a:gd name="T104" fmla="*/ 77 w 77"/>
                  <a:gd name="T105" fmla="*/ 14 h 100"/>
                  <a:gd name="T106" fmla="*/ 75 w 77"/>
                  <a:gd name="T107" fmla="*/ 17 h 1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7"/>
                  <a:gd name="T163" fmla="*/ 0 h 100"/>
                  <a:gd name="T164" fmla="*/ 77 w 77"/>
                  <a:gd name="T165" fmla="*/ 100 h 1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7" h="100">
                    <a:moveTo>
                      <a:pt x="75" y="17"/>
                    </a:moveTo>
                    <a:lnTo>
                      <a:pt x="73" y="22"/>
                    </a:lnTo>
                    <a:lnTo>
                      <a:pt x="71" y="27"/>
                    </a:lnTo>
                    <a:lnTo>
                      <a:pt x="68" y="31"/>
                    </a:lnTo>
                    <a:lnTo>
                      <a:pt x="66" y="35"/>
                    </a:lnTo>
                    <a:lnTo>
                      <a:pt x="63" y="40"/>
                    </a:lnTo>
                    <a:lnTo>
                      <a:pt x="60" y="44"/>
                    </a:lnTo>
                    <a:lnTo>
                      <a:pt x="58" y="49"/>
                    </a:lnTo>
                    <a:lnTo>
                      <a:pt x="57" y="54"/>
                    </a:lnTo>
                    <a:lnTo>
                      <a:pt x="56" y="72"/>
                    </a:lnTo>
                    <a:lnTo>
                      <a:pt x="55" y="74"/>
                    </a:lnTo>
                    <a:lnTo>
                      <a:pt x="55" y="75"/>
                    </a:lnTo>
                    <a:lnTo>
                      <a:pt x="54" y="76"/>
                    </a:lnTo>
                    <a:lnTo>
                      <a:pt x="54" y="77"/>
                    </a:lnTo>
                    <a:lnTo>
                      <a:pt x="51" y="80"/>
                    </a:lnTo>
                    <a:lnTo>
                      <a:pt x="48" y="83"/>
                    </a:lnTo>
                    <a:lnTo>
                      <a:pt x="46" y="85"/>
                    </a:lnTo>
                    <a:lnTo>
                      <a:pt x="44" y="88"/>
                    </a:lnTo>
                    <a:lnTo>
                      <a:pt x="41" y="91"/>
                    </a:lnTo>
                    <a:lnTo>
                      <a:pt x="39" y="94"/>
                    </a:lnTo>
                    <a:lnTo>
                      <a:pt x="37" y="97"/>
                    </a:lnTo>
                    <a:lnTo>
                      <a:pt x="35" y="100"/>
                    </a:lnTo>
                    <a:lnTo>
                      <a:pt x="33" y="95"/>
                    </a:lnTo>
                    <a:lnTo>
                      <a:pt x="29" y="89"/>
                    </a:lnTo>
                    <a:lnTo>
                      <a:pt x="26" y="83"/>
                    </a:lnTo>
                    <a:lnTo>
                      <a:pt x="22" y="78"/>
                    </a:lnTo>
                    <a:lnTo>
                      <a:pt x="17" y="73"/>
                    </a:lnTo>
                    <a:lnTo>
                      <a:pt x="12" y="68"/>
                    </a:lnTo>
                    <a:lnTo>
                      <a:pt x="6" y="64"/>
                    </a:lnTo>
                    <a:lnTo>
                      <a:pt x="0" y="59"/>
                    </a:lnTo>
                    <a:lnTo>
                      <a:pt x="4" y="57"/>
                    </a:lnTo>
                    <a:lnTo>
                      <a:pt x="8" y="55"/>
                    </a:lnTo>
                    <a:lnTo>
                      <a:pt x="12" y="52"/>
                    </a:lnTo>
                    <a:lnTo>
                      <a:pt x="15" y="49"/>
                    </a:lnTo>
                    <a:lnTo>
                      <a:pt x="18" y="46"/>
                    </a:lnTo>
                    <a:lnTo>
                      <a:pt x="22" y="43"/>
                    </a:lnTo>
                    <a:lnTo>
                      <a:pt x="26" y="41"/>
                    </a:lnTo>
                    <a:lnTo>
                      <a:pt x="30" y="39"/>
                    </a:lnTo>
                    <a:lnTo>
                      <a:pt x="35" y="34"/>
                    </a:lnTo>
                    <a:lnTo>
                      <a:pt x="40" y="29"/>
                    </a:lnTo>
                    <a:lnTo>
                      <a:pt x="44" y="25"/>
                    </a:lnTo>
                    <a:lnTo>
                      <a:pt x="48" y="20"/>
                    </a:lnTo>
                    <a:lnTo>
                      <a:pt x="52" y="14"/>
                    </a:lnTo>
                    <a:lnTo>
                      <a:pt x="56" y="10"/>
                    </a:lnTo>
                    <a:lnTo>
                      <a:pt x="60" y="5"/>
                    </a:lnTo>
                    <a:lnTo>
                      <a:pt x="65" y="0"/>
                    </a:lnTo>
                    <a:lnTo>
                      <a:pt x="67" y="2"/>
                    </a:lnTo>
                    <a:lnTo>
                      <a:pt x="69" y="4"/>
                    </a:lnTo>
                    <a:lnTo>
                      <a:pt x="72" y="5"/>
                    </a:lnTo>
                    <a:lnTo>
                      <a:pt x="74" y="7"/>
                    </a:lnTo>
                    <a:lnTo>
                      <a:pt x="76" y="10"/>
                    </a:lnTo>
                    <a:lnTo>
                      <a:pt x="77" y="12"/>
                    </a:lnTo>
                    <a:lnTo>
                      <a:pt x="77" y="14"/>
                    </a:lnTo>
                    <a:lnTo>
                      <a:pt x="75" y="17"/>
                    </a:lnTo>
                    <a:close/>
                  </a:path>
                </a:pathLst>
              </a:custGeom>
              <a:solidFill>
                <a:srgbClr val="FFFFFF"/>
              </a:solidFill>
              <a:ln w="9525">
                <a:noFill/>
                <a:round/>
                <a:headEnd/>
                <a:tailEnd/>
              </a:ln>
            </p:spPr>
            <p:txBody>
              <a:bodyPr/>
              <a:lstStyle/>
              <a:p>
                <a:endParaRPr lang="en-US"/>
              </a:p>
            </p:txBody>
          </p:sp>
          <p:sp>
            <p:nvSpPr>
              <p:cNvPr id="40347" name="Freeform 18"/>
              <p:cNvSpPr>
                <a:spLocks/>
              </p:cNvSpPr>
              <p:nvPr/>
            </p:nvSpPr>
            <p:spPr bwMode="auto">
              <a:xfrm>
                <a:off x="1609" y="1434"/>
                <a:ext cx="335" cy="310"/>
              </a:xfrm>
              <a:custGeom>
                <a:avLst/>
                <a:gdLst>
                  <a:gd name="T0" fmla="*/ 184 w 335"/>
                  <a:gd name="T1" fmla="*/ 31 h 310"/>
                  <a:gd name="T2" fmla="*/ 179 w 335"/>
                  <a:gd name="T3" fmla="*/ 38 h 310"/>
                  <a:gd name="T4" fmla="*/ 148 w 335"/>
                  <a:gd name="T5" fmla="*/ 60 h 310"/>
                  <a:gd name="T6" fmla="*/ 167 w 335"/>
                  <a:gd name="T7" fmla="*/ 52 h 310"/>
                  <a:gd name="T8" fmla="*/ 202 w 335"/>
                  <a:gd name="T9" fmla="*/ 39 h 310"/>
                  <a:gd name="T10" fmla="*/ 228 w 335"/>
                  <a:gd name="T11" fmla="*/ 44 h 310"/>
                  <a:gd name="T12" fmla="*/ 270 w 335"/>
                  <a:gd name="T13" fmla="*/ 63 h 310"/>
                  <a:gd name="T14" fmla="*/ 287 w 335"/>
                  <a:gd name="T15" fmla="*/ 114 h 310"/>
                  <a:gd name="T16" fmla="*/ 299 w 335"/>
                  <a:gd name="T17" fmla="*/ 144 h 310"/>
                  <a:gd name="T18" fmla="*/ 326 w 335"/>
                  <a:gd name="T19" fmla="*/ 182 h 310"/>
                  <a:gd name="T20" fmla="*/ 331 w 335"/>
                  <a:gd name="T21" fmla="*/ 209 h 310"/>
                  <a:gd name="T22" fmla="*/ 326 w 335"/>
                  <a:gd name="T23" fmla="*/ 242 h 310"/>
                  <a:gd name="T24" fmla="*/ 320 w 335"/>
                  <a:gd name="T25" fmla="*/ 259 h 310"/>
                  <a:gd name="T26" fmla="*/ 299 w 335"/>
                  <a:gd name="T27" fmla="*/ 252 h 310"/>
                  <a:gd name="T28" fmla="*/ 267 w 335"/>
                  <a:gd name="T29" fmla="*/ 220 h 310"/>
                  <a:gd name="T30" fmla="*/ 245 w 335"/>
                  <a:gd name="T31" fmla="*/ 212 h 310"/>
                  <a:gd name="T32" fmla="*/ 246 w 335"/>
                  <a:gd name="T33" fmla="*/ 193 h 310"/>
                  <a:gd name="T34" fmla="*/ 255 w 335"/>
                  <a:gd name="T35" fmla="*/ 148 h 310"/>
                  <a:gd name="T36" fmla="*/ 258 w 335"/>
                  <a:gd name="T37" fmla="*/ 118 h 310"/>
                  <a:gd name="T38" fmla="*/ 238 w 335"/>
                  <a:gd name="T39" fmla="*/ 167 h 310"/>
                  <a:gd name="T40" fmla="*/ 212 w 335"/>
                  <a:gd name="T41" fmla="*/ 209 h 310"/>
                  <a:gd name="T42" fmla="*/ 204 w 335"/>
                  <a:gd name="T43" fmla="*/ 172 h 310"/>
                  <a:gd name="T44" fmla="*/ 213 w 335"/>
                  <a:gd name="T45" fmla="*/ 134 h 310"/>
                  <a:gd name="T46" fmla="*/ 222 w 335"/>
                  <a:gd name="T47" fmla="*/ 89 h 310"/>
                  <a:gd name="T48" fmla="*/ 218 w 335"/>
                  <a:gd name="T49" fmla="*/ 84 h 310"/>
                  <a:gd name="T50" fmla="*/ 182 w 335"/>
                  <a:gd name="T51" fmla="*/ 144 h 310"/>
                  <a:gd name="T52" fmla="*/ 156 w 335"/>
                  <a:gd name="T53" fmla="*/ 151 h 310"/>
                  <a:gd name="T54" fmla="*/ 143 w 335"/>
                  <a:gd name="T55" fmla="*/ 120 h 310"/>
                  <a:gd name="T56" fmla="*/ 152 w 335"/>
                  <a:gd name="T57" fmla="*/ 178 h 310"/>
                  <a:gd name="T58" fmla="*/ 156 w 335"/>
                  <a:gd name="T59" fmla="*/ 202 h 310"/>
                  <a:gd name="T60" fmla="*/ 133 w 335"/>
                  <a:gd name="T61" fmla="*/ 234 h 310"/>
                  <a:gd name="T62" fmla="*/ 102 w 335"/>
                  <a:gd name="T63" fmla="*/ 242 h 310"/>
                  <a:gd name="T64" fmla="*/ 73 w 335"/>
                  <a:gd name="T65" fmla="*/ 246 h 310"/>
                  <a:gd name="T66" fmla="*/ 78 w 335"/>
                  <a:gd name="T67" fmla="*/ 248 h 310"/>
                  <a:gd name="T68" fmla="*/ 127 w 335"/>
                  <a:gd name="T69" fmla="*/ 243 h 310"/>
                  <a:gd name="T70" fmla="*/ 128 w 335"/>
                  <a:gd name="T71" fmla="*/ 260 h 310"/>
                  <a:gd name="T72" fmla="*/ 91 w 335"/>
                  <a:gd name="T73" fmla="*/ 282 h 310"/>
                  <a:gd name="T74" fmla="*/ 75 w 335"/>
                  <a:gd name="T75" fmla="*/ 284 h 310"/>
                  <a:gd name="T76" fmla="*/ 53 w 335"/>
                  <a:gd name="T77" fmla="*/ 281 h 310"/>
                  <a:gd name="T78" fmla="*/ 71 w 335"/>
                  <a:gd name="T79" fmla="*/ 288 h 310"/>
                  <a:gd name="T80" fmla="*/ 116 w 335"/>
                  <a:gd name="T81" fmla="*/ 303 h 310"/>
                  <a:gd name="T82" fmla="*/ 70 w 335"/>
                  <a:gd name="T83" fmla="*/ 309 h 310"/>
                  <a:gd name="T84" fmla="*/ 45 w 335"/>
                  <a:gd name="T85" fmla="*/ 292 h 310"/>
                  <a:gd name="T86" fmla="*/ 19 w 335"/>
                  <a:gd name="T87" fmla="*/ 267 h 310"/>
                  <a:gd name="T88" fmla="*/ 15 w 335"/>
                  <a:gd name="T89" fmla="*/ 231 h 310"/>
                  <a:gd name="T90" fmla="*/ 30 w 335"/>
                  <a:gd name="T91" fmla="*/ 197 h 310"/>
                  <a:gd name="T92" fmla="*/ 16 w 335"/>
                  <a:gd name="T93" fmla="*/ 151 h 310"/>
                  <a:gd name="T94" fmla="*/ 0 w 335"/>
                  <a:gd name="T95" fmla="*/ 98 h 310"/>
                  <a:gd name="T96" fmla="*/ 6 w 335"/>
                  <a:gd name="T97" fmla="*/ 81 h 310"/>
                  <a:gd name="T98" fmla="*/ 23 w 335"/>
                  <a:gd name="T99" fmla="*/ 107 h 310"/>
                  <a:gd name="T100" fmla="*/ 30 w 335"/>
                  <a:gd name="T101" fmla="*/ 90 h 310"/>
                  <a:gd name="T102" fmla="*/ 59 w 335"/>
                  <a:gd name="T103" fmla="*/ 60 h 310"/>
                  <a:gd name="T104" fmla="*/ 69 w 335"/>
                  <a:gd name="T105" fmla="*/ 35 h 310"/>
                  <a:gd name="T106" fmla="*/ 70 w 335"/>
                  <a:gd name="T107" fmla="*/ 25 h 310"/>
                  <a:gd name="T108" fmla="*/ 80 w 335"/>
                  <a:gd name="T109" fmla="*/ 17 h 310"/>
                  <a:gd name="T110" fmla="*/ 98 w 335"/>
                  <a:gd name="T111" fmla="*/ 56 h 310"/>
                  <a:gd name="T112" fmla="*/ 103 w 335"/>
                  <a:gd name="T113" fmla="*/ 9 h 310"/>
                  <a:gd name="T114" fmla="*/ 120 w 335"/>
                  <a:gd name="T115" fmla="*/ 0 h 310"/>
                  <a:gd name="T116" fmla="*/ 148 w 335"/>
                  <a:gd name="T117" fmla="*/ 7 h 3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35"/>
                  <a:gd name="T178" fmla="*/ 0 h 310"/>
                  <a:gd name="T179" fmla="*/ 335 w 335"/>
                  <a:gd name="T180" fmla="*/ 310 h 31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35" h="310">
                    <a:moveTo>
                      <a:pt x="165" y="21"/>
                    </a:moveTo>
                    <a:lnTo>
                      <a:pt x="168" y="23"/>
                    </a:lnTo>
                    <a:lnTo>
                      <a:pt x="171" y="25"/>
                    </a:lnTo>
                    <a:lnTo>
                      <a:pt x="174" y="27"/>
                    </a:lnTo>
                    <a:lnTo>
                      <a:pt x="178" y="28"/>
                    </a:lnTo>
                    <a:lnTo>
                      <a:pt x="181" y="29"/>
                    </a:lnTo>
                    <a:lnTo>
                      <a:pt x="184" y="31"/>
                    </a:lnTo>
                    <a:lnTo>
                      <a:pt x="188" y="32"/>
                    </a:lnTo>
                    <a:lnTo>
                      <a:pt x="191" y="34"/>
                    </a:lnTo>
                    <a:lnTo>
                      <a:pt x="189" y="35"/>
                    </a:lnTo>
                    <a:lnTo>
                      <a:pt x="187" y="35"/>
                    </a:lnTo>
                    <a:lnTo>
                      <a:pt x="186" y="36"/>
                    </a:lnTo>
                    <a:lnTo>
                      <a:pt x="184" y="36"/>
                    </a:lnTo>
                    <a:lnTo>
                      <a:pt x="179" y="38"/>
                    </a:lnTo>
                    <a:lnTo>
                      <a:pt x="173" y="40"/>
                    </a:lnTo>
                    <a:lnTo>
                      <a:pt x="168" y="43"/>
                    </a:lnTo>
                    <a:lnTo>
                      <a:pt x="163" y="45"/>
                    </a:lnTo>
                    <a:lnTo>
                      <a:pt x="158" y="49"/>
                    </a:lnTo>
                    <a:lnTo>
                      <a:pt x="154" y="52"/>
                    </a:lnTo>
                    <a:lnTo>
                      <a:pt x="150" y="56"/>
                    </a:lnTo>
                    <a:lnTo>
                      <a:pt x="148" y="60"/>
                    </a:lnTo>
                    <a:lnTo>
                      <a:pt x="151" y="60"/>
                    </a:lnTo>
                    <a:lnTo>
                      <a:pt x="154" y="59"/>
                    </a:lnTo>
                    <a:lnTo>
                      <a:pt x="156" y="58"/>
                    </a:lnTo>
                    <a:lnTo>
                      <a:pt x="159" y="57"/>
                    </a:lnTo>
                    <a:lnTo>
                      <a:pt x="162" y="55"/>
                    </a:lnTo>
                    <a:lnTo>
                      <a:pt x="164" y="54"/>
                    </a:lnTo>
                    <a:lnTo>
                      <a:pt x="167" y="52"/>
                    </a:lnTo>
                    <a:lnTo>
                      <a:pt x="169" y="51"/>
                    </a:lnTo>
                    <a:lnTo>
                      <a:pt x="175" y="48"/>
                    </a:lnTo>
                    <a:lnTo>
                      <a:pt x="180" y="46"/>
                    </a:lnTo>
                    <a:lnTo>
                      <a:pt x="185" y="44"/>
                    </a:lnTo>
                    <a:lnTo>
                      <a:pt x="190" y="41"/>
                    </a:lnTo>
                    <a:lnTo>
                      <a:pt x="196" y="40"/>
                    </a:lnTo>
                    <a:lnTo>
                      <a:pt x="202" y="39"/>
                    </a:lnTo>
                    <a:lnTo>
                      <a:pt x="209" y="39"/>
                    </a:lnTo>
                    <a:lnTo>
                      <a:pt x="216" y="40"/>
                    </a:lnTo>
                    <a:lnTo>
                      <a:pt x="217" y="40"/>
                    </a:lnTo>
                    <a:lnTo>
                      <a:pt x="218" y="41"/>
                    </a:lnTo>
                    <a:lnTo>
                      <a:pt x="220" y="41"/>
                    </a:lnTo>
                    <a:lnTo>
                      <a:pt x="221" y="42"/>
                    </a:lnTo>
                    <a:lnTo>
                      <a:pt x="228" y="44"/>
                    </a:lnTo>
                    <a:lnTo>
                      <a:pt x="235" y="45"/>
                    </a:lnTo>
                    <a:lnTo>
                      <a:pt x="241" y="48"/>
                    </a:lnTo>
                    <a:lnTo>
                      <a:pt x="247" y="50"/>
                    </a:lnTo>
                    <a:lnTo>
                      <a:pt x="253" y="53"/>
                    </a:lnTo>
                    <a:lnTo>
                      <a:pt x="259" y="56"/>
                    </a:lnTo>
                    <a:lnTo>
                      <a:pt x="265" y="60"/>
                    </a:lnTo>
                    <a:lnTo>
                      <a:pt x="270" y="63"/>
                    </a:lnTo>
                    <a:lnTo>
                      <a:pt x="274" y="66"/>
                    </a:lnTo>
                    <a:lnTo>
                      <a:pt x="277" y="70"/>
                    </a:lnTo>
                    <a:lnTo>
                      <a:pt x="278" y="74"/>
                    </a:lnTo>
                    <a:lnTo>
                      <a:pt x="280" y="79"/>
                    </a:lnTo>
                    <a:lnTo>
                      <a:pt x="283" y="90"/>
                    </a:lnTo>
                    <a:lnTo>
                      <a:pt x="285" y="102"/>
                    </a:lnTo>
                    <a:lnTo>
                      <a:pt x="287" y="114"/>
                    </a:lnTo>
                    <a:lnTo>
                      <a:pt x="289" y="126"/>
                    </a:lnTo>
                    <a:lnTo>
                      <a:pt x="291" y="127"/>
                    </a:lnTo>
                    <a:lnTo>
                      <a:pt x="291" y="129"/>
                    </a:lnTo>
                    <a:lnTo>
                      <a:pt x="292" y="131"/>
                    </a:lnTo>
                    <a:lnTo>
                      <a:pt x="292" y="133"/>
                    </a:lnTo>
                    <a:lnTo>
                      <a:pt x="295" y="138"/>
                    </a:lnTo>
                    <a:lnTo>
                      <a:pt x="299" y="144"/>
                    </a:lnTo>
                    <a:lnTo>
                      <a:pt x="304" y="149"/>
                    </a:lnTo>
                    <a:lnTo>
                      <a:pt x="308" y="154"/>
                    </a:lnTo>
                    <a:lnTo>
                      <a:pt x="313" y="160"/>
                    </a:lnTo>
                    <a:lnTo>
                      <a:pt x="317" y="165"/>
                    </a:lnTo>
                    <a:lnTo>
                      <a:pt x="321" y="171"/>
                    </a:lnTo>
                    <a:lnTo>
                      <a:pt x="323" y="177"/>
                    </a:lnTo>
                    <a:lnTo>
                      <a:pt x="326" y="182"/>
                    </a:lnTo>
                    <a:lnTo>
                      <a:pt x="328" y="187"/>
                    </a:lnTo>
                    <a:lnTo>
                      <a:pt x="331" y="191"/>
                    </a:lnTo>
                    <a:lnTo>
                      <a:pt x="335" y="196"/>
                    </a:lnTo>
                    <a:lnTo>
                      <a:pt x="333" y="205"/>
                    </a:lnTo>
                    <a:lnTo>
                      <a:pt x="333" y="206"/>
                    </a:lnTo>
                    <a:lnTo>
                      <a:pt x="332" y="208"/>
                    </a:lnTo>
                    <a:lnTo>
                      <a:pt x="331" y="209"/>
                    </a:lnTo>
                    <a:lnTo>
                      <a:pt x="331" y="210"/>
                    </a:lnTo>
                    <a:lnTo>
                      <a:pt x="330" y="215"/>
                    </a:lnTo>
                    <a:lnTo>
                      <a:pt x="330" y="219"/>
                    </a:lnTo>
                    <a:lnTo>
                      <a:pt x="330" y="224"/>
                    </a:lnTo>
                    <a:lnTo>
                      <a:pt x="329" y="228"/>
                    </a:lnTo>
                    <a:lnTo>
                      <a:pt x="328" y="228"/>
                    </a:lnTo>
                    <a:lnTo>
                      <a:pt x="326" y="242"/>
                    </a:lnTo>
                    <a:lnTo>
                      <a:pt x="324" y="257"/>
                    </a:lnTo>
                    <a:lnTo>
                      <a:pt x="323" y="258"/>
                    </a:lnTo>
                    <a:lnTo>
                      <a:pt x="323" y="260"/>
                    </a:lnTo>
                    <a:lnTo>
                      <a:pt x="320" y="259"/>
                    </a:lnTo>
                    <a:lnTo>
                      <a:pt x="317" y="258"/>
                    </a:lnTo>
                    <a:lnTo>
                      <a:pt x="315" y="256"/>
                    </a:lnTo>
                    <a:lnTo>
                      <a:pt x="312" y="255"/>
                    </a:lnTo>
                    <a:lnTo>
                      <a:pt x="309" y="254"/>
                    </a:lnTo>
                    <a:lnTo>
                      <a:pt x="306" y="253"/>
                    </a:lnTo>
                    <a:lnTo>
                      <a:pt x="302" y="253"/>
                    </a:lnTo>
                    <a:lnTo>
                      <a:pt x="299" y="252"/>
                    </a:lnTo>
                    <a:lnTo>
                      <a:pt x="279" y="251"/>
                    </a:lnTo>
                    <a:lnTo>
                      <a:pt x="277" y="243"/>
                    </a:lnTo>
                    <a:lnTo>
                      <a:pt x="275" y="236"/>
                    </a:lnTo>
                    <a:lnTo>
                      <a:pt x="272" y="229"/>
                    </a:lnTo>
                    <a:lnTo>
                      <a:pt x="270" y="221"/>
                    </a:lnTo>
                    <a:lnTo>
                      <a:pt x="267" y="220"/>
                    </a:lnTo>
                    <a:lnTo>
                      <a:pt x="264" y="219"/>
                    </a:lnTo>
                    <a:lnTo>
                      <a:pt x="261" y="218"/>
                    </a:lnTo>
                    <a:lnTo>
                      <a:pt x="257" y="217"/>
                    </a:lnTo>
                    <a:lnTo>
                      <a:pt x="253" y="216"/>
                    </a:lnTo>
                    <a:lnTo>
                      <a:pt x="250" y="215"/>
                    </a:lnTo>
                    <a:lnTo>
                      <a:pt x="247" y="214"/>
                    </a:lnTo>
                    <a:lnTo>
                      <a:pt x="245" y="212"/>
                    </a:lnTo>
                    <a:lnTo>
                      <a:pt x="244" y="208"/>
                    </a:lnTo>
                    <a:lnTo>
                      <a:pt x="244" y="204"/>
                    </a:lnTo>
                    <a:lnTo>
                      <a:pt x="244" y="200"/>
                    </a:lnTo>
                    <a:lnTo>
                      <a:pt x="244" y="196"/>
                    </a:lnTo>
                    <a:lnTo>
                      <a:pt x="245" y="195"/>
                    </a:lnTo>
                    <a:lnTo>
                      <a:pt x="245" y="194"/>
                    </a:lnTo>
                    <a:lnTo>
                      <a:pt x="246" y="193"/>
                    </a:lnTo>
                    <a:lnTo>
                      <a:pt x="246" y="191"/>
                    </a:lnTo>
                    <a:lnTo>
                      <a:pt x="251" y="186"/>
                    </a:lnTo>
                    <a:lnTo>
                      <a:pt x="255" y="179"/>
                    </a:lnTo>
                    <a:lnTo>
                      <a:pt x="257" y="172"/>
                    </a:lnTo>
                    <a:lnTo>
                      <a:pt x="256" y="164"/>
                    </a:lnTo>
                    <a:lnTo>
                      <a:pt x="255" y="157"/>
                    </a:lnTo>
                    <a:lnTo>
                      <a:pt x="255" y="148"/>
                    </a:lnTo>
                    <a:lnTo>
                      <a:pt x="255" y="140"/>
                    </a:lnTo>
                    <a:lnTo>
                      <a:pt x="256" y="133"/>
                    </a:lnTo>
                    <a:lnTo>
                      <a:pt x="257" y="129"/>
                    </a:lnTo>
                    <a:lnTo>
                      <a:pt x="258" y="126"/>
                    </a:lnTo>
                    <a:lnTo>
                      <a:pt x="258" y="122"/>
                    </a:lnTo>
                    <a:lnTo>
                      <a:pt x="258" y="118"/>
                    </a:lnTo>
                    <a:lnTo>
                      <a:pt x="255" y="126"/>
                    </a:lnTo>
                    <a:lnTo>
                      <a:pt x="253" y="133"/>
                    </a:lnTo>
                    <a:lnTo>
                      <a:pt x="251" y="140"/>
                    </a:lnTo>
                    <a:lnTo>
                      <a:pt x="248" y="147"/>
                    </a:lnTo>
                    <a:lnTo>
                      <a:pt x="246" y="154"/>
                    </a:lnTo>
                    <a:lnTo>
                      <a:pt x="242" y="161"/>
                    </a:lnTo>
                    <a:lnTo>
                      <a:pt x="238" y="167"/>
                    </a:lnTo>
                    <a:lnTo>
                      <a:pt x="234" y="173"/>
                    </a:lnTo>
                    <a:lnTo>
                      <a:pt x="228" y="184"/>
                    </a:lnTo>
                    <a:lnTo>
                      <a:pt x="224" y="196"/>
                    </a:lnTo>
                    <a:lnTo>
                      <a:pt x="221" y="207"/>
                    </a:lnTo>
                    <a:lnTo>
                      <a:pt x="219" y="219"/>
                    </a:lnTo>
                    <a:lnTo>
                      <a:pt x="216" y="214"/>
                    </a:lnTo>
                    <a:lnTo>
                      <a:pt x="212" y="209"/>
                    </a:lnTo>
                    <a:lnTo>
                      <a:pt x="209" y="203"/>
                    </a:lnTo>
                    <a:lnTo>
                      <a:pt x="207" y="197"/>
                    </a:lnTo>
                    <a:lnTo>
                      <a:pt x="205" y="191"/>
                    </a:lnTo>
                    <a:lnTo>
                      <a:pt x="204" y="185"/>
                    </a:lnTo>
                    <a:lnTo>
                      <a:pt x="203" y="179"/>
                    </a:lnTo>
                    <a:lnTo>
                      <a:pt x="203" y="172"/>
                    </a:lnTo>
                    <a:lnTo>
                      <a:pt x="204" y="172"/>
                    </a:lnTo>
                    <a:lnTo>
                      <a:pt x="206" y="163"/>
                    </a:lnTo>
                    <a:lnTo>
                      <a:pt x="208" y="156"/>
                    </a:lnTo>
                    <a:lnTo>
                      <a:pt x="210" y="149"/>
                    </a:lnTo>
                    <a:lnTo>
                      <a:pt x="212" y="142"/>
                    </a:lnTo>
                    <a:lnTo>
                      <a:pt x="213" y="134"/>
                    </a:lnTo>
                    <a:lnTo>
                      <a:pt x="215" y="123"/>
                    </a:lnTo>
                    <a:lnTo>
                      <a:pt x="216" y="123"/>
                    </a:lnTo>
                    <a:lnTo>
                      <a:pt x="217" y="111"/>
                    </a:lnTo>
                    <a:lnTo>
                      <a:pt x="218" y="111"/>
                    </a:lnTo>
                    <a:lnTo>
                      <a:pt x="219" y="104"/>
                    </a:lnTo>
                    <a:lnTo>
                      <a:pt x="221" y="96"/>
                    </a:lnTo>
                    <a:lnTo>
                      <a:pt x="222" y="89"/>
                    </a:lnTo>
                    <a:lnTo>
                      <a:pt x="222" y="81"/>
                    </a:lnTo>
                    <a:lnTo>
                      <a:pt x="223" y="81"/>
                    </a:lnTo>
                    <a:lnTo>
                      <a:pt x="223" y="79"/>
                    </a:lnTo>
                    <a:lnTo>
                      <a:pt x="223" y="77"/>
                    </a:lnTo>
                    <a:lnTo>
                      <a:pt x="223" y="75"/>
                    </a:lnTo>
                    <a:lnTo>
                      <a:pt x="221" y="74"/>
                    </a:lnTo>
                    <a:lnTo>
                      <a:pt x="218" y="84"/>
                    </a:lnTo>
                    <a:lnTo>
                      <a:pt x="214" y="93"/>
                    </a:lnTo>
                    <a:lnTo>
                      <a:pt x="210" y="102"/>
                    </a:lnTo>
                    <a:lnTo>
                      <a:pt x="206" y="111"/>
                    </a:lnTo>
                    <a:lnTo>
                      <a:pt x="201" y="120"/>
                    </a:lnTo>
                    <a:lnTo>
                      <a:pt x="195" y="128"/>
                    </a:lnTo>
                    <a:lnTo>
                      <a:pt x="189" y="136"/>
                    </a:lnTo>
                    <a:lnTo>
                      <a:pt x="182" y="144"/>
                    </a:lnTo>
                    <a:lnTo>
                      <a:pt x="177" y="151"/>
                    </a:lnTo>
                    <a:lnTo>
                      <a:pt x="173" y="158"/>
                    </a:lnTo>
                    <a:lnTo>
                      <a:pt x="170" y="166"/>
                    </a:lnTo>
                    <a:lnTo>
                      <a:pt x="168" y="175"/>
                    </a:lnTo>
                    <a:lnTo>
                      <a:pt x="163" y="167"/>
                    </a:lnTo>
                    <a:lnTo>
                      <a:pt x="159" y="159"/>
                    </a:lnTo>
                    <a:lnTo>
                      <a:pt x="156" y="151"/>
                    </a:lnTo>
                    <a:lnTo>
                      <a:pt x="153" y="142"/>
                    </a:lnTo>
                    <a:lnTo>
                      <a:pt x="152" y="138"/>
                    </a:lnTo>
                    <a:lnTo>
                      <a:pt x="150" y="134"/>
                    </a:lnTo>
                    <a:lnTo>
                      <a:pt x="149" y="131"/>
                    </a:lnTo>
                    <a:lnTo>
                      <a:pt x="147" y="127"/>
                    </a:lnTo>
                    <a:lnTo>
                      <a:pt x="145" y="123"/>
                    </a:lnTo>
                    <a:lnTo>
                      <a:pt x="143" y="120"/>
                    </a:lnTo>
                    <a:lnTo>
                      <a:pt x="139" y="117"/>
                    </a:lnTo>
                    <a:lnTo>
                      <a:pt x="135" y="114"/>
                    </a:lnTo>
                    <a:lnTo>
                      <a:pt x="136" y="129"/>
                    </a:lnTo>
                    <a:lnTo>
                      <a:pt x="139" y="144"/>
                    </a:lnTo>
                    <a:lnTo>
                      <a:pt x="143" y="159"/>
                    </a:lnTo>
                    <a:lnTo>
                      <a:pt x="148" y="173"/>
                    </a:lnTo>
                    <a:lnTo>
                      <a:pt x="152" y="178"/>
                    </a:lnTo>
                    <a:lnTo>
                      <a:pt x="155" y="184"/>
                    </a:lnTo>
                    <a:lnTo>
                      <a:pt x="157" y="190"/>
                    </a:lnTo>
                    <a:lnTo>
                      <a:pt x="158" y="196"/>
                    </a:lnTo>
                    <a:lnTo>
                      <a:pt x="157" y="197"/>
                    </a:lnTo>
                    <a:lnTo>
                      <a:pt x="157" y="199"/>
                    </a:lnTo>
                    <a:lnTo>
                      <a:pt x="156" y="200"/>
                    </a:lnTo>
                    <a:lnTo>
                      <a:pt x="156" y="202"/>
                    </a:lnTo>
                    <a:lnTo>
                      <a:pt x="152" y="207"/>
                    </a:lnTo>
                    <a:lnTo>
                      <a:pt x="148" y="213"/>
                    </a:lnTo>
                    <a:lnTo>
                      <a:pt x="144" y="219"/>
                    </a:lnTo>
                    <a:lnTo>
                      <a:pt x="141" y="226"/>
                    </a:lnTo>
                    <a:lnTo>
                      <a:pt x="139" y="229"/>
                    </a:lnTo>
                    <a:lnTo>
                      <a:pt x="137" y="232"/>
                    </a:lnTo>
                    <a:lnTo>
                      <a:pt x="133" y="234"/>
                    </a:lnTo>
                    <a:lnTo>
                      <a:pt x="129" y="235"/>
                    </a:lnTo>
                    <a:lnTo>
                      <a:pt x="124" y="236"/>
                    </a:lnTo>
                    <a:lnTo>
                      <a:pt x="120" y="237"/>
                    </a:lnTo>
                    <a:lnTo>
                      <a:pt x="115" y="239"/>
                    </a:lnTo>
                    <a:lnTo>
                      <a:pt x="110" y="240"/>
                    </a:lnTo>
                    <a:lnTo>
                      <a:pt x="106" y="241"/>
                    </a:lnTo>
                    <a:lnTo>
                      <a:pt x="102" y="242"/>
                    </a:lnTo>
                    <a:lnTo>
                      <a:pt x="97" y="243"/>
                    </a:lnTo>
                    <a:lnTo>
                      <a:pt x="93" y="243"/>
                    </a:lnTo>
                    <a:lnTo>
                      <a:pt x="88" y="244"/>
                    </a:lnTo>
                    <a:lnTo>
                      <a:pt x="83" y="245"/>
                    </a:lnTo>
                    <a:lnTo>
                      <a:pt x="78" y="246"/>
                    </a:lnTo>
                    <a:lnTo>
                      <a:pt x="74" y="246"/>
                    </a:lnTo>
                    <a:lnTo>
                      <a:pt x="73" y="246"/>
                    </a:lnTo>
                    <a:lnTo>
                      <a:pt x="73" y="247"/>
                    </a:lnTo>
                    <a:lnTo>
                      <a:pt x="72" y="247"/>
                    </a:lnTo>
                    <a:lnTo>
                      <a:pt x="72" y="248"/>
                    </a:lnTo>
                    <a:lnTo>
                      <a:pt x="73" y="248"/>
                    </a:lnTo>
                    <a:lnTo>
                      <a:pt x="75" y="248"/>
                    </a:lnTo>
                    <a:lnTo>
                      <a:pt x="76" y="248"/>
                    </a:lnTo>
                    <a:lnTo>
                      <a:pt x="78" y="248"/>
                    </a:lnTo>
                    <a:lnTo>
                      <a:pt x="78" y="249"/>
                    </a:lnTo>
                    <a:lnTo>
                      <a:pt x="87" y="249"/>
                    </a:lnTo>
                    <a:lnTo>
                      <a:pt x="95" y="248"/>
                    </a:lnTo>
                    <a:lnTo>
                      <a:pt x="102" y="247"/>
                    </a:lnTo>
                    <a:lnTo>
                      <a:pt x="110" y="246"/>
                    </a:lnTo>
                    <a:lnTo>
                      <a:pt x="119" y="245"/>
                    </a:lnTo>
                    <a:lnTo>
                      <a:pt x="127" y="243"/>
                    </a:lnTo>
                    <a:lnTo>
                      <a:pt x="135" y="243"/>
                    </a:lnTo>
                    <a:lnTo>
                      <a:pt x="145" y="244"/>
                    </a:lnTo>
                    <a:lnTo>
                      <a:pt x="142" y="247"/>
                    </a:lnTo>
                    <a:lnTo>
                      <a:pt x="138" y="250"/>
                    </a:lnTo>
                    <a:lnTo>
                      <a:pt x="134" y="253"/>
                    </a:lnTo>
                    <a:lnTo>
                      <a:pt x="131" y="256"/>
                    </a:lnTo>
                    <a:lnTo>
                      <a:pt x="128" y="260"/>
                    </a:lnTo>
                    <a:lnTo>
                      <a:pt x="124" y="264"/>
                    </a:lnTo>
                    <a:lnTo>
                      <a:pt x="120" y="269"/>
                    </a:lnTo>
                    <a:lnTo>
                      <a:pt x="115" y="272"/>
                    </a:lnTo>
                    <a:lnTo>
                      <a:pt x="110" y="276"/>
                    </a:lnTo>
                    <a:lnTo>
                      <a:pt x="104" y="279"/>
                    </a:lnTo>
                    <a:lnTo>
                      <a:pt x="98" y="281"/>
                    </a:lnTo>
                    <a:lnTo>
                      <a:pt x="91" y="282"/>
                    </a:lnTo>
                    <a:lnTo>
                      <a:pt x="89" y="282"/>
                    </a:lnTo>
                    <a:lnTo>
                      <a:pt x="87" y="283"/>
                    </a:lnTo>
                    <a:lnTo>
                      <a:pt x="85" y="283"/>
                    </a:lnTo>
                    <a:lnTo>
                      <a:pt x="83" y="284"/>
                    </a:lnTo>
                    <a:lnTo>
                      <a:pt x="80" y="284"/>
                    </a:lnTo>
                    <a:lnTo>
                      <a:pt x="77" y="284"/>
                    </a:lnTo>
                    <a:lnTo>
                      <a:pt x="75" y="284"/>
                    </a:lnTo>
                    <a:lnTo>
                      <a:pt x="72" y="284"/>
                    </a:lnTo>
                    <a:lnTo>
                      <a:pt x="60" y="282"/>
                    </a:lnTo>
                    <a:lnTo>
                      <a:pt x="59" y="282"/>
                    </a:lnTo>
                    <a:lnTo>
                      <a:pt x="57" y="281"/>
                    </a:lnTo>
                    <a:lnTo>
                      <a:pt x="54" y="281"/>
                    </a:lnTo>
                    <a:lnTo>
                      <a:pt x="53" y="281"/>
                    </a:lnTo>
                    <a:lnTo>
                      <a:pt x="50" y="280"/>
                    </a:lnTo>
                    <a:lnTo>
                      <a:pt x="48" y="280"/>
                    </a:lnTo>
                    <a:lnTo>
                      <a:pt x="46" y="279"/>
                    </a:lnTo>
                    <a:lnTo>
                      <a:pt x="44" y="279"/>
                    </a:lnTo>
                    <a:lnTo>
                      <a:pt x="53" y="282"/>
                    </a:lnTo>
                    <a:lnTo>
                      <a:pt x="62" y="285"/>
                    </a:lnTo>
                    <a:lnTo>
                      <a:pt x="71" y="288"/>
                    </a:lnTo>
                    <a:lnTo>
                      <a:pt x="81" y="290"/>
                    </a:lnTo>
                    <a:lnTo>
                      <a:pt x="91" y="292"/>
                    </a:lnTo>
                    <a:lnTo>
                      <a:pt x="101" y="293"/>
                    </a:lnTo>
                    <a:lnTo>
                      <a:pt x="112" y="293"/>
                    </a:lnTo>
                    <a:lnTo>
                      <a:pt x="123" y="292"/>
                    </a:lnTo>
                    <a:lnTo>
                      <a:pt x="122" y="303"/>
                    </a:lnTo>
                    <a:lnTo>
                      <a:pt x="116" y="303"/>
                    </a:lnTo>
                    <a:lnTo>
                      <a:pt x="109" y="304"/>
                    </a:lnTo>
                    <a:lnTo>
                      <a:pt x="102" y="304"/>
                    </a:lnTo>
                    <a:lnTo>
                      <a:pt x="96" y="305"/>
                    </a:lnTo>
                    <a:lnTo>
                      <a:pt x="89" y="306"/>
                    </a:lnTo>
                    <a:lnTo>
                      <a:pt x="83" y="307"/>
                    </a:lnTo>
                    <a:lnTo>
                      <a:pt x="76" y="308"/>
                    </a:lnTo>
                    <a:lnTo>
                      <a:pt x="70" y="309"/>
                    </a:lnTo>
                    <a:lnTo>
                      <a:pt x="65" y="310"/>
                    </a:lnTo>
                    <a:lnTo>
                      <a:pt x="62" y="307"/>
                    </a:lnTo>
                    <a:lnTo>
                      <a:pt x="59" y="303"/>
                    </a:lnTo>
                    <a:lnTo>
                      <a:pt x="56" y="301"/>
                    </a:lnTo>
                    <a:lnTo>
                      <a:pt x="53" y="298"/>
                    </a:lnTo>
                    <a:lnTo>
                      <a:pt x="48" y="295"/>
                    </a:lnTo>
                    <a:lnTo>
                      <a:pt x="45" y="292"/>
                    </a:lnTo>
                    <a:lnTo>
                      <a:pt x="40" y="289"/>
                    </a:lnTo>
                    <a:lnTo>
                      <a:pt x="36" y="287"/>
                    </a:lnTo>
                    <a:lnTo>
                      <a:pt x="32" y="285"/>
                    </a:lnTo>
                    <a:lnTo>
                      <a:pt x="27" y="282"/>
                    </a:lnTo>
                    <a:lnTo>
                      <a:pt x="22" y="281"/>
                    </a:lnTo>
                    <a:lnTo>
                      <a:pt x="20" y="274"/>
                    </a:lnTo>
                    <a:lnTo>
                      <a:pt x="19" y="267"/>
                    </a:lnTo>
                    <a:lnTo>
                      <a:pt x="18" y="261"/>
                    </a:lnTo>
                    <a:lnTo>
                      <a:pt x="16" y="254"/>
                    </a:lnTo>
                    <a:lnTo>
                      <a:pt x="14" y="249"/>
                    </a:lnTo>
                    <a:lnTo>
                      <a:pt x="12" y="245"/>
                    </a:lnTo>
                    <a:lnTo>
                      <a:pt x="12" y="240"/>
                    </a:lnTo>
                    <a:lnTo>
                      <a:pt x="13" y="235"/>
                    </a:lnTo>
                    <a:lnTo>
                      <a:pt x="15" y="231"/>
                    </a:lnTo>
                    <a:lnTo>
                      <a:pt x="17" y="226"/>
                    </a:lnTo>
                    <a:lnTo>
                      <a:pt x="20" y="221"/>
                    </a:lnTo>
                    <a:lnTo>
                      <a:pt x="22" y="216"/>
                    </a:lnTo>
                    <a:lnTo>
                      <a:pt x="24" y="212"/>
                    </a:lnTo>
                    <a:lnTo>
                      <a:pt x="26" y="206"/>
                    </a:lnTo>
                    <a:lnTo>
                      <a:pt x="28" y="202"/>
                    </a:lnTo>
                    <a:lnTo>
                      <a:pt x="30" y="197"/>
                    </a:lnTo>
                    <a:lnTo>
                      <a:pt x="29" y="190"/>
                    </a:lnTo>
                    <a:lnTo>
                      <a:pt x="28" y="183"/>
                    </a:lnTo>
                    <a:lnTo>
                      <a:pt x="26" y="177"/>
                    </a:lnTo>
                    <a:lnTo>
                      <a:pt x="24" y="170"/>
                    </a:lnTo>
                    <a:lnTo>
                      <a:pt x="21" y="164"/>
                    </a:lnTo>
                    <a:lnTo>
                      <a:pt x="18" y="158"/>
                    </a:lnTo>
                    <a:lnTo>
                      <a:pt x="16" y="151"/>
                    </a:lnTo>
                    <a:lnTo>
                      <a:pt x="14" y="145"/>
                    </a:lnTo>
                    <a:lnTo>
                      <a:pt x="11" y="137"/>
                    </a:lnTo>
                    <a:lnTo>
                      <a:pt x="8" y="130"/>
                    </a:lnTo>
                    <a:lnTo>
                      <a:pt x="5" y="122"/>
                    </a:lnTo>
                    <a:lnTo>
                      <a:pt x="3" y="114"/>
                    </a:lnTo>
                    <a:lnTo>
                      <a:pt x="1" y="106"/>
                    </a:lnTo>
                    <a:lnTo>
                      <a:pt x="0" y="98"/>
                    </a:lnTo>
                    <a:lnTo>
                      <a:pt x="0" y="89"/>
                    </a:lnTo>
                    <a:lnTo>
                      <a:pt x="1" y="81"/>
                    </a:lnTo>
                    <a:lnTo>
                      <a:pt x="2" y="80"/>
                    </a:lnTo>
                    <a:lnTo>
                      <a:pt x="2" y="79"/>
                    </a:lnTo>
                    <a:lnTo>
                      <a:pt x="3" y="78"/>
                    </a:lnTo>
                    <a:lnTo>
                      <a:pt x="6" y="81"/>
                    </a:lnTo>
                    <a:lnTo>
                      <a:pt x="9" y="85"/>
                    </a:lnTo>
                    <a:lnTo>
                      <a:pt x="11" y="88"/>
                    </a:lnTo>
                    <a:lnTo>
                      <a:pt x="13" y="92"/>
                    </a:lnTo>
                    <a:lnTo>
                      <a:pt x="16" y="96"/>
                    </a:lnTo>
                    <a:lnTo>
                      <a:pt x="18" y="100"/>
                    </a:lnTo>
                    <a:lnTo>
                      <a:pt x="20" y="103"/>
                    </a:lnTo>
                    <a:lnTo>
                      <a:pt x="23" y="107"/>
                    </a:lnTo>
                    <a:lnTo>
                      <a:pt x="24" y="108"/>
                    </a:lnTo>
                    <a:lnTo>
                      <a:pt x="25" y="109"/>
                    </a:lnTo>
                    <a:lnTo>
                      <a:pt x="26" y="109"/>
                    </a:lnTo>
                    <a:lnTo>
                      <a:pt x="27" y="110"/>
                    </a:lnTo>
                    <a:lnTo>
                      <a:pt x="27" y="103"/>
                    </a:lnTo>
                    <a:lnTo>
                      <a:pt x="28" y="96"/>
                    </a:lnTo>
                    <a:lnTo>
                      <a:pt x="30" y="90"/>
                    </a:lnTo>
                    <a:lnTo>
                      <a:pt x="33" y="84"/>
                    </a:lnTo>
                    <a:lnTo>
                      <a:pt x="37" y="78"/>
                    </a:lnTo>
                    <a:lnTo>
                      <a:pt x="42" y="73"/>
                    </a:lnTo>
                    <a:lnTo>
                      <a:pt x="48" y="68"/>
                    </a:lnTo>
                    <a:lnTo>
                      <a:pt x="54" y="63"/>
                    </a:lnTo>
                    <a:lnTo>
                      <a:pt x="56" y="61"/>
                    </a:lnTo>
                    <a:lnTo>
                      <a:pt x="59" y="60"/>
                    </a:lnTo>
                    <a:lnTo>
                      <a:pt x="62" y="58"/>
                    </a:lnTo>
                    <a:lnTo>
                      <a:pt x="65" y="56"/>
                    </a:lnTo>
                    <a:lnTo>
                      <a:pt x="67" y="54"/>
                    </a:lnTo>
                    <a:lnTo>
                      <a:pt x="69" y="51"/>
                    </a:lnTo>
                    <a:lnTo>
                      <a:pt x="70" y="49"/>
                    </a:lnTo>
                    <a:lnTo>
                      <a:pt x="70" y="46"/>
                    </a:lnTo>
                    <a:lnTo>
                      <a:pt x="69" y="35"/>
                    </a:lnTo>
                    <a:lnTo>
                      <a:pt x="68" y="35"/>
                    </a:lnTo>
                    <a:lnTo>
                      <a:pt x="69" y="33"/>
                    </a:lnTo>
                    <a:lnTo>
                      <a:pt x="69" y="32"/>
                    </a:lnTo>
                    <a:lnTo>
                      <a:pt x="68" y="31"/>
                    </a:lnTo>
                    <a:lnTo>
                      <a:pt x="68" y="29"/>
                    </a:lnTo>
                    <a:lnTo>
                      <a:pt x="69" y="29"/>
                    </a:lnTo>
                    <a:lnTo>
                      <a:pt x="70" y="25"/>
                    </a:lnTo>
                    <a:lnTo>
                      <a:pt x="71" y="21"/>
                    </a:lnTo>
                    <a:lnTo>
                      <a:pt x="73" y="17"/>
                    </a:lnTo>
                    <a:lnTo>
                      <a:pt x="76" y="13"/>
                    </a:lnTo>
                    <a:lnTo>
                      <a:pt x="78" y="13"/>
                    </a:lnTo>
                    <a:lnTo>
                      <a:pt x="79" y="14"/>
                    </a:lnTo>
                    <a:lnTo>
                      <a:pt x="80" y="16"/>
                    </a:lnTo>
                    <a:lnTo>
                      <a:pt x="80" y="17"/>
                    </a:lnTo>
                    <a:lnTo>
                      <a:pt x="86" y="26"/>
                    </a:lnTo>
                    <a:lnTo>
                      <a:pt x="89" y="34"/>
                    </a:lnTo>
                    <a:lnTo>
                      <a:pt x="92" y="43"/>
                    </a:lnTo>
                    <a:lnTo>
                      <a:pt x="95" y="52"/>
                    </a:lnTo>
                    <a:lnTo>
                      <a:pt x="95" y="53"/>
                    </a:lnTo>
                    <a:lnTo>
                      <a:pt x="96" y="54"/>
                    </a:lnTo>
                    <a:lnTo>
                      <a:pt x="98" y="56"/>
                    </a:lnTo>
                    <a:lnTo>
                      <a:pt x="99" y="57"/>
                    </a:lnTo>
                    <a:lnTo>
                      <a:pt x="100" y="48"/>
                    </a:lnTo>
                    <a:lnTo>
                      <a:pt x="100" y="38"/>
                    </a:lnTo>
                    <a:lnTo>
                      <a:pt x="101" y="28"/>
                    </a:lnTo>
                    <a:lnTo>
                      <a:pt x="102" y="18"/>
                    </a:lnTo>
                    <a:lnTo>
                      <a:pt x="103" y="9"/>
                    </a:lnTo>
                    <a:lnTo>
                      <a:pt x="102" y="7"/>
                    </a:lnTo>
                    <a:lnTo>
                      <a:pt x="103" y="5"/>
                    </a:lnTo>
                    <a:lnTo>
                      <a:pt x="105" y="4"/>
                    </a:lnTo>
                    <a:lnTo>
                      <a:pt x="108" y="3"/>
                    </a:lnTo>
                    <a:lnTo>
                      <a:pt x="112" y="2"/>
                    </a:lnTo>
                    <a:lnTo>
                      <a:pt x="116" y="1"/>
                    </a:lnTo>
                    <a:lnTo>
                      <a:pt x="120" y="0"/>
                    </a:lnTo>
                    <a:lnTo>
                      <a:pt x="125" y="0"/>
                    </a:lnTo>
                    <a:lnTo>
                      <a:pt x="129" y="0"/>
                    </a:lnTo>
                    <a:lnTo>
                      <a:pt x="133" y="0"/>
                    </a:lnTo>
                    <a:lnTo>
                      <a:pt x="137" y="1"/>
                    </a:lnTo>
                    <a:lnTo>
                      <a:pt x="141" y="3"/>
                    </a:lnTo>
                    <a:lnTo>
                      <a:pt x="144" y="5"/>
                    </a:lnTo>
                    <a:lnTo>
                      <a:pt x="148" y="7"/>
                    </a:lnTo>
                    <a:lnTo>
                      <a:pt x="150" y="9"/>
                    </a:lnTo>
                    <a:lnTo>
                      <a:pt x="153" y="12"/>
                    </a:lnTo>
                    <a:lnTo>
                      <a:pt x="156" y="15"/>
                    </a:lnTo>
                    <a:lnTo>
                      <a:pt x="159" y="17"/>
                    </a:lnTo>
                    <a:lnTo>
                      <a:pt x="162" y="19"/>
                    </a:lnTo>
                    <a:lnTo>
                      <a:pt x="165" y="21"/>
                    </a:lnTo>
                    <a:close/>
                  </a:path>
                </a:pathLst>
              </a:custGeom>
              <a:solidFill>
                <a:srgbClr val="FFFFFF"/>
              </a:solidFill>
              <a:ln w="9525">
                <a:noFill/>
                <a:round/>
                <a:headEnd/>
                <a:tailEnd/>
              </a:ln>
            </p:spPr>
            <p:txBody>
              <a:bodyPr/>
              <a:lstStyle/>
              <a:p>
                <a:endParaRPr lang="en-US"/>
              </a:p>
            </p:txBody>
          </p:sp>
          <p:sp>
            <p:nvSpPr>
              <p:cNvPr id="40348" name="Freeform 19"/>
              <p:cNvSpPr>
                <a:spLocks/>
              </p:cNvSpPr>
              <p:nvPr/>
            </p:nvSpPr>
            <p:spPr bwMode="auto">
              <a:xfrm>
                <a:off x="1542" y="1437"/>
                <a:ext cx="22" cy="8"/>
              </a:xfrm>
              <a:custGeom>
                <a:avLst/>
                <a:gdLst>
                  <a:gd name="T0" fmla="*/ 22 w 22"/>
                  <a:gd name="T1" fmla="*/ 8 h 8"/>
                  <a:gd name="T2" fmla="*/ 0 w 22"/>
                  <a:gd name="T3" fmla="*/ 8 h 8"/>
                  <a:gd name="T4" fmla="*/ 1 w 22"/>
                  <a:gd name="T5" fmla="*/ 5 h 8"/>
                  <a:gd name="T6" fmla="*/ 3 w 22"/>
                  <a:gd name="T7" fmla="*/ 3 h 8"/>
                  <a:gd name="T8" fmla="*/ 5 w 22"/>
                  <a:gd name="T9" fmla="*/ 2 h 8"/>
                  <a:gd name="T10" fmla="*/ 7 w 22"/>
                  <a:gd name="T11" fmla="*/ 0 h 8"/>
                  <a:gd name="T12" fmla="*/ 9 w 22"/>
                  <a:gd name="T13" fmla="*/ 0 h 8"/>
                  <a:gd name="T14" fmla="*/ 11 w 22"/>
                  <a:gd name="T15" fmla="*/ 1 h 8"/>
                  <a:gd name="T16" fmla="*/ 13 w 22"/>
                  <a:gd name="T17" fmla="*/ 2 h 8"/>
                  <a:gd name="T18" fmla="*/ 16 w 22"/>
                  <a:gd name="T19" fmla="*/ 3 h 8"/>
                  <a:gd name="T20" fmla="*/ 18 w 22"/>
                  <a:gd name="T21" fmla="*/ 3 h 8"/>
                  <a:gd name="T22" fmla="*/ 20 w 22"/>
                  <a:gd name="T23" fmla="*/ 5 h 8"/>
                  <a:gd name="T24" fmla="*/ 21 w 22"/>
                  <a:gd name="T25" fmla="*/ 6 h 8"/>
                  <a:gd name="T26" fmla="*/ 22 w 22"/>
                  <a:gd name="T27" fmla="*/ 8 h 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8"/>
                  <a:gd name="T44" fmla="*/ 22 w 22"/>
                  <a:gd name="T45" fmla="*/ 8 h 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8">
                    <a:moveTo>
                      <a:pt x="22" y="8"/>
                    </a:moveTo>
                    <a:lnTo>
                      <a:pt x="0" y="8"/>
                    </a:lnTo>
                    <a:lnTo>
                      <a:pt x="1" y="5"/>
                    </a:lnTo>
                    <a:lnTo>
                      <a:pt x="3" y="3"/>
                    </a:lnTo>
                    <a:lnTo>
                      <a:pt x="5" y="2"/>
                    </a:lnTo>
                    <a:lnTo>
                      <a:pt x="7" y="0"/>
                    </a:lnTo>
                    <a:lnTo>
                      <a:pt x="9" y="0"/>
                    </a:lnTo>
                    <a:lnTo>
                      <a:pt x="11" y="1"/>
                    </a:lnTo>
                    <a:lnTo>
                      <a:pt x="13" y="2"/>
                    </a:lnTo>
                    <a:lnTo>
                      <a:pt x="16" y="3"/>
                    </a:lnTo>
                    <a:lnTo>
                      <a:pt x="18" y="3"/>
                    </a:lnTo>
                    <a:lnTo>
                      <a:pt x="20" y="5"/>
                    </a:lnTo>
                    <a:lnTo>
                      <a:pt x="21" y="6"/>
                    </a:lnTo>
                    <a:lnTo>
                      <a:pt x="22" y="8"/>
                    </a:lnTo>
                    <a:close/>
                  </a:path>
                </a:pathLst>
              </a:custGeom>
              <a:solidFill>
                <a:srgbClr val="FFFFFF"/>
              </a:solidFill>
              <a:ln w="9525">
                <a:noFill/>
                <a:round/>
                <a:headEnd/>
                <a:tailEnd/>
              </a:ln>
            </p:spPr>
            <p:txBody>
              <a:bodyPr/>
              <a:lstStyle/>
              <a:p>
                <a:endParaRPr lang="en-US"/>
              </a:p>
            </p:txBody>
          </p:sp>
          <p:sp>
            <p:nvSpPr>
              <p:cNvPr id="40349" name="Freeform 20"/>
              <p:cNvSpPr>
                <a:spLocks/>
              </p:cNvSpPr>
              <p:nvPr/>
            </p:nvSpPr>
            <p:spPr bwMode="auto">
              <a:xfrm>
                <a:off x="1442" y="1440"/>
                <a:ext cx="111" cy="187"/>
              </a:xfrm>
              <a:custGeom>
                <a:avLst/>
                <a:gdLst>
                  <a:gd name="T0" fmla="*/ 43 w 111"/>
                  <a:gd name="T1" fmla="*/ 4 h 187"/>
                  <a:gd name="T2" fmla="*/ 48 w 111"/>
                  <a:gd name="T3" fmla="*/ 11 h 187"/>
                  <a:gd name="T4" fmla="*/ 54 w 111"/>
                  <a:gd name="T5" fmla="*/ 15 h 187"/>
                  <a:gd name="T6" fmla="*/ 59 w 111"/>
                  <a:gd name="T7" fmla="*/ 16 h 187"/>
                  <a:gd name="T8" fmla="*/ 62 w 111"/>
                  <a:gd name="T9" fmla="*/ 16 h 187"/>
                  <a:gd name="T10" fmla="*/ 68 w 111"/>
                  <a:gd name="T11" fmla="*/ 17 h 187"/>
                  <a:gd name="T12" fmla="*/ 71 w 111"/>
                  <a:gd name="T13" fmla="*/ 19 h 187"/>
                  <a:gd name="T14" fmla="*/ 73 w 111"/>
                  <a:gd name="T15" fmla="*/ 23 h 187"/>
                  <a:gd name="T16" fmla="*/ 77 w 111"/>
                  <a:gd name="T17" fmla="*/ 26 h 187"/>
                  <a:gd name="T18" fmla="*/ 83 w 111"/>
                  <a:gd name="T19" fmla="*/ 28 h 187"/>
                  <a:gd name="T20" fmla="*/ 89 w 111"/>
                  <a:gd name="T21" fmla="*/ 30 h 187"/>
                  <a:gd name="T22" fmla="*/ 94 w 111"/>
                  <a:gd name="T23" fmla="*/ 33 h 187"/>
                  <a:gd name="T24" fmla="*/ 97 w 111"/>
                  <a:gd name="T25" fmla="*/ 38 h 187"/>
                  <a:gd name="T26" fmla="*/ 95 w 111"/>
                  <a:gd name="T27" fmla="*/ 41 h 187"/>
                  <a:gd name="T28" fmla="*/ 97 w 111"/>
                  <a:gd name="T29" fmla="*/ 47 h 187"/>
                  <a:gd name="T30" fmla="*/ 102 w 111"/>
                  <a:gd name="T31" fmla="*/ 52 h 187"/>
                  <a:gd name="T32" fmla="*/ 108 w 111"/>
                  <a:gd name="T33" fmla="*/ 56 h 187"/>
                  <a:gd name="T34" fmla="*/ 107 w 111"/>
                  <a:gd name="T35" fmla="*/ 63 h 187"/>
                  <a:gd name="T36" fmla="*/ 98 w 111"/>
                  <a:gd name="T37" fmla="*/ 73 h 187"/>
                  <a:gd name="T38" fmla="*/ 90 w 111"/>
                  <a:gd name="T39" fmla="*/ 82 h 187"/>
                  <a:gd name="T40" fmla="*/ 84 w 111"/>
                  <a:gd name="T41" fmla="*/ 93 h 187"/>
                  <a:gd name="T42" fmla="*/ 79 w 111"/>
                  <a:gd name="T43" fmla="*/ 105 h 187"/>
                  <a:gd name="T44" fmla="*/ 82 w 111"/>
                  <a:gd name="T45" fmla="*/ 116 h 187"/>
                  <a:gd name="T46" fmla="*/ 86 w 111"/>
                  <a:gd name="T47" fmla="*/ 125 h 187"/>
                  <a:gd name="T48" fmla="*/ 88 w 111"/>
                  <a:gd name="T49" fmla="*/ 132 h 187"/>
                  <a:gd name="T50" fmla="*/ 92 w 111"/>
                  <a:gd name="T51" fmla="*/ 147 h 187"/>
                  <a:gd name="T52" fmla="*/ 95 w 111"/>
                  <a:gd name="T53" fmla="*/ 171 h 187"/>
                  <a:gd name="T54" fmla="*/ 90 w 111"/>
                  <a:gd name="T55" fmla="*/ 187 h 187"/>
                  <a:gd name="T56" fmla="*/ 81 w 111"/>
                  <a:gd name="T57" fmla="*/ 174 h 187"/>
                  <a:gd name="T58" fmla="*/ 71 w 111"/>
                  <a:gd name="T59" fmla="*/ 161 h 187"/>
                  <a:gd name="T60" fmla="*/ 61 w 111"/>
                  <a:gd name="T61" fmla="*/ 148 h 187"/>
                  <a:gd name="T62" fmla="*/ 52 w 111"/>
                  <a:gd name="T63" fmla="*/ 134 h 187"/>
                  <a:gd name="T64" fmla="*/ 44 w 111"/>
                  <a:gd name="T65" fmla="*/ 119 h 187"/>
                  <a:gd name="T66" fmla="*/ 36 w 111"/>
                  <a:gd name="T67" fmla="*/ 104 h 187"/>
                  <a:gd name="T68" fmla="*/ 28 w 111"/>
                  <a:gd name="T69" fmla="*/ 88 h 187"/>
                  <a:gd name="T70" fmla="*/ 18 w 111"/>
                  <a:gd name="T71" fmla="*/ 74 h 187"/>
                  <a:gd name="T72" fmla="*/ 17 w 111"/>
                  <a:gd name="T73" fmla="*/ 76 h 187"/>
                  <a:gd name="T74" fmla="*/ 19 w 111"/>
                  <a:gd name="T75" fmla="*/ 78 h 187"/>
                  <a:gd name="T76" fmla="*/ 22 w 111"/>
                  <a:gd name="T77" fmla="*/ 91 h 187"/>
                  <a:gd name="T78" fmla="*/ 28 w 111"/>
                  <a:gd name="T79" fmla="*/ 104 h 187"/>
                  <a:gd name="T80" fmla="*/ 32 w 111"/>
                  <a:gd name="T81" fmla="*/ 117 h 187"/>
                  <a:gd name="T82" fmla="*/ 33 w 111"/>
                  <a:gd name="T83" fmla="*/ 132 h 187"/>
                  <a:gd name="T84" fmla="*/ 38 w 111"/>
                  <a:gd name="T85" fmla="*/ 147 h 187"/>
                  <a:gd name="T86" fmla="*/ 43 w 111"/>
                  <a:gd name="T87" fmla="*/ 162 h 187"/>
                  <a:gd name="T88" fmla="*/ 36 w 111"/>
                  <a:gd name="T89" fmla="*/ 158 h 187"/>
                  <a:gd name="T90" fmla="*/ 30 w 111"/>
                  <a:gd name="T91" fmla="*/ 155 h 187"/>
                  <a:gd name="T92" fmla="*/ 24 w 111"/>
                  <a:gd name="T93" fmla="*/ 151 h 187"/>
                  <a:gd name="T94" fmla="*/ 20 w 111"/>
                  <a:gd name="T95" fmla="*/ 145 h 187"/>
                  <a:gd name="T96" fmla="*/ 20 w 111"/>
                  <a:gd name="T97" fmla="*/ 139 h 187"/>
                  <a:gd name="T98" fmla="*/ 21 w 111"/>
                  <a:gd name="T99" fmla="*/ 135 h 187"/>
                  <a:gd name="T100" fmla="*/ 20 w 111"/>
                  <a:gd name="T101" fmla="*/ 131 h 187"/>
                  <a:gd name="T102" fmla="*/ 17 w 111"/>
                  <a:gd name="T103" fmla="*/ 105 h 187"/>
                  <a:gd name="T104" fmla="*/ 8 w 111"/>
                  <a:gd name="T105" fmla="*/ 81 h 187"/>
                  <a:gd name="T106" fmla="*/ 2 w 111"/>
                  <a:gd name="T107" fmla="*/ 63 h 187"/>
                  <a:gd name="T108" fmla="*/ 1 w 111"/>
                  <a:gd name="T109" fmla="*/ 42 h 187"/>
                  <a:gd name="T110" fmla="*/ 2 w 111"/>
                  <a:gd name="T111" fmla="*/ 38 h 187"/>
                  <a:gd name="T112" fmla="*/ 1 w 111"/>
                  <a:gd name="T113" fmla="*/ 30 h 187"/>
                  <a:gd name="T114" fmla="*/ 1 w 111"/>
                  <a:gd name="T115" fmla="*/ 26 h 187"/>
                  <a:gd name="T116" fmla="*/ 2 w 111"/>
                  <a:gd name="T117" fmla="*/ 24 h 187"/>
                  <a:gd name="T118" fmla="*/ 7 w 111"/>
                  <a:gd name="T119" fmla="*/ 20 h 187"/>
                  <a:gd name="T120" fmla="*/ 18 w 111"/>
                  <a:gd name="T121" fmla="*/ 15 h 187"/>
                  <a:gd name="T122" fmla="*/ 28 w 111"/>
                  <a:gd name="T123" fmla="*/ 10 h 187"/>
                  <a:gd name="T124" fmla="*/ 38 w 111"/>
                  <a:gd name="T125" fmla="*/ 4 h 1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1"/>
                  <a:gd name="T190" fmla="*/ 0 h 187"/>
                  <a:gd name="T191" fmla="*/ 111 w 111"/>
                  <a:gd name="T192" fmla="*/ 187 h 1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1" h="187">
                    <a:moveTo>
                      <a:pt x="42" y="0"/>
                    </a:moveTo>
                    <a:lnTo>
                      <a:pt x="43" y="4"/>
                    </a:lnTo>
                    <a:lnTo>
                      <a:pt x="45" y="8"/>
                    </a:lnTo>
                    <a:lnTo>
                      <a:pt x="48" y="11"/>
                    </a:lnTo>
                    <a:lnTo>
                      <a:pt x="52" y="14"/>
                    </a:lnTo>
                    <a:lnTo>
                      <a:pt x="54" y="15"/>
                    </a:lnTo>
                    <a:lnTo>
                      <a:pt x="56" y="15"/>
                    </a:lnTo>
                    <a:lnTo>
                      <a:pt x="59" y="16"/>
                    </a:lnTo>
                    <a:lnTo>
                      <a:pt x="62" y="16"/>
                    </a:lnTo>
                    <a:lnTo>
                      <a:pt x="65" y="16"/>
                    </a:lnTo>
                    <a:lnTo>
                      <a:pt x="68" y="17"/>
                    </a:lnTo>
                    <a:lnTo>
                      <a:pt x="70" y="18"/>
                    </a:lnTo>
                    <a:lnTo>
                      <a:pt x="71" y="19"/>
                    </a:lnTo>
                    <a:lnTo>
                      <a:pt x="72" y="21"/>
                    </a:lnTo>
                    <a:lnTo>
                      <a:pt x="73" y="23"/>
                    </a:lnTo>
                    <a:lnTo>
                      <a:pt x="75" y="24"/>
                    </a:lnTo>
                    <a:lnTo>
                      <a:pt x="77" y="26"/>
                    </a:lnTo>
                    <a:lnTo>
                      <a:pt x="80" y="27"/>
                    </a:lnTo>
                    <a:lnTo>
                      <a:pt x="83" y="28"/>
                    </a:lnTo>
                    <a:lnTo>
                      <a:pt x="87" y="29"/>
                    </a:lnTo>
                    <a:lnTo>
                      <a:pt x="89" y="30"/>
                    </a:lnTo>
                    <a:lnTo>
                      <a:pt x="92" y="32"/>
                    </a:lnTo>
                    <a:lnTo>
                      <a:pt x="94" y="33"/>
                    </a:lnTo>
                    <a:lnTo>
                      <a:pt x="96" y="35"/>
                    </a:lnTo>
                    <a:lnTo>
                      <a:pt x="97" y="38"/>
                    </a:lnTo>
                    <a:lnTo>
                      <a:pt x="96" y="38"/>
                    </a:lnTo>
                    <a:lnTo>
                      <a:pt x="95" y="41"/>
                    </a:lnTo>
                    <a:lnTo>
                      <a:pt x="96" y="44"/>
                    </a:lnTo>
                    <a:lnTo>
                      <a:pt x="97" y="47"/>
                    </a:lnTo>
                    <a:lnTo>
                      <a:pt x="100" y="49"/>
                    </a:lnTo>
                    <a:lnTo>
                      <a:pt x="102" y="52"/>
                    </a:lnTo>
                    <a:lnTo>
                      <a:pt x="105" y="54"/>
                    </a:lnTo>
                    <a:lnTo>
                      <a:pt x="108" y="56"/>
                    </a:lnTo>
                    <a:lnTo>
                      <a:pt x="111" y="58"/>
                    </a:lnTo>
                    <a:lnTo>
                      <a:pt x="107" y="63"/>
                    </a:lnTo>
                    <a:lnTo>
                      <a:pt x="102" y="68"/>
                    </a:lnTo>
                    <a:lnTo>
                      <a:pt x="98" y="73"/>
                    </a:lnTo>
                    <a:lnTo>
                      <a:pt x="94" y="78"/>
                    </a:lnTo>
                    <a:lnTo>
                      <a:pt x="90" y="82"/>
                    </a:lnTo>
                    <a:lnTo>
                      <a:pt x="87" y="88"/>
                    </a:lnTo>
                    <a:lnTo>
                      <a:pt x="84" y="93"/>
                    </a:lnTo>
                    <a:lnTo>
                      <a:pt x="81" y="99"/>
                    </a:lnTo>
                    <a:lnTo>
                      <a:pt x="79" y="105"/>
                    </a:lnTo>
                    <a:lnTo>
                      <a:pt x="80" y="110"/>
                    </a:lnTo>
                    <a:lnTo>
                      <a:pt x="82" y="116"/>
                    </a:lnTo>
                    <a:lnTo>
                      <a:pt x="85" y="121"/>
                    </a:lnTo>
                    <a:lnTo>
                      <a:pt x="86" y="125"/>
                    </a:lnTo>
                    <a:lnTo>
                      <a:pt x="87" y="128"/>
                    </a:lnTo>
                    <a:lnTo>
                      <a:pt x="88" y="132"/>
                    </a:lnTo>
                    <a:lnTo>
                      <a:pt x="89" y="136"/>
                    </a:lnTo>
                    <a:lnTo>
                      <a:pt x="92" y="147"/>
                    </a:lnTo>
                    <a:lnTo>
                      <a:pt x="94" y="159"/>
                    </a:lnTo>
                    <a:lnTo>
                      <a:pt x="95" y="171"/>
                    </a:lnTo>
                    <a:lnTo>
                      <a:pt x="92" y="183"/>
                    </a:lnTo>
                    <a:lnTo>
                      <a:pt x="90" y="187"/>
                    </a:lnTo>
                    <a:lnTo>
                      <a:pt x="85" y="180"/>
                    </a:lnTo>
                    <a:lnTo>
                      <a:pt x="81" y="174"/>
                    </a:lnTo>
                    <a:lnTo>
                      <a:pt x="76" y="167"/>
                    </a:lnTo>
                    <a:lnTo>
                      <a:pt x="71" y="161"/>
                    </a:lnTo>
                    <a:lnTo>
                      <a:pt x="65" y="154"/>
                    </a:lnTo>
                    <a:lnTo>
                      <a:pt x="61" y="148"/>
                    </a:lnTo>
                    <a:lnTo>
                      <a:pt x="56" y="141"/>
                    </a:lnTo>
                    <a:lnTo>
                      <a:pt x="52" y="134"/>
                    </a:lnTo>
                    <a:lnTo>
                      <a:pt x="48" y="127"/>
                    </a:lnTo>
                    <a:lnTo>
                      <a:pt x="44" y="119"/>
                    </a:lnTo>
                    <a:lnTo>
                      <a:pt x="40" y="112"/>
                    </a:lnTo>
                    <a:lnTo>
                      <a:pt x="36" y="104"/>
                    </a:lnTo>
                    <a:lnTo>
                      <a:pt x="32" y="96"/>
                    </a:lnTo>
                    <a:lnTo>
                      <a:pt x="28" y="88"/>
                    </a:lnTo>
                    <a:lnTo>
                      <a:pt x="23" y="81"/>
                    </a:lnTo>
                    <a:lnTo>
                      <a:pt x="18" y="74"/>
                    </a:lnTo>
                    <a:lnTo>
                      <a:pt x="16" y="75"/>
                    </a:lnTo>
                    <a:lnTo>
                      <a:pt x="17" y="76"/>
                    </a:lnTo>
                    <a:lnTo>
                      <a:pt x="18" y="76"/>
                    </a:lnTo>
                    <a:lnTo>
                      <a:pt x="19" y="78"/>
                    </a:lnTo>
                    <a:lnTo>
                      <a:pt x="20" y="85"/>
                    </a:lnTo>
                    <a:lnTo>
                      <a:pt x="22" y="91"/>
                    </a:lnTo>
                    <a:lnTo>
                      <a:pt x="25" y="98"/>
                    </a:lnTo>
                    <a:lnTo>
                      <a:pt x="28" y="104"/>
                    </a:lnTo>
                    <a:lnTo>
                      <a:pt x="30" y="111"/>
                    </a:lnTo>
                    <a:lnTo>
                      <a:pt x="32" y="117"/>
                    </a:lnTo>
                    <a:lnTo>
                      <a:pt x="33" y="124"/>
                    </a:lnTo>
                    <a:lnTo>
                      <a:pt x="33" y="132"/>
                    </a:lnTo>
                    <a:lnTo>
                      <a:pt x="35" y="139"/>
                    </a:lnTo>
                    <a:lnTo>
                      <a:pt x="38" y="147"/>
                    </a:lnTo>
                    <a:lnTo>
                      <a:pt x="41" y="154"/>
                    </a:lnTo>
                    <a:lnTo>
                      <a:pt x="43" y="162"/>
                    </a:lnTo>
                    <a:lnTo>
                      <a:pt x="40" y="160"/>
                    </a:lnTo>
                    <a:lnTo>
                      <a:pt x="36" y="158"/>
                    </a:lnTo>
                    <a:lnTo>
                      <a:pt x="33" y="157"/>
                    </a:lnTo>
                    <a:lnTo>
                      <a:pt x="30" y="155"/>
                    </a:lnTo>
                    <a:lnTo>
                      <a:pt x="27" y="153"/>
                    </a:lnTo>
                    <a:lnTo>
                      <a:pt x="24" y="151"/>
                    </a:lnTo>
                    <a:lnTo>
                      <a:pt x="22" y="148"/>
                    </a:lnTo>
                    <a:lnTo>
                      <a:pt x="20" y="145"/>
                    </a:lnTo>
                    <a:lnTo>
                      <a:pt x="20" y="139"/>
                    </a:lnTo>
                    <a:lnTo>
                      <a:pt x="21" y="137"/>
                    </a:lnTo>
                    <a:lnTo>
                      <a:pt x="21" y="135"/>
                    </a:lnTo>
                    <a:lnTo>
                      <a:pt x="21" y="133"/>
                    </a:lnTo>
                    <a:lnTo>
                      <a:pt x="20" y="131"/>
                    </a:lnTo>
                    <a:lnTo>
                      <a:pt x="19" y="118"/>
                    </a:lnTo>
                    <a:lnTo>
                      <a:pt x="17" y="105"/>
                    </a:lnTo>
                    <a:lnTo>
                      <a:pt x="13" y="93"/>
                    </a:lnTo>
                    <a:lnTo>
                      <a:pt x="8" y="81"/>
                    </a:lnTo>
                    <a:lnTo>
                      <a:pt x="5" y="72"/>
                    </a:lnTo>
                    <a:lnTo>
                      <a:pt x="2" y="63"/>
                    </a:lnTo>
                    <a:lnTo>
                      <a:pt x="0" y="52"/>
                    </a:lnTo>
                    <a:lnTo>
                      <a:pt x="1" y="42"/>
                    </a:lnTo>
                    <a:lnTo>
                      <a:pt x="2" y="38"/>
                    </a:lnTo>
                    <a:lnTo>
                      <a:pt x="2" y="34"/>
                    </a:lnTo>
                    <a:lnTo>
                      <a:pt x="1" y="30"/>
                    </a:lnTo>
                    <a:lnTo>
                      <a:pt x="1" y="27"/>
                    </a:lnTo>
                    <a:lnTo>
                      <a:pt x="1" y="26"/>
                    </a:lnTo>
                    <a:lnTo>
                      <a:pt x="2" y="24"/>
                    </a:lnTo>
                    <a:lnTo>
                      <a:pt x="3" y="23"/>
                    </a:lnTo>
                    <a:lnTo>
                      <a:pt x="7" y="20"/>
                    </a:lnTo>
                    <a:lnTo>
                      <a:pt x="13" y="17"/>
                    </a:lnTo>
                    <a:lnTo>
                      <a:pt x="18" y="15"/>
                    </a:lnTo>
                    <a:lnTo>
                      <a:pt x="23" y="12"/>
                    </a:lnTo>
                    <a:lnTo>
                      <a:pt x="28" y="10"/>
                    </a:lnTo>
                    <a:lnTo>
                      <a:pt x="33" y="7"/>
                    </a:lnTo>
                    <a:lnTo>
                      <a:pt x="38" y="4"/>
                    </a:lnTo>
                    <a:lnTo>
                      <a:pt x="42" y="0"/>
                    </a:lnTo>
                    <a:close/>
                  </a:path>
                </a:pathLst>
              </a:custGeom>
              <a:solidFill>
                <a:srgbClr val="FFFFFF"/>
              </a:solidFill>
              <a:ln w="9525">
                <a:noFill/>
                <a:round/>
                <a:headEnd/>
                <a:tailEnd/>
              </a:ln>
            </p:spPr>
            <p:txBody>
              <a:bodyPr/>
              <a:lstStyle/>
              <a:p>
                <a:endParaRPr lang="en-US"/>
              </a:p>
            </p:txBody>
          </p:sp>
          <p:sp>
            <p:nvSpPr>
              <p:cNvPr id="40350" name="Freeform 21"/>
              <p:cNvSpPr>
                <a:spLocks/>
              </p:cNvSpPr>
              <p:nvPr/>
            </p:nvSpPr>
            <p:spPr bwMode="auto">
              <a:xfrm>
                <a:off x="1565" y="1469"/>
                <a:ext cx="24" cy="32"/>
              </a:xfrm>
              <a:custGeom>
                <a:avLst/>
                <a:gdLst>
                  <a:gd name="T0" fmla="*/ 24 w 24"/>
                  <a:gd name="T1" fmla="*/ 2 h 32"/>
                  <a:gd name="T2" fmla="*/ 20 w 24"/>
                  <a:gd name="T3" fmla="*/ 7 h 32"/>
                  <a:gd name="T4" fmla="*/ 17 w 24"/>
                  <a:gd name="T5" fmla="*/ 12 h 32"/>
                  <a:gd name="T6" fmla="*/ 15 w 24"/>
                  <a:gd name="T7" fmla="*/ 17 h 32"/>
                  <a:gd name="T8" fmla="*/ 15 w 24"/>
                  <a:gd name="T9" fmla="*/ 23 h 32"/>
                  <a:gd name="T10" fmla="*/ 14 w 24"/>
                  <a:gd name="T11" fmla="*/ 23 h 32"/>
                  <a:gd name="T12" fmla="*/ 13 w 24"/>
                  <a:gd name="T13" fmla="*/ 32 h 32"/>
                  <a:gd name="T14" fmla="*/ 1 w 24"/>
                  <a:gd name="T15" fmla="*/ 32 h 32"/>
                  <a:gd name="T16" fmla="*/ 0 w 24"/>
                  <a:gd name="T17" fmla="*/ 31 h 32"/>
                  <a:gd name="T18" fmla="*/ 2 w 24"/>
                  <a:gd name="T19" fmla="*/ 1 h 32"/>
                  <a:gd name="T20" fmla="*/ 4 w 24"/>
                  <a:gd name="T21" fmla="*/ 1 h 32"/>
                  <a:gd name="T22" fmla="*/ 8 w 24"/>
                  <a:gd name="T23" fmla="*/ 0 h 32"/>
                  <a:gd name="T24" fmla="*/ 11 w 24"/>
                  <a:gd name="T25" fmla="*/ 0 h 32"/>
                  <a:gd name="T26" fmla="*/ 14 w 24"/>
                  <a:gd name="T27" fmla="*/ 0 h 32"/>
                  <a:gd name="T28" fmla="*/ 17 w 24"/>
                  <a:gd name="T29" fmla="*/ 1 h 32"/>
                  <a:gd name="T30" fmla="*/ 19 w 24"/>
                  <a:gd name="T31" fmla="*/ 1 h 32"/>
                  <a:gd name="T32" fmla="*/ 22 w 24"/>
                  <a:gd name="T33" fmla="*/ 1 h 32"/>
                  <a:gd name="T34" fmla="*/ 24 w 24"/>
                  <a:gd name="T35" fmla="*/ 2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32"/>
                  <a:gd name="T56" fmla="*/ 24 w 24"/>
                  <a:gd name="T57" fmla="*/ 32 h 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32">
                    <a:moveTo>
                      <a:pt x="24" y="2"/>
                    </a:moveTo>
                    <a:lnTo>
                      <a:pt x="20" y="7"/>
                    </a:lnTo>
                    <a:lnTo>
                      <a:pt x="17" y="12"/>
                    </a:lnTo>
                    <a:lnTo>
                      <a:pt x="15" y="17"/>
                    </a:lnTo>
                    <a:lnTo>
                      <a:pt x="15" y="23"/>
                    </a:lnTo>
                    <a:lnTo>
                      <a:pt x="14" y="23"/>
                    </a:lnTo>
                    <a:lnTo>
                      <a:pt x="13" y="32"/>
                    </a:lnTo>
                    <a:lnTo>
                      <a:pt x="1" y="32"/>
                    </a:lnTo>
                    <a:lnTo>
                      <a:pt x="0" y="31"/>
                    </a:lnTo>
                    <a:lnTo>
                      <a:pt x="2" y="1"/>
                    </a:lnTo>
                    <a:lnTo>
                      <a:pt x="4" y="1"/>
                    </a:lnTo>
                    <a:lnTo>
                      <a:pt x="8" y="0"/>
                    </a:lnTo>
                    <a:lnTo>
                      <a:pt x="11" y="0"/>
                    </a:lnTo>
                    <a:lnTo>
                      <a:pt x="14" y="0"/>
                    </a:lnTo>
                    <a:lnTo>
                      <a:pt x="17" y="1"/>
                    </a:lnTo>
                    <a:lnTo>
                      <a:pt x="19" y="1"/>
                    </a:lnTo>
                    <a:lnTo>
                      <a:pt x="22" y="1"/>
                    </a:lnTo>
                    <a:lnTo>
                      <a:pt x="24" y="2"/>
                    </a:lnTo>
                    <a:close/>
                  </a:path>
                </a:pathLst>
              </a:custGeom>
              <a:solidFill>
                <a:srgbClr val="FFFFFF"/>
              </a:solidFill>
              <a:ln w="9525">
                <a:noFill/>
                <a:round/>
                <a:headEnd/>
                <a:tailEnd/>
              </a:ln>
            </p:spPr>
            <p:txBody>
              <a:bodyPr/>
              <a:lstStyle/>
              <a:p>
                <a:endParaRPr lang="en-US"/>
              </a:p>
            </p:txBody>
          </p:sp>
          <p:sp>
            <p:nvSpPr>
              <p:cNvPr id="40351" name="Freeform 22"/>
              <p:cNvSpPr>
                <a:spLocks/>
              </p:cNvSpPr>
              <p:nvPr/>
            </p:nvSpPr>
            <p:spPr bwMode="auto">
              <a:xfrm>
                <a:off x="1382" y="1489"/>
                <a:ext cx="87" cy="155"/>
              </a:xfrm>
              <a:custGeom>
                <a:avLst/>
                <a:gdLst>
                  <a:gd name="T0" fmla="*/ 45 w 87"/>
                  <a:gd name="T1" fmla="*/ 12 h 155"/>
                  <a:gd name="T2" fmla="*/ 49 w 87"/>
                  <a:gd name="T3" fmla="*/ 36 h 155"/>
                  <a:gd name="T4" fmla="*/ 53 w 87"/>
                  <a:gd name="T5" fmla="*/ 59 h 155"/>
                  <a:gd name="T6" fmla="*/ 61 w 87"/>
                  <a:gd name="T7" fmla="*/ 82 h 155"/>
                  <a:gd name="T8" fmla="*/ 60 w 87"/>
                  <a:gd name="T9" fmla="*/ 91 h 155"/>
                  <a:gd name="T10" fmla="*/ 55 w 87"/>
                  <a:gd name="T11" fmla="*/ 88 h 155"/>
                  <a:gd name="T12" fmla="*/ 49 w 87"/>
                  <a:gd name="T13" fmla="*/ 84 h 155"/>
                  <a:gd name="T14" fmla="*/ 43 w 87"/>
                  <a:gd name="T15" fmla="*/ 81 h 155"/>
                  <a:gd name="T16" fmla="*/ 37 w 87"/>
                  <a:gd name="T17" fmla="*/ 78 h 155"/>
                  <a:gd name="T18" fmla="*/ 32 w 87"/>
                  <a:gd name="T19" fmla="*/ 76 h 155"/>
                  <a:gd name="T20" fmla="*/ 35 w 87"/>
                  <a:gd name="T21" fmla="*/ 83 h 155"/>
                  <a:gd name="T22" fmla="*/ 48 w 87"/>
                  <a:gd name="T23" fmla="*/ 98 h 155"/>
                  <a:gd name="T24" fmla="*/ 61 w 87"/>
                  <a:gd name="T25" fmla="*/ 113 h 155"/>
                  <a:gd name="T26" fmla="*/ 76 w 87"/>
                  <a:gd name="T27" fmla="*/ 127 h 155"/>
                  <a:gd name="T28" fmla="*/ 85 w 87"/>
                  <a:gd name="T29" fmla="*/ 136 h 155"/>
                  <a:gd name="T30" fmla="*/ 87 w 87"/>
                  <a:gd name="T31" fmla="*/ 140 h 155"/>
                  <a:gd name="T32" fmla="*/ 85 w 87"/>
                  <a:gd name="T33" fmla="*/ 145 h 155"/>
                  <a:gd name="T34" fmla="*/ 77 w 87"/>
                  <a:gd name="T35" fmla="*/ 152 h 155"/>
                  <a:gd name="T36" fmla="*/ 73 w 87"/>
                  <a:gd name="T37" fmla="*/ 155 h 155"/>
                  <a:gd name="T38" fmla="*/ 63 w 87"/>
                  <a:gd name="T39" fmla="*/ 140 h 155"/>
                  <a:gd name="T40" fmla="*/ 51 w 87"/>
                  <a:gd name="T41" fmla="*/ 126 h 155"/>
                  <a:gd name="T42" fmla="*/ 35 w 87"/>
                  <a:gd name="T43" fmla="*/ 114 h 155"/>
                  <a:gd name="T44" fmla="*/ 17 w 87"/>
                  <a:gd name="T45" fmla="*/ 104 h 155"/>
                  <a:gd name="T46" fmla="*/ 12 w 87"/>
                  <a:gd name="T47" fmla="*/ 89 h 155"/>
                  <a:gd name="T48" fmla="*/ 4 w 87"/>
                  <a:gd name="T49" fmla="*/ 74 h 155"/>
                  <a:gd name="T50" fmla="*/ 2 w 87"/>
                  <a:gd name="T51" fmla="*/ 66 h 155"/>
                  <a:gd name="T52" fmla="*/ 0 w 87"/>
                  <a:gd name="T53" fmla="*/ 59 h 155"/>
                  <a:gd name="T54" fmla="*/ 1 w 87"/>
                  <a:gd name="T55" fmla="*/ 29 h 155"/>
                  <a:gd name="T56" fmla="*/ 2 w 87"/>
                  <a:gd name="T57" fmla="*/ 26 h 155"/>
                  <a:gd name="T58" fmla="*/ 6 w 87"/>
                  <a:gd name="T59" fmla="*/ 20 h 155"/>
                  <a:gd name="T60" fmla="*/ 13 w 87"/>
                  <a:gd name="T61" fmla="*/ 12 h 155"/>
                  <a:gd name="T62" fmla="*/ 18 w 87"/>
                  <a:gd name="T63" fmla="*/ 6 h 155"/>
                  <a:gd name="T64" fmla="*/ 25 w 87"/>
                  <a:gd name="T65" fmla="*/ 5 h 155"/>
                  <a:gd name="T66" fmla="*/ 31 w 87"/>
                  <a:gd name="T67" fmla="*/ 3 h 155"/>
                  <a:gd name="T68" fmla="*/ 37 w 87"/>
                  <a:gd name="T69" fmla="*/ 2 h 155"/>
                  <a:gd name="T70" fmla="*/ 43 w 87"/>
                  <a:gd name="T71" fmla="*/ 0 h 1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7"/>
                  <a:gd name="T109" fmla="*/ 0 h 155"/>
                  <a:gd name="T110" fmla="*/ 87 w 87"/>
                  <a:gd name="T111" fmla="*/ 155 h 15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7" h="155">
                    <a:moveTo>
                      <a:pt x="43" y="0"/>
                    </a:moveTo>
                    <a:lnTo>
                      <a:pt x="45" y="12"/>
                    </a:lnTo>
                    <a:lnTo>
                      <a:pt x="47" y="24"/>
                    </a:lnTo>
                    <a:lnTo>
                      <a:pt x="49" y="36"/>
                    </a:lnTo>
                    <a:lnTo>
                      <a:pt x="50" y="48"/>
                    </a:lnTo>
                    <a:lnTo>
                      <a:pt x="53" y="59"/>
                    </a:lnTo>
                    <a:lnTo>
                      <a:pt x="57" y="71"/>
                    </a:lnTo>
                    <a:lnTo>
                      <a:pt x="61" y="82"/>
                    </a:lnTo>
                    <a:lnTo>
                      <a:pt x="62" y="94"/>
                    </a:lnTo>
                    <a:lnTo>
                      <a:pt x="60" y="91"/>
                    </a:lnTo>
                    <a:lnTo>
                      <a:pt x="57" y="90"/>
                    </a:lnTo>
                    <a:lnTo>
                      <a:pt x="55" y="88"/>
                    </a:lnTo>
                    <a:lnTo>
                      <a:pt x="52" y="86"/>
                    </a:lnTo>
                    <a:lnTo>
                      <a:pt x="49" y="84"/>
                    </a:lnTo>
                    <a:lnTo>
                      <a:pt x="46" y="82"/>
                    </a:lnTo>
                    <a:lnTo>
                      <a:pt x="43" y="81"/>
                    </a:lnTo>
                    <a:lnTo>
                      <a:pt x="39" y="79"/>
                    </a:lnTo>
                    <a:lnTo>
                      <a:pt x="37" y="78"/>
                    </a:lnTo>
                    <a:lnTo>
                      <a:pt x="35" y="76"/>
                    </a:lnTo>
                    <a:lnTo>
                      <a:pt x="32" y="76"/>
                    </a:lnTo>
                    <a:lnTo>
                      <a:pt x="30" y="75"/>
                    </a:lnTo>
                    <a:lnTo>
                      <a:pt x="35" y="83"/>
                    </a:lnTo>
                    <a:lnTo>
                      <a:pt x="42" y="91"/>
                    </a:lnTo>
                    <a:lnTo>
                      <a:pt x="48" y="98"/>
                    </a:lnTo>
                    <a:lnTo>
                      <a:pt x="55" y="105"/>
                    </a:lnTo>
                    <a:lnTo>
                      <a:pt x="61" y="113"/>
                    </a:lnTo>
                    <a:lnTo>
                      <a:pt x="69" y="120"/>
                    </a:lnTo>
                    <a:lnTo>
                      <a:pt x="76" y="127"/>
                    </a:lnTo>
                    <a:lnTo>
                      <a:pt x="84" y="135"/>
                    </a:lnTo>
                    <a:lnTo>
                      <a:pt x="85" y="136"/>
                    </a:lnTo>
                    <a:lnTo>
                      <a:pt x="86" y="138"/>
                    </a:lnTo>
                    <a:lnTo>
                      <a:pt x="87" y="140"/>
                    </a:lnTo>
                    <a:lnTo>
                      <a:pt x="87" y="142"/>
                    </a:lnTo>
                    <a:lnTo>
                      <a:pt x="85" y="145"/>
                    </a:lnTo>
                    <a:lnTo>
                      <a:pt x="81" y="148"/>
                    </a:lnTo>
                    <a:lnTo>
                      <a:pt x="77" y="152"/>
                    </a:lnTo>
                    <a:lnTo>
                      <a:pt x="74" y="155"/>
                    </a:lnTo>
                    <a:lnTo>
                      <a:pt x="73" y="155"/>
                    </a:lnTo>
                    <a:lnTo>
                      <a:pt x="68" y="148"/>
                    </a:lnTo>
                    <a:lnTo>
                      <a:pt x="63" y="140"/>
                    </a:lnTo>
                    <a:lnTo>
                      <a:pt x="57" y="133"/>
                    </a:lnTo>
                    <a:lnTo>
                      <a:pt x="51" y="126"/>
                    </a:lnTo>
                    <a:lnTo>
                      <a:pt x="43" y="120"/>
                    </a:lnTo>
                    <a:lnTo>
                      <a:pt x="35" y="114"/>
                    </a:lnTo>
                    <a:lnTo>
                      <a:pt x="26" y="108"/>
                    </a:lnTo>
                    <a:lnTo>
                      <a:pt x="17" y="104"/>
                    </a:lnTo>
                    <a:lnTo>
                      <a:pt x="13" y="97"/>
                    </a:lnTo>
                    <a:lnTo>
                      <a:pt x="12" y="89"/>
                    </a:lnTo>
                    <a:lnTo>
                      <a:pt x="9" y="81"/>
                    </a:lnTo>
                    <a:lnTo>
                      <a:pt x="4" y="74"/>
                    </a:lnTo>
                    <a:lnTo>
                      <a:pt x="3" y="71"/>
                    </a:lnTo>
                    <a:lnTo>
                      <a:pt x="2" y="66"/>
                    </a:lnTo>
                    <a:lnTo>
                      <a:pt x="1" y="63"/>
                    </a:lnTo>
                    <a:lnTo>
                      <a:pt x="0" y="59"/>
                    </a:lnTo>
                    <a:lnTo>
                      <a:pt x="0" y="30"/>
                    </a:lnTo>
                    <a:lnTo>
                      <a:pt x="1" y="29"/>
                    </a:lnTo>
                    <a:lnTo>
                      <a:pt x="2" y="27"/>
                    </a:lnTo>
                    <a:lnTo>
                      <a:pt x="2" y="26"/>
                    </a:lnTo>
                    <a:lnTo>
                      <a:pt x="3" y="24"/>
                    </a:lnTo>
                    <a:lnTo>
                      <a:pt x="6" y="20"/>
                    </a:lnTo>
                    <a:lnTo>
                      <a:pt x="9" y="16"/>
                    </a:lnTo>
                    <a:lnTo>
                      <a:pt x="13" y="12"/>
                    </a:lnTo>
                    <a:lnTo>
                      <a:pt x="15" y="7"/>
                    </a:lnTo>
                    <a:lnTo>
                      <a:pt x="18" y="6"/>
                    </a:lnTo>
                    <a:lnTo>
                      <a:pt x="21" y="6"/>
                    </a:lnTo>
                    <a:lnTo>
                      <a:pt x="25" y="5"/>
                    </a:lnTo>
                    <a:lnTo>
                      <a:pt x="28" y="4"/>
                    </a:lnTo>
                    <a:lnTo>
                      <a:pt x="31" y="3"/>
                    </a:lnTo>
                    <a:lnTo>
                      <a:pt x="34" y="2"/>
                    </a:lnTo>
                    <a:lnTo>
                      <a:pt x="37" y="2"/>
                    </a:lnTo>
                    <a:lnTo>
                      <a:pt x="41" y="0"/>
                    </a:lnTo>
                    <a:lnTo>
                      <a:pt x="43" y="0"/>
                    </a:lnTo>
                    <a:close/>
                  </a:path>
                </a:pathLst>
              </a:custGeom>
              <a:solidFill>
                <a:srgbClr val="FFFFFF"/>
              </a:solidFill>
              <a:ln w="9525">
                <a:noFill/>
                <a:round/>
                <a:headEnd/>
                <a:tailEnd/>
              </a:ln>
            </p:spPr>
            <p:txBody>
              <a:bodyPr/>
              <a:lstStyle/>
              <a:p>
                <a:endParaRPr lang="en-US"/>
              </a:p>
            </p:txBody>
          </p:sp>
          <p:sp>
            <p:nvSpPr>
              <p:cNvPr id="40352" name="Freeform 23"/>
              <p:cNvSpPr>
                <a:spLocks/>
              </p:cNvSpPr>
              <p:nvPr/>
            </p:nvSpPr>
            <p:spPr bwMode="auto">
              <a:xfrm>
                <a:off x="1553" y="1510"/>
                <a:ext cx="59" cy="203"/>
              </a:xfrm>
              <a:custGeom>
                <a:avLst/>
                <a:gdLst>
                  <a:gd name="T0" fmla="*/ 31 w 59"/>
                  <a:gd name="T1" fmla="*/ 16 h 203"/>
                  <a:gd name="T2" fmla="*/ 33 w 59"/>
                  <a:gd name="T3" fmla="*/ 28 h 203"/>
                  <a:gd name="T4" fmla="*/ 38 w 59"/>
                  <a:gd name="T5" fmla="*/ 39 h 203"/>
                  <a:gd name="T6" fmla="*/ 43 w 59"/>
                  <a:gd name="T7" fmla="*/ 51 h 203"/>
                  <a:gd name="T8" fmla="*/ 47 w 59"/>
                  <a:gd name="T9" fmla="*/ 68 h 203"/>
                  <a:gd name="T10" fmla="*/ 50 w 59"/>
                  <a:gd name="T11" fmla="*/ 90 h 203"/>
                  <a:gd name="T12" fmla="*/ 58 w 59"/>
                  <a:gd name="T13" fmla="*/ 108 h 203"/>
                  <a:gd name="T14" fmla="*/ 59 w 59"/>
                  <a:gd name="T15" fmla="*/ 125 h 203"/>
                  <a:gd name="T16" fmla="*/ 52 w 59"/>
                  <a:gd name="T17" fmla="*/ 137 h 203"/>
                  <a:gd name="T18" fmla="*/ 45 w 59"/>
                  <a:gd name="T19" fmla="*/ 146 h 203"/>
                  <a:gd name="T20" fmla="*/ 41 w 59"/>
                  <a:gd name="T21" fmla="*/ 157 h 203"/>
                  <a:gd name="T22" fmla="*/ 41 w 59"/>
                  <a:gd name="T23" fmla="*/ 167 h 203"/>
                  <a:gd name="T24" fmla="*/ 43 w 59"/>
                  <a:gd name="T25" fmla="*/ 174 h 203"/>
                  <a:gd name="T26" fmla="*/ 47 w 59"/>
                  <a:gd name="T27" fmla="*/ 189 h 203"/>
                  <a:gd name="T28" fmla="*/ 51 w 59"/>
                  <a:gd name="T29" fmla="*/ 203 h 203"/>
                  <a:gd name="T30" fmla="*/ 46 w 59"/>
                  <a:gd name="T31" fmla="*/ 203 h 203"/>
                  <a:gd name="T32" fmla="*/ 41 w 59"/>
                  <a:gd name="T33" fmla="*/ 203 h 203"/>
                  <a:gd name="T34" fmla="*/ 36 w 59"/>
                  <a:gd name="T35" fmla="*/ 203 h 203"/>
                  <a:gd name="T36" fmla="*/ 31 w 59"/>
                  <a:gd name="T37" fmla="*/ 203 h 203"/>
                  <a:gd name="T38" fmla="*/ 25 w 59"/>
                  <a:gd name="T39" fmla="*/ 186 h 203"/>
                  <a:gd name="T40" fmla="*/ 22 w 59"/>
                  <a:gd name="T41" fmla="*/ 169 h 203"/>
                  <a:gd name="T42" fmla="*/ 20 w 59"/>
                  <a:gd name="T43" fmla="*/ 159 h 203"/>
                  <a:gd name="T44" fmla="*/ 16 w 59"/>
                  <a:gd name="T45" fmla="*/ 150 h 203"/>
                  <a:gd name="T46" fmla="*/ 10 w 59"/>
                  <a:gd name="T47" fmla="*/ 141 h 203"/>
                  <a:gd name="T48" fmla="*/ 3 w 59"/>
                  <a:gd name="T49" fmla="*/ 134 h 203"/>
                  <a:gd name="T50" fmla="*/ 3 w 59"/>
                  <a:gd name="T51" fmla="*/ 124 h 203"/>
                  <a:gd name="T52" fmla="*/ 8 w 59"/>
                  <a:gd name="T53" fmla="*/ 114 h 203"/>
                  <a:gd name="T54" fmla="*/ 14 w 59"/>
                  <a:gd name="T55" fmla="*/ 119 h 203"/>
                  <a:gd name="T56" fmla="*/ 22 w 59"/>
                  <a:gd name="T57" fmla="*/ 123 h 203"/>
                  <a:gd name="T58" fmla="*/ 29 w 59"/>
                  <a:gd name="T59" fmla="*/ 126 h 203"/>
                  <a:gd name="T60" fmla="*/ 36 w 59"/>
                  <a:gd name="T61" fmla="*/ 129 h 203"/>
                  <a:gd name="T62" fmla="*/ 32 w 59"/>
                  <a:gd name="T63" fmla="*/ 114 h 203"/>
                  <a:gd name="T64" fmla="*/ 27 w 59"/>
                  <a:gd name="T65" fmla="*/ 99 h 203"/>
                  <a:gd name="T66" fmla="*/ 21 w 59"/>
                  <a:gd name="T67" fmla="*/ 83 h 203"/>
                  <a:gd name="T68" fmla="*/ 14 w 59"/>
                  <a:gd name="T69" fmla="*/ 67 h 203"/>
                  <a:gd name="T70" fmla="*/ 8 w 59"/>
                  <a:gd name="T71" fmla="*/ 53 h 203"/>
                  <a:gd name="T72" fmla="*/ 4 w 59"/>
                  <a:gd name="T73" fmla="*/ 37 h 203"/>
                  <a:gd name="T74" fmla="*/ 0 w 59"/>
                  <a:gd name="T75" fmla="*/ 30 h 203"/>
                  <a:gd name="T76" fmla="*/ 2 w 59"/>
                  <a:gd name="T77" fmla="*/ 23 h 203"/>
                  <a:gd name="T78" fmla="*/ 10 w 59"/>
                  <a:gd name="T79" fmla="*/ 12 h 203"/>
                  <a:gd name="T80" fmla="*/ 16 w 59"/>
                  <a:gd name="T81" fmla="*/ 0 h 203"/>
                  <a:gd name="T82" fmla="*/ 21 w 59"/>
                  <a:gd name="T83" fmla="*/ 1 h 203"/>
                  <a:gd name="T84" fmla="*/ 27 w 59"/>
                  <a:gd name="T85" fmla="*/ 2 h 203"/>
                  <a:gd name="T86" fmla="*/ 31 w 59"/>
                  <a:gd name="T87" fmla="*/ 5 h 203"/>
                  <a:gd name="T88" fmla="*/ 32 w 59"/>
                  <a:gd name="T89" fmla="*/ 9 h 20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9"/>
                  <a:gd name="T136" fmla="*/ 0 h 203"/>
                  <a:gd name="T137" fmla="*/ 59 w 59"/>
                  <a:gd name="T138" fmla="*/ 203 h 20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9" h="203">
                    <a:moveTo>
                      <a:pt x="32" y="9"/>
                    </a:moveTo>
                    <a:lnTo>
                      <a:pt x="31" y="16"/>
                    </a:lnTo>
                    <a:lnTo>
                      <a:pt x="32" y="22"/>
                    </a:lnTo>
                    <a:lnTo>
                      <a:pt x="33" y="28"/>
                    </a:lnTo>
                    <a:lnTo>
                      <a:pt x="35" y="34"/>
                    </a:lnTo>
                    <a:lnTo>
                      <a:pt x="38" y="39"/>
                    </a:lnTo>
                    <a:lnTo>
                      <a:pt x="41" y="45"/>
                    </a:lnTo>
                    <a:lnTo>
                      <a:pt x="43" y="51"/>
                    </a:lnTo>
                    <a:lnTo>
                      <a:pt x="45" y="57"/>
                    </a:lnTo>
                    <a:lnTo>
                      <a:pt x="47" y="68"/>
                    </a:lnTo>
                    <a:lnTo>
                      <a:pt x="48" y="79"/>
                    </a:lnTo>
                    <a:lnTo>
                      <a:pt x="50" y="90"/>
                    </a:lnTo>
                    <a:lnTo>
                      <a:pt x="53" y="101"/>
                    </a:lnTo>
                    <a:lnTo>
                      <a:pt x="58" y="108"/>
                    </a:lnTo>
                    <a:lnTo>
                      <a:pt x="59" y="116"/>
                    </a:lnTo>
                    <a:lnTo>
                      <a:pt x="59" y="125"/>
                    </a:lnTo>
                    <a:lnTo>
                      <a:pt x="56" y="133"/>
                    </a:lnTo>
                    <a:lnTo>
                      <a:pt x="52" y="137"/>
                    </a:lnTo>
                    <a:lnTo>
                      <a:pt x="49" y="142"/>
                    </a:lnTo>
                    <a:lnTo>
                      <a:pt x="45" y="146"/>
                    </a:lnTo>
                    <a:lnTo>
                      <a:pt x="43" y="151"/>
                    </a:lnTo>
                    <a:lnTo>
                      <a:pt x="41" y="157"/>
                    </a:lnTo>
                    <a:lnTo>
                      <a:pt x="41" y="162"/>
                    </a:lnTo>
                    <a:lnTo>
                      <a:pt x="41" y="167"/>
                    </a:lnTo>
                    <a:lnTo>
                      <a:pt x="42" y="173"/>
                    </a:lnTo>
                    <a:lnTo>
                      <a:pt x="43" y="174"/>
                    </a:lnTo>
                    <a:lnTo>
                      <a:pt x="45" y="181"/>
                    </a:lnTo>
                    <a:lnTo>
                      <a:pt x="47" y="189"/>
                    </a:lnTo>
                    <a:lnTo>
                      <a:pt x="49" y="196"/>
                    </a:lnTo>
                    <a:lnTo>
                      <a:pt x="51" y="203"/>
                    </a:lnTo>
                    <a:lnTo>
                      <a:pt x="49" y="203"/>
                    </a:lnTo>
                    <a:lnTo>
                      <a:pt x="46" y="203"/>
                    </a:lnTo>
                    <a:lnTo>
                      <a:pt x="43" y="203"/>
                    </a:lnTo>
                    <a:lnTo>
                      <a:pt x="41" y="203"/>
                    </a:lnTo>
                    <a:lnTo>
                      <a:pt x="38" y="203"/>
                    </a:lnTo>
                    <a:lnTo>
                      <a:pt x="36" y="203"/>
                    </a:lnTo>
                    <a:lnTo>
                      <a:pt x="33" y="203"/>
                    </a:lnTo>
                    <a:lnTo>
                      <a:pt x="31" y="203"/>
                    </a:lnTo>
                    <a:lnTo>
                      <a:pt x="28" y="195"/>
                    </a:lnTo>
                    <a:lnTo>
                      <a:pt x="25" y="186"/>
                    </a:lnTo>
                    <a:lnTo>
                      <a:pt x="23" y="178"/>
                    </a:lnTo>
                    <a:lnTo>
                      <a:pt x="22" y="169"/>
                    </a:lnTo>
                    <a:lnTo>
                      <a:pt x="21" y="164"/>
                    </a:lnTo>
                    <a:lnTo>
                      <a:pt x="20" y="159"/>
                    </a:lnTo>
                    <a:lnTo>
                      <a:pt x="18" y="154"/>
                    </a:lnTo>
                    <a:lnTo>
                      <a:pt x="16" y="150"/>
                    </a:lnTo>
                    <a:lnTo>
                      <a:pt x="13" y="145"/>
                    </a:lnTo>
                    <a:lnTo>
                      <a:pt x="10" y="141"/>
                    </a:lnTo>
                    <a:lnTo>
                      <a:pt x="7" y="137"/>
                    </a:lnTo>
                    <a:lnTo>
                      <a:pt x="3" y="134"/>
                    </a:lnTo>
                    <a:lnTo>
                      <a:pt x="2" y="129"/>
                    </a:lnTo>
                    <a:lnTo>
                      <a:pt x="3" y="124"/>
                    </a:lnTo>
                    <a:lnTo>
                      <a:pt x="6" y="119"/>
                    </a:lnTo>
                    <a:lnTo>
                      <a:pt x="8" y="114"/>
                    </a:lnTo>
                    <a:lnTo>
                      <a:pt x="11" y="116"/>
                    </a:lnTo>
                    <a:lnTo>
                      <a:pt x="14" y="119"/>
                    </a:lnTo>
                    <a:lnTo>
                      <a:pt x="17" y="121"/>
                    </a:lnTo>
                    <a:lnTo>
                      <a:pt x="22" y="123"/>
                    </a:lnTo>
                    <a:lnTo>
                      <a:pt x="25" y="124"/>
                    </a:lnTo>
                    <a:lnTo>
                      <a:pt x="29" y="126"/>
                    </a:lnTo>
                    <a:lnTo>
                      <a:pt x="33" y="127"/>
                    </a:lnTo>
                    <a:lnTo>
                      <a:pt x="36" y="129"/>
                    </a:lnTo>
                    <a:lnTo>
                      <a:pt x="35" y="121"/>
                    </a:lnTo>
                    <a:lnTo>
                      <a:pt x="32" y="114"/>
                    </a:lnTo>
                    <a:lnTo>
                      <a:pt x="29" y="106"/>
                    </a:lnTo>
                    <a:lnTo>
                      <a:pt x="27" y="99"/>
                    </a:lnTo>
                    <a:lnTo>
                      <a:pt x="25" y="91"/>
                    </a:lnTo>
                    <a:lnTo>
                      <a:pt x="21" y="83"/>
                    </a:lnTo>
                    <a:lnTo>
                      <a:pt x="17" y="76"/>
                    </a:lnTo>
                    <a:lnTo>
                      <a:pt x="14" y="67"/>
                    </a:lnTo>
                    <a:lnTo>
                      <a:pt x="12" y="60"/>
                    </a:lnTo>
                    <a:lnTo>
                      <a:pt x="8" y="53"/>
                    </a:lnTo>
                    <a:lnTo>
                      <a:pt x="5" y="45"/>
                    </a:lnTo>
                    <a:lnTo>
                      <a:pt x="4" y="37"/>
                    </a:lnTo>
                    <a:lnTo>
                      <a:pt x="2" y="34"/>
                    </a:lnTo>
                    <a:lnTo>
                      <a:pt x="0" y="30"/>
                    </a:lnTo>
                    <a:lnTo>
                      <a:pt x="0" y="26"/>
                    </a:lnTo>
                    <a:lnTo>
                      <a:pt x="2" y="23"/>
                    </a:lnTo>
                    <a:lnTo>
                      <a:pt x="6" y="18"/>
                    </a:lnTo>
                    <a:lnTo>
                      <a:pt x="10" y="12"/>
                    </a:lnTo>
                    <a:lnTo>
                      <a:pt x="13" y="6"/>
                    </a:lnTo>
                    <a:lnTo>
                      <a:pt x="16" y="0"/>
                    </a:lnTo>
                    <a:lnTo>
                      <a:pt x="19" y="0"/>
                    </a:lnTo>
                    <a:lnTo>
                      <a:pt x="21" y="1"/>
                    </a:lnTo>
                    <a:lnTo>
                      <a:pt x="24" y="2"/>
                    </a:lnTo>
                    <a:lnTo>
                      <a:pt x="27" y="2"/>
                    </a:lnTo>
                    <a:lnTo>
                      <a:pt x="29" y="3"/>
                    </a:lnTo>
                    <a:lnTo>
                      <a:pt x="31" y="5"/>
                    </a:lnTo>
                    <a:lnTo>
                      <a:pt x="32" y="6"/>
                    </a:lnTo>
                    <a:lnTo>
                      <a:pt x="32" y="9"/>
                    </a:lnTo>
                    <a:close/>
                  </a:path>
                </a:pathLst>
              </a:custGeom>
              <a:solidFill>
                <a:srgbClr val="FFFFFF"/>
              </a:solidFill>
              <a:ln w="9525">
                <a:noFill/>
                <a:round/>
                <a:headEnd/>
                <a:tailEnd/>
              </a:ln>
            </p:spPr>
            <p:txBody>
              <a:bodyPr/>
              <a:lstStyle/>
              <a:p>
                <a:endParaRPr lang="en-US"/>
              </a:p>
            </p:txBody>
          </p:sp>
          <p:sp>
            <p:nvSpPr>
              <p:cNvPr id="40353" name="Rectangle 24"/>
              <p:cNvSpPr>
                <a:spLocks noChangeArrowheads="1"/>
              </p:cNvSpPr>
              <p:nvPr/>
            </p:nvSpPr>
            <p:spPr bwMode="auto">
              <a:xfrm>
                <a:off x="1411" y="1563"/>
                <a:ext cx="1" cy="1"/>
              </a:xfrm>
              <a:prstGeom prst="rect">
                <a:avLst/>
              </a:prstGeom>
              <a:solidFill>
                <a:srgbClr val="000000"/>
              </a:solidFill>
              <a:ln w="9525">
                <a:noFill/>
                <a:miter lim="800000"/>
                <a:headEnd/>
                <a:tailEnd/>
              </a:ln>
            </p:spPr>
            <p:txBody>
              <a:bodyPr/>
              <a:lstStyle/>
              <a:p>
                <a:endParaRPr lang="en-US"/>
              </a:p>
            </p:txBody>
          </p:sp>
          <p:sp>
            <p:nvSpPr>
              <p:cNvPr id="40354" name="Freeform 25"/>
              <p:cNvSpPr>
                <a:spLocks/>
              </p:cNvSpPr>
              <p:nvPr/>
            </p:nvSpPr>
            <p:spPr bwMode="auto">
              <a:xfrm>
                <a:off x="1350" y="1595"/>
                <a:ext cx="109" cy="115"/>
              </a:xfrm>
              <a:custGeom>
                <a:avLst/>
                <a:gdLst>
                  <a:gd name="T0" fmla="*/ 86 w 109"/>
                  <a:gd name="T1" fmla="*/ 48 h 115"/>
                  <a:gd name="T2" fmla="*/ 87 w 109"/>
                  <a:gd name="T3" fmla="*/ 57 h 115"/>
                  <a:gd name="T4" fmla="*/ 78 w 109"/>
                  <a:gd name="T5" fmla="*/ 57 h 115"/>
                  <a:gd name="T6" fmla="*/ 68 w 109"/>
                  <a:gd name="T7" fmla="*/ 57 h 115"/>
                  <a:gd name="T8" fmla="*/ 67 w 109"/>
                  <a:gd name="T9" fmla="*/ 59 h 115"/>
                  <a:gd name="T10" fmla="*/ 76 w 109"/>
                  <a:gd name="T11" fmla="*/ 61 h 115"/>
                  <a:gd name="T12" fmla="*/ 92 w 109"/>
                  <a:gd name="T13" fmla="*/ 68 h 115"/>
                  <a:gd name="T14" fmla="*/ 106 w 109"/>
                  <a:gd name="T15" fmla="*/ 78 h 115"/>
                  <a:gd name="T16" fmla="*/ 109 w 109"/>
                  <a:gd name="T17" fmla="*/ 89 h 115"/>
                  <a:gd name="T18" fmla="*/ 105 w 109"/>
                  <a:gd name="T19" fmla="*/ 95 h 115"/>
                  <a:gd name="T20" fmla="*/ 97 w 109"/>
                  <a:gd name="T21" fmla="*/ 93 h 115"/>
                  <a:gd name="T22" fmla="*/ 89 w 109"/>
                  <a:gd name="T23" fmla="*/ 93 h 115"/>
                  <a:gd name="T24" fmla="*/ 77 w 109"/>
                  <a:gd name="T25" fmla="*/ 96 h 115"/>
                  <a:gd name="T26" fmla="*/ 64 w 109"/>
                  <a:gd name="T27" fmla="*/ 96 h 115"/>
                  <a:gd name="T28" fmla="*/ 59 w 109"/>
                  <a:gd name="T29" fmla="*/ 95 h 115"/>
                  <a:gd name="T30" fmla="*/ 52 w 109"/>
                  <a:gd name="T31" fmla="*/ 95 h 115"/>
                  <a:gd name="T32" fmla="*/ 45 w 109"/>
                  <a:gd name="T33" fmla="*/ 97 h 115"/>
                  <a:gd name="T34" fmla="*/ 38 w 109"/>
                  <a:gd name="T35" fmla="*/ 105 h 115"/>
                  <a:gd name="T36" fmla="*/ 31 w 109"/>
                  <a:gd name="T37" fmla="*/ 113 h 115"/>
                  <a:gd name="T38" fmla="*/ 28 w 109"/>
                  <a:gd name="T39" fmla="*/ 100 h 115"/>
                  <a:gd name="T40" fmla="*/ 30 w 109"/>
                  <a:gd name="T41" fmla="*/ 96 h 115"/>
                  <a:gd name="T42" fmla="*/ 38 w 109"/>
                  <a:gd name="T43" fmla="*/ 85 h 115"/>
                  <a:gd name="T44" fmla="*/ 37 w 109"/>
                  <a:gd name="T45" fmla="*/ 82 h 115"/>
                  <a:gd name="T46" fmla="*/ 28 w 109"/>
                  <a:gd name="T47" fmla="*/ 88 h 115"/>
                  <a:gd name="T48" fmla="*/ 18 w 109"/>
                  <a:gd name="T49" fmla="*/ 97 h 115"/>
                  <a:gd name="T50" fmla="*/ 16 w 109"/>
                  <a:gd name="T51" fmla="*/ 85 h 115"/>
                  <a:gd name="T52" fmla="*/ 22 w 109"/>
                  <a:gd name="T53" fmla="*/ 74 h 115"/>
                  <a:gd name="T54" fmla="*/ 34 w 109"/>
                  <a:gd name="T55" fmla="*/ 66 h 115"/>
                  <a:gd name="T56" fmla="*/ 48 w 109"/>
                  <a:gd name="T57" fmla="*/ 58 h 115"/>
                  <a:gd name="T58" fmla="*/ 61 w 109"/>
                  <a:gd name="T59" fmla="*/ 49 h 115"/>
                  <a:gd name="T60" fmla="*/ 56 w 109"/>
                  <a:gd name="T61" fmla="*/ 48 h 115"/>
                  <a:gd name="T62" fmla="*/ 43 w 109"/>
                  <a:gd name="T63" fmla="*/ 51 h 115"/>
                  <a:gd name="T64" fmla="*/ 27 w 109"/>
                  <a:gd name="T65" fmla="*/ 52 h 115"/>
                  <a:gd name="T66" fmla="*/ 18 w 109"/>
                  <a:gd name="T67" fmla="*/ 57 h 115"/>
                  <a:gd name="T68" fmla="*/ 8 w 109"/>
                  <a:gd name="T69" fmla="*/ 63 h 115"/>
                  <a:gd name="T70" fmla="*/ 1 w 109"/>
                  <a:gd name="T71" fmla="*/ 65 h 115"/>
                  <a:gd name="T72" fmla="*/ 0 w 109"/>
                  <a:gd name="T73" fmla="*/ 55 h 115"/>
                  <a:gd name="T74" fmla="*/ 8 w 109"/>
                  <a:gd name="T75" fmla="*/ 43 h 115"/>
                  <a:gd name="T76" fmla="*/ 18 w 109"/>
                  <a:gd name="T77" fmla="*/ 32 h 115"/>
                  <a:gd name="T78" fmla="*/ 25 w 109"/>
                  <a:gd name="T79" fmla="*/ 21 h 115"/>
                  <a:gd name="T80" fmla="*/ 32 w 109"/>
                  <a:gd name="T81" fmla="*/ 12 h 115"/>
                  <a:gd name="T82" fmla="*/ 39 w 109"/>
                  <a:gd name="T83" fmla="*/ 3 h 115"/>
                  <a:gd name="T84" fmla="*/ 54 w 109"/>
                  <a:gd name="T85" fmla="*/ 8 h 115"/>
                  <a:gd name="T86" fmla="*/ 70 w 109"/>
                  <a:gd name="T87" fmla="*/ 22 h 115"/>
                  <a:gd name="T88" fmla="*/ 82 w 109"/>
                  <a:gd name="T89" fmla="*/ 38 h 1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9"/>
                  <a:gd name="T136" fmla="*/ 0 h 115"/>
                  <a:gd name="T137" fmla="*/ 109 w 109"/>
                  <a:gd name="T138" fmla="*/ 115 h 11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9" h="115">
                    <a:moveTo>
                      <a:pt x="82" y="38"/>
                    </a:moveTo>
                    <a:lnTo>
                      <a:pt x="84" y="43"/>
                    </a:lnTo>
                    <a:lnTo>
                      <a:pt x="86" y="48"/>
                    </a:lnTo>
                    <a:lnTo>
                      <a:pt x="87" y="52"/>
                    </a:lnTo>
                    <a:lnTo>
                      <a:pt x="90" y="57"/>
                    </a:lnTo>
                    <a:lnTo>
                      <a:pt x="87" y="57"/>
                    </a:lnTo>
                    <a:lnTo>
                      <a:pt x="84" y="57"/>
                    </a:lnTo>
                    <a:lnTo>
                      <a:pt x="81" y="57"/>
                    </a:lnTo>
                    <a:lnTo>
                      <a:pt x="78" y="57"/>
                    </a:lnTo>
                    <a:lnTo>
                      <a:pt x="75" y="57"/>
                    </a:lnTo>
                    <a:lnTo>
                      <a:pt x="71" y="57"/>
                    </a:lnTo>
                    <a:lnTo>
                      <a:pt x="68" y="57"/>
                    </a:lnTo>
                    <a:lnTo>
                      <a:pt x="65" y="57"/>
                    </a:lnTo>
                    <a:lnTo>
                      <a:pt x="65" y="58"/>
                    </a:lnTo>
                    <a:lnTo>
                      <a:pt x="67" y="59"/>
                    </a:lnTo>
                    <a:lnTo>
                      <a:pt x="68" y="59"/>
                    </a:lnTo>
                    <a:lnTo>
                      <a:pt x="70" y="60"/>
                    </a:lnTo>
                    <a:lnTo>
                      <a:pt x="76" y="61"/>
                    </a:lnTo>
                    <a:lnTo>
                      <a:pt x="82" y="63"/>
                    </a:lnTo>
                    <a:lnTo>
                      <a:pt x="87" y="65"/>
                    </a:lnTo>
                    <a:lnTo>
                      <a:pt x="92" y="68"/>
                    </a:lnTo>
                    <a:lnTo>
                      <a:pt x="97" y="71"/>
                    </a:lnTo>
                    <a:lnTo>
                      <a:pt x="101" y="74"/>
                    </a:lnTo>
                    <a:lnTo>
                      <a:pt x="106" y="78"/>
                    </a:lnTo>
                    <a:lnTo>
                      <a:pt x="109" y="82"/>
                    </a:lnTo>
                    <a:lnTo>
                      <a:pt x="109" y="86"/>
                    </a:lnTo>
                    <a:lnTo>
                      <a:pt x="109" y="89"/>
                    </a:lnTo>
                    <a:lnTo>
                      <a:pt x="108" y="93"/>
                    </a:lnTo>
                    <a:lnTo>
                      <a:pt x="108" y="96"/>
                    </a:lnTo>
                    <a:lnTo>
                      <a:pt x="105" y="95"/>
                    </a:lnTo>
                    <a:lnTo>
                      <a:pt x="103" y="94"/>
                    </a:lnTo>
                    <a:lnTo>
                      <a:pt x="100" y="93"/>
                    </a:lnTo>
                    <a:lnTo>
                      <a:pt x="97" y="93"/>
                    </a:lnTo>
                    <a:lnTo>
                      <a:pt x="93" y="93"/>
                    </a:lnTo>
                    <a:lnTo>
                      <a:pt x="89" y="93"/>
                    </a:lnTo>
                    <a:lnTo>
                      <a:pt x="85" y="94"/>
                    </a:lnTo>
                    <a:lnTo>
                      <a:pt x="81" y="96"/>
                    </a:lnTo>
                    <a:lnTo>
                      <a:pt x="77" y="96"/>
                    </a:lnTo>
                    <a:lnTo>
                      <a:pt x="73" y="97"/>
                    </a:lnTo>
                    <a:lnTo>
                      <a:pt x="69" y="97"/>
                    </a:lnTo>
                    <a:lnTo>
                      <a:pt x="64" y="96"/>
                    </a:lnTo>
                    <a:lnTo>
                      <a:pt x="62" y="95"/>
                    </a:lnTo>
                    <a:lnTo>
                      <a:pt x="61" y="95"/>
                    </a:lnTo>
                    <a:lnTo>
                      <a:pt x="59" y="95"/>
                    </a:lnTo>
                    <a:lnTo>
                      <a:pt x="57" y="95"/>
                    </a:lnTo>
                    <a:lnTo>
                      <a:pt x="54" y="95"/>
                    </a:lnTo>
                    <a:lnTo>
                      <a:pt x="52" y="95"/>
                    </a:lnTo>
                    <a:lnTo>
                      <a:pt x="51" y="95"/>
                    </a:lnTo>
                    <a:lnTo>
                      <a:pt x="49" y="96"/>
                    </a:lnTo>
                    <a:lnTo>
                      <a:pt x="45" y="97"/>
                    </a:lnTo>
                    <a:lnTo>
                      <a:pt x="42" y="100"/>
                    </a:lnTo>
                    <a:lnTo>
                      <a:pt x="40" y="103"/>
                    </a:lnTo>
                    <a:lnTo>
                      <a:pt x="38" y="105"/>
                    </a:lnTo>
                    <a:lnTo>
                      <a:pt x="36" y="108"/>
                    </a:lnTo>
                    <a:lnTo>
                      <a:pt x="34" y="111"/>
                    </a:lnTo>
                    <a:lnTo>
                      <a:pt x="31" y="113"/>
                    </a:lnTo>
                    <a:lnTo>
                      <a:pt x="27" y="115"/>
                    </a:lnTo>
                    <a:lnTo>
                      <a:pt x="28" y="101"/>
                    </a:lnTo>
                    <a:lnTo>
                      <a:pt x="28" y="100"/>
                    </a:lnTo>
                    <a:lnTo>
                      <a:pt x="29" y="99"/>
                    </a:lnTo>
                    <a:lnTo>
                      <a:pt x="29" y="97"/>
                    </a:lnTo>
                    <a:lnTo>
                      <a:pt x="30" y="96"/>
                    </a:lnTo>
                    <a:lnTo>
                      <a:pt x="33" y="92"/>
                    </a:lnTo>
                    <a:lnTo>
                      <a:pt x="35" y="88"/>
                    </a:lnTo>
                    <a:lnTo>
                      <a:pt x="38" y="85"/>
                    </a:lnTo>
                    <a:lnTo>
                      <a:pt x="43" y="82"/>
                    </a:lnTo>
                    <a:lnTo>
                      <a:pt x="40" y="81"/>
                    </a:lnTo>
                    <a:lnTo>
                      <a:pt x="37" y="82"/>
                    </a:lnTo>
                    <a:lnTo>
                      <a:pt x="35" y="84"/>
                    </a:lnTo>
                    <a:lnTo>
                      <a:pt x="32" y="85"/>
                    </a:lnTo>
                    <a:lnTo>
                      <a:pt x="28" y="88"/>
                    </a:lnTo>
                    <a:lnTo>
                      <a:pt x="25" y="91"/>
                    </a:lnTo>
                    <a:lnTo>
                      <a:pt x="21" y="94"/>
                    </a:lnTo>
                    <a:lnTo>
                      <a:pt x="18" y="97"/>
                    </a:lnTo>
                    <a:lnTo>
                      <a:pt x="16" y="93"/>
                    </a:lnTo>
                    <a:lnTo>
                      <a:pt x="15" y="89"/>
                    </a:lnTo>
                    <a:lnTo>
                      <a:pt x="16" y="85"/>
                    </a:lnTo>
                    <a:lnTo>
                      <a:pt x="17" y="81"/>
                    </a:lnTo>
                    <a:lnTo>
                      <a:pt x="19" y="78"/>
                    </a:lnTo>
                    <a:lnTo>
                      <a:pt x="22" y="74"/>
                    </a:lnTo>
                    <a:lnTo>
                      <a:pt x="25" y="71"/>
                    </a:lnTo>
                    <a:lnTo>
                      <a:pt x="29" y="68"/>
                    </a:lnTo>
                    <a:lnTo>
                      <a:pt x="34" y="66"/>
                    </a:lnTo>
                    <a:lnTo>
                      <a:pt x="38" y="63"/>
                    </a:lnTo>
                    <a:lnTo>
                      <a:pt x="43" y="61"/>
                    </a:lnTo>
                    <a:lnTo>
                      <a:pt x="48" y="58"/>
                    </a:lnTo>
                    <a:lnTo>
                      <a:pt x="52" y="55"/>
                    </a:lnTo>
                    <a:lnTo>
                      <a:pt x="57" y="52"/>
                    </a:lnTo>
                    <a:lnTo>
                      <a:pt x="61" y="49"/>
                    </a:lnTo>
                    <a:lnTo>
                      <a:pt x="65" y="47"/>
                    </a:lnTo>
                    <a:lnTo>
                      <a:pt x="61" y="47"/>
                    </a:lnTo>
                    <a:lnTo>
                      <a:pt x="56" y="48"/>
                    </a:lnTo>
                    <a:lnTo>
                      <a:pt x="51" y="49"/>
                    </a:lnTo>
                    <a:lnTo>
                      <a:pt x="47" y="49"/>
                    </a:lnTo>
                    <a:lnTo>
                      <a:pt x="43" y="51"/>
                    </a:lnTo>
                    <a:lnTo>
                      <a:pt x="37" y="51"/>
                    </a:lnTo>
                    <a:lnTo>
                      <a:pt x="32" y="52"/>
                    </a:lnTo>
                    <a:lnTo>
                      <a:pt x="27" y="52"/>
                    </a:lnTo>
                    <a:lnTo>
                      <a:pt x="24" y="53"/>
                    </a:lnTo>
                    <a:lnTo>
                      <a:pt x="21" y="55"/>
                    </a:lnTo>
                    <a:lnTo>
                      <a:pt x="18" y="57"/>
                    </a:lnTo>
                    <a:lnTo>
                      <a:pt x="14" y="58"/>
                    </a:lnTo>
                    <a:lnTo>
                      <a:pt x="11" y="60"/>
                    </a:lnTo>
                    <a:lnTo>
                      <a:pt x="8" y="63"/>
                    </a:lnTo>
                    <a:lnTo>
                      <a:pt x="5" y="65"/>
                    </a:lnTo>
                    <a:lnTo>
                      <a:pt x="2" y="67"/>
                    </a:lnTo>
                    <a:lnTo>
                      <a:pt x="1" y="65"/>
                    </a:lnTo>
                    <a:lnTo>
                      <a:pt x="0" y="61"/>
                    </a:lnTo>
                    <a:lnTo>
                      <a:pt x="0" y="58"/>
                    </a:lnTo>
                    <a:lnTo>
                      <a:pt x="0" y="55"/>
                    </a:lnTo>
                    <a:lnTo>
                      <a:pt x="2" y="51"/>
                    </a:lnTo>
                    <a:lnTo>
                      <a:pt x="5" y="47"/>
                    </a:lnTo>
                    <a:lnTo>
                      <a:pt x="8" y="43"/>
                    </a:lnTo>
                    <a:lnTo>
                      <a:pt x="11" y="39"/>
                    </a:lnTo>
                    <a:lnTo>
                      <a:pt x="15" y="36"/>
                    </a:lnTo>
                    <a:lnTo>
                      <a:pt x="18" y="32"/>
                    </a:lnTo>
                    <a:lnTo>
                      <a:pt x="21" y="28"/>
                    </a:lnTo>
                    <a:lnTo>
                      <a:pt x="23" y="24"/>
                    </a:lnTo>
                    <a:lnTo>
                      <a:pt x="25" y="21"/>
                    </a:lnTo>
                    <a:lnTo>
                      <a:pt x="27" y="18"/>
                    </a:lnTo>
                    <a:lnTo>
                      <a:pt x="30" y="15"/>
                    </a:lnTo>
                    <a:lnTo>
                      <a:pt x="32" y="12"/>
                    </a:lnTo>
                    <a:lnTo>
                      <a:pt x="35" y="9"/>
                    </a:lnTo>
                    <a:lnTo>
                      <a:pt x="37" y="6"/>
                    </a:lnTo>
                    <a:lnTo>
                      <a:pt x="39" y="3"/>
                    </a:lnTo>
                    <a:lnTo>
                      <a:pt x="41" y="0"/>
                    </a:lnTo>
                    <a:lnTo>
                      <a:pt x="48" y="4"/>
                    </a:lnTo>
                    <a:lnTo>
                      <a:pt x="54" y="8"/>
                    </a:lnTo>
                    <a:lnTo>
                      <a:pt x="60" y="12"/>
                    </a:lnTo>
                    <a:lnTo>
                      <a:pt x="65" y="17"/>
                    </a:lnTo>
                    <a:lnTo>
                      <a:pt x="70" y="22"/>
                    </a:lnTo>
                    <a:lnTo>
                      <a:pt x="75" y="27"/>
                    </a:lnTo>
                    <a:lnTo>
                      <a:pt x="79" y="32"/>
                    </a:lnTo>
                    <a:lnTo>
                      <a:pt x="82" y="38"/>
                    </a:lnTo>
                    <a:close/>
                  </a:path>
                </a:pathLst>
              </a:custGeom>
              <a:solidFill>
                <a:srgbClr val="FFFFFF"/>
              </a:solidFill>
              <a:ln w="9525">
                <a:noFill/>
                <a:round/>
                <a:headEnd/>
                <a:tailEnd/>
              </a:ln>
            </p:spPr>
            <p:txBody>
              <a:bodyPr/>
              <a:lstStyle/>
              <a:p>
                <a:endParaRPr lang="en-US"/>
              </a:p>
            </p:txBody>
          </p:sp>
          <p:sp>
            <p:nvSpPr>
              <p:cNvPr id="40355" name="Freeform 26"/>
              <p:cNvSpPr>
                <a:spLocks/>
              </p:cNvSpPr>
              <p:nvPr/>
            </p:nvSpPr>
            <p:spPr bwMode="auto">
              <a:xfrm>
                <a:off x="1486" y="1647"/>
                <a:ext cx="46" cy="77"/>
              </a:xfrm>
              <a:custGeom>
                <a:avLst/>
                <a:gdLst>
                  <a:gd name="T0" fmla="*/ 31 w 46"/>
                  <a:gd name="T1" fmla="*/ 56 h 77"/>
                  <a:gd name="T2" fmla="*/ 32 w 46"/>
                  <a:gd name="T3" fmla="*/ 59 h 77"/>
                  <a:gd name="T4" fmla="*/ 34 w 46"/>
                  <a:gd name="T5" fmla="*/ 62 h 77"/>
                  <a:gd name="T6" fmla="*/ 36 w 46"/>
                  <a:gd name="T7" fmla="*/ 64 h 77"/>
                  <a:gd name="T8" fmla="*/ 39 w 46"/>
                  <a:gd name="T9" fmla="*/ 66 h 77"/>
                  <a:gd name="T10" fmla="*/ 41 w 46"/>
                  <a:gd name="T11" fmla="*/ 69 h 77"/>
                  <a:gd name="T12" fmla="*/ 44 w 46"/>
                  <a:gd name="T13" fmla="*/ 71 h 77"/>
                  <a:gd name="T14" fmla="*/ 45 w 46"/>
                  <a:gd name="T15" fmla="*/ 74 h 77"/>
                  <a:gd name="T16" fmla="*/ 46 w 46"/>
                  <a:gd name="T17" fmla="*/ 77 h 77"/>
                  <a:gd name="T18" fmla="*/ 37 w 46"/>
                  <a:gd name="T19" fmla="*/ 72 h 77"/>
                  <a:gd name="T20" fmla="*/ 29 w 46"/>
                  <a:gd name="T21" fmla="*/ 65 h 77"/>
                  <a:gd name="T22" fmla="*/ 22 w 46"/>
                  <a:gd name="T23" fmla="*/ 58 h 77"/>
                  <a:gd name="T24" fmla="*/ 17 w 46"/>
                  <a:gd name="T25" fmla="*/ 50 h 77"/>
                  <a:gd name="T26" fmla="*/ 14 w 46"/>
                  <a:gd name="T27" fmla="*/ 42 h 77"/>
                  <a:gd name="T28" fmla="*/ 12 w 46"/>
                  <a:gd name="T29" fmla="*/ 33 h 77"/>
                  <a:gd name="T30" fmla="*/ 11 w 46"/>
                  <a:gd name="T31" fmla="*/ 24 h 77"/>
                  <a:gd name="T32" fmla="*/ 11 w 46"/>
                  <a:gd name="T33" fmla="*/ 14 h 77"/>
                  <a:gd name="T34" fmla="*/ 8 w 46"/>
                  <a:gd name="T35" fmla="*/ 11 h 77"/>
                  <a:gd name="T36" fmla="*/ 6 w 46"/>
                  <a:gd name="T37" fmla="*/ 7 h 77"/>
                  <a:gd name="T38" fmla="*/ 3 w 46"/>
                  <a:gd name="T39" fmla="*/ 3 h 77"/>
                  <a:gd name="T40" fmla="*/ 0 w 46"/>
                  <a:gd name="T41" fmla="*/ 0 h 77"/>
                  <a:gd name="T42" fmla="*/ 10 w 46"/>
                  <a:gd name="T43" fmla="*/ 4 h 77"/>
                  <a:gd name="T44" fmla="*/ 17 w 46"/>
                  <a:gd name="T45" fmla="*/ 10 h 77"/>
                  <a:gd name="T46" fmla="*/ 22 w 46"/>
                  <a:gd name="T47" fmla="*/ 16 h 77"/>
                  <a:gd name="T48" fmla="*/ 26 w 46"/>
                  <a:gd name="T49" fmla="*/ 23 h 77"/>
                  <a:gd name="T50" fmla="*/ 29 w 46"/>
                  <a:gd name="T51" fmla="*/ 31 h 77"/>
                  <a:gd name="T52" fmla="*/ 30 w 46"/>
                  <a:gd name="T53" fmla="*/ 39 h 77"/>
                  <a:gd name="T54" fmla="*/ 31 w 46"/>
                  <a:gd name="T55" fmla="*/ 48 h 77"/>
                  <a:gd name="T56" fmla="*/ 31 w 46"/>
                  <a:gd name="T57" fmla="*/ 56 h 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77"/>
                  <a:gd name="T89" fmla="*/ 46 w 46"/>
                  <a:gd name="T90" fmla="*/ 77 h 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77">
                    <a:moveTo>
                      <a:pt x="31" y="56"/>
                    </a:moveTo>
                    <a:lnTo>
                      <a:pt x="32" y="59"/>
                    </a:lnTo>
                    <a:lnTo>
                      <a:pt x="34" y="62"/>
                    </a:lnTo>
                    <a:lnTo>
                      <a:pt x="36" y="64"/>
                    </a:lnTo>
                    <a:lnTo>
                      <a:pt x="39" y="66"/>
                    </a:lnTo>
                    <a:lnTo>
                      <a:pt x="41" y="69"/>
                    </a:lnTo>
                    <a:lnTo>
                      <a:pt x="44" y="71"/>
                    </a:lnTo>
                    <a:lnTo>
                      <a:pt x="45" y="74"/>
                    </a:lnTo>
                    <a:lnTo>
                      <a:pt x="46" y="77"/>
                    </a:lnTo>
                    <a:lnTo>
                      <a:pt x="37" y="72"/>
                    </a:lnTo>
                    <a:lnTo>
                      <a:pt x="29" y="65"/>
                    </a:lnTo>
                    <a:lnTo>
                      <a:pt x="22" y="58"/>
                    </a:lnTo>
                    <a:lnTo>
                      <a:pt x="17" y="50"/>
                    </a:lnTo>
                    <a:lnTo>
                      <a:pt x="14" y="42"/>
                    </a:lnTo>
                    <a:lnTo>
                      <a:pt x="12" y="33"/>
                    </a:lnTo>
                    <a:lnTo>
                      <a:pt x="11" y="24"/>
                    </a:lnTo>
                    <a:lnTo>
                      <a:pt x="11" y="14"/>
                    </a:lnTo>
                    <a:lnTo>
                      <a:pt x="8" y="11"/>
                    </a:lnTo>
                    <a:lnTo>
                      <a:pt x="6" y="7"/>
                    </a:lnTo>
                    <a:lnTo>
                      <a:pt x="3" y="3"/>
                    </a:lnTo>
                    <a:lnTo>
                      <a:pt x="0" y="0"/>
                    </a:lnTo>
                    <a:lnTo>
                      <a:pt x="10" y="4"/>
                    </a:lnTo>
                    <a:lnTo>
                      <a:pt x="17" y="10"/>
                    </a:lnTo>
                    <a:lnTo>
                      <a:pt x="22" y="16"/>
                    </a:lnTo>
                    <a:lnTo>
                      <a:pt x="26" y="23"/>
                    </a:lnTo>
                    <a:lnTo>
                      <a:pt x="29" y="31"/>
                    </a:lnTo>
                    <a:lnTo>
                      <a:pt x="30" y="39"/>
                    </a:lnTo>
                    <a:lnTo>
                      <a:pt x="31" y="48"/>
                    </a:lnTo>
                    <a:lnTo>
                      <a:pt x="31" y="56"/>
                    </a:lnTo>
                    <a:close/>
                  </a:path>
                </a:pathLst>
              </a:custGeom>
              <a:solidFill>
                <a:srgbClr val="FFFFFF"/>
              </a:solidFill>
              <a:ln w="9525">
                <a:noFill/>
                <a:round/>
                <a:headEnd/>
                <a:tailEnd/>
              </a:ln>
            </p:spPr>
            <p:txBody>
              <a:bodyPr/>
              <a:lstStyle/>
              <a:p>
                <a:endParaRPr lang="en-US"/>
              </a:p>
            </p:txBody>
          </p:sp>
          <p:sp>
            <p:nvSpPr>
              <p:cNvPr id="40356" name="Freeform 27"/>
              <p:cNvSpPr>
                <a:spLocks/>
              </p:cNvSpPr>
              <p:nvPr/>
            </p:nvSpPr>
            <p:spPr bwMode="auto">
              <a:xfrm>
                <a:off x="1526" y="1674"/>
                <a:ext cx="13" cy="16"/>
              </a:xfrm>
              <a:custGeom>
                <a:avLst/>
                <a:gdLst>
                  <a:gd name="T0" fmla="*/ 10 w 13"/>
                  <a:gd name="T1" fmla="*/ 3 h 16"/>
                  <a:gd name="T2" fmla="*/ 11 w 13"/>
                  <a:gd name="T3" fmla="*/ 5 h 16"/>
                  <a:gd name="T4" fmla="*/ 12 w 13"/>
                  <a:gd name="T5" fmla="*/ 7 h 16"/>
                  <a:gd name="T6" fmla="*/ 13 w 13"/>
                  <a:gd name="T7" fmla="*/ 9 h 16"/>
                  <a:gd name="T8" fmla="*/ 13 w 13"/>
                  <a:gd name="T9" fmla="*/ 11 h 16"/>
                  <a:gd name="T10" fmla="*/ 11 w 13"/>
                  <a:gd name="T11" fmla="*/ 12 h 16"/>
                  <a:gd name="T12" fmla="*/ 11 w 13"/>
                  <a:gd name="T13" fmla="*/ 14 h 16"/>
                  <a:gd name="T14" fmla="*/ 11 w 13"/>
                  <a:gd name="T15" fmla="*/ 15 h 16"/>
                  <a:gd name="T16" fmla="*/ 10 w 13"/>
                  <a:gd name="T17" fmla="*/ 16 h 16"/>
                  <a:gd name="T18" fmla="*/ 6 w 13"/>
                  <a:gd name="T19" fmla="*/ 13 h 16"/>
                  <a:gd name="T20" fmla="*/ 2 w 13"/>
                  <a:gd name="T21" fmla="*/ 9 h 16"/>
                  <a:gd name="T22" fmla="*/ 0 w 13"/>
                  <a:gd name="T23" fmla="*/ 6 h 16"/>
                  <a:gd name="T24" fmla="*/ 1 w 13"/>
                  <a:gd name="T25" fmla="*/ 1 h 16"/>
                  <a:gd name="T26" fmla="*/ 3 w 13"/>
                  <a:gd name="T27" fmla="*/ 0 h 16"/>
                  <a:gd name="T28" fmla="*/ 6 w 13"/>
                  <a:gd name="T29" fmla="*/ 1 h 16"/>
                  <a:gd name="T30" fmla="*/ 8 w 13"/>
                  <a:gd name="T31" fmla="*/ 2 h 16"/>
                  <a:gd name="T32" fmla="*/ 10 w 13"/>
                  <a:gd name="T33" fmla="*/ 3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16"/>
                  <a:gd name="T53" fmla="*/ 13 w 13"/>
                  <a:gd name="T54" fmla="*/ 16 h 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16">
                    <a:moveTo>
                      <a:pt x="10" y="3"/>
                    </a:moveTo>
                    <a:lnTo>
                      <a:pt x="11" y="5"/>
                    </a:lnTo>
                    <a:lnTo>
                      <a:pt x="12" y="7"/>
                    </a:lnTo>
                    <a:lnTo>
                      <a:pt x="13" y="9"/>
                    </a:lnTo>
                    <a:lnTo>
                      <a:pt x="13" y="11"/>
                    </a:lnTo>
                    <a:lnTo>
                      <a:pt x="11" y="12"/>
                    </a:lnTo>
                    <a:lnTo>
                      <a:pt x="11" y="14"/>
                    </a:lnTo>
                    <a:lnTo>
                      <a:pt x="11" y="15"/>
                    </a:lnTo>
                    <a:lnTo>
                      <a:pt x="10" y="16"/>
                    </a:lnTo>
                    <a:lnTo>
                      <a:pt x="6" y="13"/>
                    </a:lnTo>
                    <a:lnTo>
                      <a:pt x="2" y="9"/>
                    </a:lnTo>
                    <a:lnTo>
                      <a:pt x="0" y="6"/>
                    </a:lnTo>
                    <a:lnTo>
                      <a:pt x="1" y="1"/>
                    </a:lnTo>
                    <a:lnTo>
                      <a:pt x="3" y="0"/>
                    </a:lnTo>
                    <a:lnTo>
                      <a:pt x="6" y="1"/>
                    </a:lnTo>
                    <a:lnTo>
                      <a:pt x="8" y="2"/>
                    </a:lnTo>
                    <a:lnTo>
                      <a:pt x="10" y="3"/>
                    </a:lnTo>
                    <a:close/>
                  </a:path>
                </a:pathLst>
              </a:custGeom>
              <a:solidFill>
                <a:srgbClr val="FFFFFF"/>
              </a:solidFill>
              <a:ln w="9525">
                <a:noFill/>
                <a:round/>
                <a:headEnd/>
                <a:tailEnd/>
              </a:ln>
            </p:spPr>
            <p:txBody>
              <a:bodyPr/>
              <a:lstStyle/>
              <a:p>
                <a:endParaRPr lang="en-US"/>
              </a:p>
            </p:txBody>
          </p:sp>
          <p:sp>
            <p:nvSpPr>
              <p:cNvPr id="40357" name="Freeform 28"/>
              <p:cNvSpPr>
                <a:spLocks/>
              </p:cNvSpPr>
              <p:nvPr/>
            </p:nvSpPr>
            <p:spPr bwMode="auto">
              <a:xfrm>
                <a:off x="1699" y="1695"/>
                <a:ext cx="280" cy="99"/>
              </a:xfrm>
              <a:custGeom>
                <a:avLst/>
                <a:gdLst>
                  <a:gd name="T0" fmla="*/ 245 w 280"/>
                  <a:gd name="T1" fmla="*/ 16 h 99"/>
                  <a:gd name="T2" fmla="*/ 268 w 280"/>
                  <a:gd name="T3" fmla="*/ 28 h 99"/>
                  <a:gd name="T4" fmla="*/ 279 w 280"/>
                  <a:gd name="T5" fmla="*/ 39 h 99"/>
                  <a:gd name="T6" fmla="*/ 271 w 280"/>
                  <a:gd name="T7" fmla="*/ 54 h 99"/>
                  <a:gd name="T8" fmla="*/ 270 w 280"/>
                  <a:gd name="T9" fmla="*/ 59 h 99"/>
                  <a:gd name="T10" fmla="*/ 254 w 280"/>
                  <a:gd name="T11" fmla="*/ 47 h 99"/>
                  <a:gd name="T12" fmla="*/ 232 w 280"/>
                  <a:gd name="T13" fmla="*/ 34 h 99"/>
                  <a:gd name="T14" fmla="*/ 206 w 280"/>
                  <a:gd name="T15" fmla="*/ 25 h 99"/>
                  <a:gd name="T16" fmla="*/ 178 w 280"/>
                  <a:gd name="T17" fmla="*/ 19 h 99"/>
                  <a:gd name="T18" fmla="*/ 175 w 280"/>
                  <a:gd name="T19" fmla="*/ 22 h 99"/>
                  <a:gd name="T20" fmla="*/ 206 w 280"/>
                  <a:gd name="T21" fmla="*/ 36 h 99"/>
                  <a:gd name="T22" fmla="*/ 237 w 280"/>
                  <a:gd name="T23" fmla="*/ 62 h 99"/>
                  <a:gd name="T24" fmla="*/ 235 w 280"/>
                  <a:gd name="T25" fmla="*/ 70 h 99"/>
                  <a:gd name="T26" fmla="*/ 222 w 280"/>
                  <a:gd name="T27" fmla="*/ 74 h 99"/>
                  <a:gd name="T28" fmla="*/ 205 w 280"/>
                  <a:gd name="T29" fmla="*/ 69 h 99"/>
                  <a:gd name="T30" fmla="*/ 186 w 280"/>
                  <a:gd name="T31" fmla="*/ 66 h 99"/>
                  <a:gd name="T32" fmla="*/ 173 w 280"/>
                  <a:gd name="T33" fmla="*/ 64 h 99"/>
                  <a:gd name="T34" fmla="*/ 162 w 280"/>
                  <a:gd name="T35" fmla="*/ 61 h 99"/>
                  <a:gd name="T36" fmla="*/ 166 w 280"/>
                  <a:gd name="T37" fmla="*/ 65 h 99"/>
                  <a:gd name="T38" fmla="*/ 185 w 280"/>
                  <a:gd name="T39" fmla="*/ 72 h 99"/>
                  <a:gd name="T40" fmla="*/ 193 w 280"/>
                  <a:gd name="T41" fmla="*/ 83 h 99"/>
                  <a:gd name="T42" fmla="*/ 181 w 280"/>
                  <a:gd name="T43" fmla="*/ 87 h 99"/>
                  <a:gd name="T44" fmla="*/ 169 w 280"/>
                  <a:gd name="T45" fmla="*/ 87 h 99"/>
                  <a:gd name="T46" fmla="*/ 157 w 280"/>
                  <a:gd name="T47" fmla="*/ 79 h 99"/>
                  <a:gd name="T48" fmla="*/ 139 w 280"/>
                  <a:gd name="T49" fmla="*/ 72 h 99"/>
                  <a:gd name="T50" fmla="*/ 127 w 280"/>
                  <a:gd name="T51" fmla="*/ 70 h 99"/>
                  <a:gd name="T52" fmla="*/ 129 w 280"/>
                  <a:gd name="T53" fmla="*/ 79 h 99"/>
                  <a:gd name="T54" fmla="*/ 121 w 280"/>
                  <a:gd name="T55" fmla="*/ 86 h 99"/>
                  <a:gd name="T56" fmla="*/ 114 w 280"/>
                  <a:gd name="T57" fmla="*/ 79 h 99"/>
                  <a:gd name="T58" fmla="*/ 102 w 280"/>
                  <a:gd name="T59" fmla="*/ 69 h 99"/>
                  <a:gd name="T60" fmla="*/ 93 w 280"/>
                  <a:gd name="T61" fmla="*/ 58 h 99"/>
                  <a:gd name="T62" fmla="*/ 88 w 280"/>
                  <a:gd name="T63" fmla="*/ 58 h 99"/>
                  <a:gd name="T64" fmla="*/ 99 w 280"/>
                  <a:gd name="T65" fmla="*/ 76 h 99"/>
                  <a:gd name="T66" fmla="*/ 95 w 280"/>
                  <a:gd name="T67" fmla="*/ 91 h 99"/>
                  <a:gd name="T68" fmla="*/ 78 w 280"/>
                  <a:gd name="T69" fmla="*/ 92 h 99"/>
                  <a:gd name="T70" fmla="*/ 64 w 280"/>
                  <a:gd name="T71" fmla="*/ 90 h 99"/>
                  <a:gd name="T72" fmla="*/ 51 w 280"/>
                  <a:gd name="T73" fmla="*/ 88 h 99"/>
                  <a:gd name="T74" fmla="*/ 30 w 280"/>
                  <a:gd name="T75" fmla="*/ 81 h 99"/>
                  <a:gd name="T76" fmla="*/ 17 w 280"/>
                  <a:gd name="T77" fmla="*/ 75 h 99"/>
                  <a:gd name="T78" fmla="*/ 23 w 280"/>
                  <a:gd name="T79" fmla="*/ 87 h 99"/>
                  <a:gd name="T80" fmla="*/ 12 w 280"/>
                  <a:gd name="T81" fmla="*/ 92 h 99"/>
                  <a:gd name="T82" fmla="*/ 0 w 280"/>
                  <a:gd name="T83" fmla="*/ 64 h 99"/>
                  <a:gd name="T84" fmla="*/ 37 w 280"/>
                  <a:gd name="T85" fmla="*/ 57 h 99"/>
                  <a:gd name="T86" fmla="*/ 71 w 280"/>
                  <a:gd name="T87" fmla="*/ 46 h 99"/>
                  <a:gd name="T88" fmla="*/ 84 w 280"/>
                  <a:gd name="T89" fmla="*/ 40 h 99"/>
                  <a:gd name="T90" fmla="*/ 73 w 280"/>
                  <a:gd name="T91" fmla="*/ 42 h 99"/>
                  <a:gd name="T92" fmla="*/ 60 w 280"/>
                  <a:gd name="T93" fmla="*/ 40 h 99"/>
                  <a:gd name="T94" fmla="*/ 65 w 280"/>
                  <a:gd name="T95" fmla="*/ 30 h 99"/>
                  <a:gd name="T96" fmla="*/ 99 w 280"/>
                  <a:gd name="T97" fmla="*/ 33 h 99"/>
                  <a:gd name="T98" fmla="*/ 131 w 280"/>
                  <a:gd name="T99" fmla="*/ 39 h 99"/>
                  <a:gd name="T100" fmla="*/ 141 w 280"/>
                  <a:gd name="T101" fmla="*/ 40 h 99"/>
                  <a:gd name="T102" fmla="*/ 151 w 280"/>
                  <a:gd name="T103" fmla="*/ 40 h 99"/>
                  <a:gd name="T104" fmla="*/ 137 w 280"/>
                  <a:gd name="T105" fmla="*/ 33 h 99"/>
                  <a:gd name="T106" fmla="*/ 121 w 280"/>
                  <a:gd name="T107" fmla="*/ 28 h 99"/>
                  <a:gd name="T108" fmla="*/ 128 w 280"/>
                  <a:gd name="T109" fmla="*/ 20 h 99"/>
                  <a:gd name="T110" fmla="*/ 137 w 280"/>
                  <a:gd name="T111" fmla="*/ 14 h 99"/>
                  <a:gd name="T112" fmla="*/ 159 w 280"/>
                  <a:gd name="T113" fmla="*/ 12 h 99"/>
                  <a:gd name="T114" fmla="*/ 179 w 280"/>
                  <a:gd name="T115" fmla="*/ 5 h 99"/>
                  <a:gd name="T116" fmla="*/ 198 w 280"/>
                  <a:gd name="T117" fmla="*/ 0 h 99"/>
                  <a:gd name="T118" fmla="*/ 221 w 280"/>
                  <a:gd name="T119" fmla="*/ 4 h 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0"/>
                  <a:gd name="T181" fmla="*/ 0 h 99"/>
                  <a:gd name="T182" fmla="*/ 280 w 280"/>
                  <a:gd name="T183" fmla="*/ 99 h 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0" h="99">
                    <a:moveTo>
                      <a:pt x="228" y="7"/>
                    </a:moveTo>
                    <a:lnTo>
                      <a:pt x="234" y="9"/>
                    </a:lnTo>
                    <a:lnTo>
                      <a:pt x="240" y="12"/>
                    </a:lnTo>
                    <a:lnTo>
                      <a:pt x="245" y="16"/>
                    </a:lnTo>
                    <a:lnTo>
                      <a:pt x="251" y="19"/>
                    </a:lnTo>
                    <a:lnTo>
                      <a:pt x="256" y="22"/>
                    </a:lnTo>
                    <a:lnTo>
                      <a:pt x="262" y="25"/>
                    </a:lnTo>
                    <a:lnTo>
                      <a:pt x="268" y="28"/>
                    </a:lnTo>
                    <a:lnTo>
                      <a:pt x="274" y="31"/>
                    </a:lnTo>
                    <a:lnTo>
                      <a:pt x="276" y="33"/>
                    </a:lnTo>
                    <a:lnTo>
                      <a:pt x="278" y="36"/>
                    </a:lnTo>
                    <a:lnTo>
                      <a:pt x="279" y="39"/>
                    </a:lnTo>
                    <a:lnTo>
                      <a:pt x="280" y="41"/>
                    </a:lnTo>
                    <a:lnTo>
                      <a:pt x="277" y="45"/>
                    </a:lnTo>
                    <a:lnTo>
                      <a:pt x="274" y="49"/>
                    </a:lnTo>
                    <a:lnTo>
                      <a:pt x="271" y="54"/>
                    </a:lnTo>
                    <a:lnTo>
                      <a:pt x="270" y="59"/>
                    </a:lnTo>
                    <a:lnTo>
                      <a:pt x="269" y="59"/>
                    </a:lnTo>
                    <a:lnTo>
                      <a:pt x="265" y="55"/>
                    </a:lnTo>
                    <a:lnTo>
                      <a:pt x="260" y="51"/>
                    </a:lnTo>
                    <a:lnTo>
                      <a:pt x="254" y="47"/>
                    </a:lnTo>
                    <a:lnTo>
                      <a:pt x="249" y="43"/>
                    </a:lnTo>
                    <a:lnTo>
                      <a:pt x="243" y="40"/>
                    </a:lnTo>
                    <a:lnTo>
                      <a:pt x="238" y="37"/>
                    </a:lnTo>
                    <a:lnTo>
                      <a:pt x="232" y="34"/>
                    </a:lnTo>
                    <a:lnTo>
                      <a:pt x="225" y="31"/>
                    </a:lnTo>
                    <a:lnTo>
                      <a:pt x="219" y="29"/>
                    </a:lnTo>
                    <a:lnTo>
                      <a:pt x="213" y="27"/>
                    </a:lnTo>
                    <a:lnTo>
                      <a:pt x="206" y="25"/>
                    </a:lnTo>
                    <a:lnTo>
                      <a:pt x="199" y="23"/>
                    </a:lnTo>
                    <a:lnTo>
                      <a:pt x="192" y="22"/>
                    </a:lnTo>
                    <a:lnTo>
                      <a:pt x="185" y="20"/>
                    </a:lnTo>
                    <a:lnTo>
                      <a:pt x="178" y="19"/>
                    </a:lnTo>
                    <a:lnTo>
                      <a:pt x="171" y="18"/>
                    </a:lnTo>
                    <a:lnTo>
                      <a:pt x="171" y="20"/>
                    </a:lnTo>
                    <a:lnTo>
                      <a:pt x="173" y="21"/>
                    </a:lnTo>
                    <a:lnTo>
                      <a:pt x="175" y="22"/>
                    </a:lnTo>
                    <a:lnTo>
                      <a:pt x="178" y="23"/>
                    </a:lnTo>
                    <a:lnTo>
                      <a:pt x="188" y="26"/>
                    </a:lnTo>
                    <a:lnTo>
                      <a:pt x="197" y="31"/>
                    </a:lnTo>
                    <a:lnTo>
                      <a:pt x="206" y="36"/>
                    </a:lnTo>
                    <a:lnTo>
                      <a:pt x="214" y="43"/>
                    </a:lnTo>
                    <a:lnTo>
                      <a:pt x="222" y="49"/>
                    </a:lnTo>
                    <a:lnTo>
                      <a:pt x="230" y="56"/>
                    </a:lnTo>
                    <a:lnTo>
                      <a:pt x="237" y="62"/>
                    </a:lnTo>
                    <a:lnTo>
                      <a:pt x="246" y="68"/>
                    </a:lnTo>
                    <a:lnTo>
                      <a:pt x="242" y="69"/>
                    </a:lnTo>
                    <a:lnTo>
                      <a:pt x="239" y="69"/>
                    </a:lnTo>
                    <a:lnTo>
                      <a:pt x="235" y="70"/>
                    </a:lnTo>
                    <a:lnTo>
                      <a:pt x="232" y="72"/>
                    </a:lnTo>
                    <a:lnTo>
                      <a:pt x="229" y="73"/>
                    </a:lnTo>
                    <a:lnTo>
                      <a:pt x="226" y="74"/>
                    </a:lnTo>
                    <a:lnTo>
                      <a:pt x="222" y="74"/>
                    </a:lnTo>
                    <a:lnTo>
                      <a:pt x="218" y="73"/>
                    </a:lnTo>
                    <a:lnTo>
                      <a:pt x="214" y="72"/>
                    </a:lnTo>
                    <a:lnTo>
                      <a:pt x="210" y="70"/>
                    </a:lnTo>
                    <a:lnTo>
                      <a:pt x="205" y="69"/>
                    </a:lnTo>
                    <a:lnTo>
                      <a:pt x="201" y="69"/>
                    </a:lnTo>
                    <a:lnTo>
                      <a:pt x="196" y="68"/>
                    </a:lnTo>
                    <a:lnTo>
                      <a:pt x="191" y="67"/>
                    </a:lnTo>
                    <a:lnTo>
                      <a:pt x="186" y="66"/>
                    </a:lnTo>
                    <a:lnTo>
                      <a:pt x="182" y="66"/>
                    </a:lnTo>
                    <a:lnTo>
                      <a:pt x="179" y="65"/>
                    </a:lnTo>
                    <a:lnTo>
                      <a:pt x="176" y="64"/>
                    </a:lnTo>
                    <a:lnTo>
                      <a:pt x="173" y="64"/>
                    </a:lnTo>
                    <a:lnTo>
                      <a:pt x="171" y="63"/>
                    </a:lnTo>
                    <a:lnTo>
                      <a:pt x="167" y="62"/>
                    </a:lnTo>
                    <a:lnTo>
                      <a:pt x="165" y="62"/>
                    </a:lnTo>
                    <a:lnTo>
                      <a:pt x="162" y="61"/>
                    </a:lnTo>
                    <a:lnTo>
                      <a:pt x="159" y="61"/>
                    </a:lnTo>
                    <a:lnTo>
                      <a:pt x="158" y="61"/>
                    </a:lnTo>
                    <a:lnTo>
                      <a:pt x="162" y="63"/>
                    </a:lnTo>
                    <a:lnTo>
                      <a:pt x="166" y="65"/>
                    </a:lnTo>
                    <a:lnTo>
                      <a:pt x="171" y="67"/>
                    </a:lnTo>
                    <a:lnTo>
                      <a:pt x="176" y="68"/>
                    </a:lnTo>
                    <a:lnTo>
                      <a:pt x="180" y="70"/>
                    </a:lnTo>
                    <a:lnTo>
                      <a:pt x="185" y="72"/>
                    </a:lnTo>
                    <a:lnTo>
                      <a:pt x="189" y="75"/>
                    </a:lnTo>
                    <a:lnTo>
                      <a:pt x="192" y="78"/>
                    </a:lnTo>
                    <a:lnTo>
                      <a:pt x="197" y="82"/>
                    </a:lnTo>
                    <a:lnTo>
                      <a:pt x="193" y="83"/>
                    </a:lnTo>
                    <a:lnTo>
                      <a:pt x="190" y="84"/>
                    </a:lnTo>
                    <a:lnTo>
                      <a:pt x="187" y="85"/>
                    </a:lnTo>
                    <a:lnTo>
                      <a:pt x="184" y="86"/>
                    </a:lnTo>
                    <a:lnTo>
                      <a:pt x="181" y="87"/>
                    </a:lnTo>
                    <a:lnTo>
                      <a:pt x="177" y="88"/>
                    </a:lnTo>
                    <a:lnTo>
                      <a:pt x="174" y="88"/>
                    </a:lnTo>
                    <a:lnTo>
                      <a:pt x="171" y="89"/>
                    </a:lnTo>
                    <a:lnTo>
                      <a:pt x="169" y="87"/>
                    </a:lnTo>
                    <a:lnTo>
                      <a:pt x="167" y="85"/>
                    </a:lnTo>
                    <a:lnTo>
                      <a:pt x="165" y="83"/>
                    </a:lnTo>
                    <a:lnTo>
                      <a:pt x="161" y="82"/>
                    </a:lnTo>
                    <a:lnTo>
                      <a:pt x="157" y="79"/>
                    </a:lnTo>
                    <a:lnTo>
                      <a:pt x="153" y="76"/>
                    </a:lnTo>
                    <a:lnTo>
                      <a:pt x="149" y="75"/>
                    </a:lnTo>
                    <a:lnTo>
                      <a:pt x="144" y="73"/>
                    </a:lnTo>
                    <a:lnTo>
                      <a:pt x="139" y="72"/>
                    </a:lnTo>
                    <a:lnTo>
                      <a:pt x="134" y="70"/>
                    </a:lnTo>
                    <a:lnTo>
                      <a:pt x="129" y="69"/>
                    </a:lnTo>
                    <a:lnTo>
                      <a:pt x="125" y="68"/>
                    </a:lnTo>
                    <a:lnTo>
                      <a:pt x="127" y="70"/>
                    </a:lnTo>
                    <a:lnTo>
                      <a:pt x="128" y="72"/>
                    </a:lnTo>
                    <a:lnTo>
                      <a:pt x="130" y="74"/>
                    </a:lnTo>
                    <a:lnTo>
                      <a:pt x="130" y="76"/>
                    </a:lnTo>
                    <a:lnTo>
                      <a:pt x="129" y="79"/>
                    </a:lnTo>
                    <a:lnTo>
                      <a:pt x="127" y="82"/>
                    </a:lnTo>
                    <a:lnTo>
                      <a:pt x="124" y="84"/>
                    </a:lnTo>
                    <a:lnTo>
                      <a:pt x="122" y="87"/>
                    </a:lnTo>
                    <a:lnTo>
                      <a:pt x="121" y="86"/>
                    </a:lnTo>
                    <a:lnTo>
                      <a:pt x="120" y="85"/>
                    </a:lnTo>
                    <a:lnTo>
                      <a:pt x="119" y="83"/>
                    </a:lnTo>
                    <a:lnTo>
                      <a:pt x="117" y="82"/>
                    </a:lnTo>
                    <a:lnTo>
                      <a:pt x="114" y="79"/>
                    </a:lnTo>
                    <a:lnTo>
                      <a:pt x="111" y="76"/>
                    </a:lnTo>
                    <a:lnTo>
                      <a:pt x="108" y="74"/>
                    </a:lnTo>
                    <a:lnTo>
                      <a:pt x="105" y="71"/>
                    </a:lnTo>
                    <a:lnTo>
                      <a:pt x="102" y="69"/>
                    </a:lnTo>
                    <a:lnTo>
                      <a:pt x="99" y="66"/>
                    </a:lnTo>
                    <a:lnTo>
                      <a:pt x="97" y="63"/>
                    </a:lnTo>
                    <a:lnTo>
                      <a:pt x="95" y="60"/>
                    </a:lnTo>
                    <a:lnTo>
                      <a:pt x="93" y="58"/>
                    </a:lnTo>
                    <a:lnTo>
                      <a:pt x="90" y="56"/>
                    </a:lnTo>
                    <a:lnTo>
                      <a:pt x="87" y="54"/>
                    </a:lnTo>
                    <a:lnTo>
                      <a:pt x="84" y="53"/>
                    </a:lnTo>
                    <a:lnTo>
                      <a:pt x="88" y="58"/>
                    </a:lnTo>
                    <a:lnTo>
                      <a:pt x="91" y="62"/>
                    </a:lnTo>
                    <a:lnTo>
                      <a:pt x="94" y="67"/>
                    </a:lnTo>
                    <a:lnTo>
                      <a:pt x="97" y="72"/>
                    </a:lnTo>
                    <a:lnTo>
                      <a:pt x="99" y="76"/>
                    </a:lnTo>
                    <a:lnTo>
                      <a:pt x="101" y="81"/>
                    </a:lnTo>
                    <a:lnTo>
                      <a:pt x="101" y="86"/>
                    </a:lnTo>
                    <a:lnTo>
                      <a:pt x="98" y="90"/>
                    </a:lnTo>
                    <a:lnTo>
                      <a:pt x="95" y="91"/>
                    </a:lnTo>
                    <a:lnTo>
                      <a:pt x="91" y="92"/>
                    </a:lnTo>
                    <a:lnTo>
                      <a:pt x="87" y="92"/>
                    </a:lnTo>
                    <a:lnTo>
                      <a:pt x="83" y="92"/>
                    </a:lnTo>
                    <a:lnTo>
                      <a:pt x="78" y="92"/>
                    </a:lnTo>
                    <a:lnTo>
                      <a:pt x="74" y="91"/>
                    </a:lnTo>
                    <a:lnTo>
                      <a:pt x="70" y="91"/>
                    </a:lnTo>
                    <a:lnTo>
                      <a:pt x="66" y="90"/>
                    </a:lnTo>
                    <a:lnTo>
                      <a:pt x="64" y="90"/>
                    </a:lnTo>
                    <a:lnTo>
                      <a:pt x="62" y="89"/>
                    </a:lnTo>
                    <a:lnTo>
                      <a:pt x="59" y="89"/>
                    </a:lnTo>
                    <a:lnTo>
                      <a:pt x="57" y="89"/>
                    </a:lnTo>
                    <a:lnTo>
                      <a:pt x="51" y="88"/>
                    </a:lnTo>
                    <a:lnTo>
                      <a:pt x="45" y="87"/>
                    </a:lnTo>
                    <a:lnTo>
                      <a:pt x="40" y="85"/>
                    </a:lnTo>
                    <a:lnTo>
                      <a:pt x="35" y="83"/>
                    </a:lnTo>
                    <a:lnTo>
                      <a:pt x="30" y="81"/>
                    </a:lnTo>
                    <a:lnTo>
                      <a:pt x="25" y="78"/>
                    </a:lnTo>
                    <a:lnTo>
                      <a:pt x="20" y="75"/>
                    </a:lnTo>
                    <a:lnTo>
                      <a:pt x="16" y="72"/>
                    </a:lnTo>
                    <a:lnTo>
                      <a:pt x="17" y="75"/>
                    </a:lnTo>
                    <a:lnTo>
                      <a:pt x="19" y="77"/>
                    </a:lnTo>
                    <a:lnTo>
                      <a:pt x="22" y="80"/>
                    </a:lnTo>
                    <a:lnTo>
                      <a:pt x="24" y="82"/>
                    </a:lnTo>
                    <a:lnTo>
                      <a:pt x="23" y="87"/>
                    </a:lnTo>
                    <a:lnTo>
                      <a:pt x="20" y="92"/>
                    </a:lnTo>
                    <a:lnTo>
                      <a:pt x="16" y="96"/>
                    </a:lnTo>
                    <a:lnTo>
                      <a:pt x="11" y="99"/>
                    </a:lnTo>
                    <a:lnTo>
                      <a:pt x="12" y="92"/>
                    </a:lnTo>
                    <a:lnTo>
                      <a:pt x="12" y="85"/>
                    </a:lnTo>
                    <a:lnTo>
                      <a:pt x="12" y="78"/>
                    </a:lnTo>
                    <a:lnTo>
                      <a:pt x="11" y="72"/>
                    </a:lnTo>
                    <a:lnTo>
                      <a:pt x="0" y="64"/>
                    </a:lnTo>
                    <a:lnTo>
                      <a:pt x="10" y="63"/>
                    </a:lnTo>
                    <a:lnTo>
                      <a:pt x="19" y="61"/>
                    </a:lnTo>
                    <a:lnTo>
                      <a:pt x="28" y="59"/>
                    </a:lnTo>
                    <a:lnTo>
                      <a:pt x="37" y="57"/>
                    </a:lnTo>
                    <a:lnTo>
                      <a:pt x="45" y="54"/>
                    </a:lnTo>
                    <a:lnTo>
                      <a:pt x="54" y="51"/>
                    </a:lnTo>
                    <a:lnTo>
                      <a:pt x="62" y="48"/>
                    </a:lnTo>
                    <a:lnTo>
                      <a:pt x="71" y="46"/>
                    </a:lnTo>
                    <a:lnTo>
                      <a:pt x="75" y="45"/>
                    </a:lnTo>
                    <a:lnTo>
                      <a:pt x="78" y="44"/>
                    </a:lnTo>
                    <a:lnTo>
                      <a:pt x="82" y="43"/>
                    </a:lnTo>
                    <a:lnTo>
                      <a:pt x="84" y="40"/>
                    </a:lnTo>
                    <a:lnTo>
                      <a:pt x="81" y="40"/>
                    </a:lnTo>
                    <a:lnTo>
                      <a:pt x="78" y="40"/>
                    </a:lnTo>
                    <a:lnTo>
                      <a:pt x="76" y="41"/>
                    </a:lnTo>
                    <a:lnTo>
                      <a:pt x="73" y="42"/>
                    </a:lnTo>
                    <a:lnTo>
                      <a:pt x="69" y="42"/>
                    </a:lnTo>
                    <a:lnTo>
                      <a:pt x="66" y="42"/>
                    </a:lnTo>
                    <a:lnTo>
                      <a:pt x="62" y="42"/>
                    </a:lnTo>
                    <a:lnTo>
                      <a:pt x="60" y="40"/>
                    </a:lnTo>
                    <a:lnTo>
                      <a:pt x="61" y="38"/>
                    </a:lnTo>
                    <a:lnTo>
                      <a:pt x="63" y="35"/>
                    </a:lnTo>
                    <a:lnTo>
                      <a:pt x="64" y="33"/>
                    </a:lnTo>
                    <a:lnTo>
                      <a:pt x="65" y="30"/>
                    </a:lnTo>
                    <a:lnTo>
                      <a:pt x="74" y="30"/>
                    </a:lnTo>
                    <a:lnTo>
                      <a:pt x="83" y="31"/>
                    </a:lnTo>
                    <a:lnTo>
                      <a:pt x="91" y="32"/>
                    </a:lnTo>
                    <a:lnTo>
                      <a:pt x="99" y="33"/>
                    </a:lnTo>
                    <a:lnTo>
                      <a:pt x="107" y="35"/>
                    </a:lnTo>
                    <a:lnTo>
                      <a:pt x="116" y="36"/>
                    </a:lnTo>
                    <a:lnTo>
                      <a:pt x="123" y="38"/>
                    </a:lnTo>
                    <a:lnTo>
                      <a:pt x="131" y="39"/>
                    </a:lnTo>
                    <a:lnTo>
                      <a:pt x="134" y="39"/>
                    </a:lnTo>
                    <a:lnTo>
                      <a:pt x="136" y="40"/>
                    </a:lnTo>
                    <a:lnTo>
                      <a:pt x="138" y="40"/>
                    </a:lnTo>
                    <a:lnTo>
                      <a:pt x="141" y="40"/>
                    </a:lnTo>
                    <a:lnTo>
                      <a:pt x="144" y="40"/>
                    </a:lnTo>
                    <a:lnTo>
                      <a:pt x="146" y="40"/>
                    </a:lnTo>
                    <a:lnTo>
                      <a:pt x="149" y="40"/>
                    </a:lnTo>
                    <a:lnTo>
                      <a:pt x="151" y="40"/>
                    </a:lnTo>
                    <a:lnTo>
                      <a:pt x="149" y="38"/>
                    </a:lnTo>
                    <a:lnTo>
                      <a:pt x="145" y="36"/>
                    </a:lnTo>
                    <a:lnTo>
                      <a:pt x="142" y="34"/>
                    </a:lnTo>
                    <a:lnTo>
                      <a:pt x="137" y="33"/>
                    </a:lnTo>
                    <a:lnTo>
                      <a:pt x="133" y="32"/>
                    </a:lnTo>
                    <a:lnTo>
                      <a:pt x="129" y="31"/>
                    </a:lnTo>
                    <a:lnTo>
                      <a:pt x="125" y="29"/>
                    </a:lnTo>
                    <a:lnTo>
                      <a:pt x="121" y="28"/>
                    </a:lnTo>
                    <a:lnTo>
                      <a:pt x="123" y="26"/>
                    </a:lnTo>
                    <a:lnTo>
                      <a:pt x="125" y="24"/>
                    </a:lnTo>
                    <a:lnTo>
                      <a:pt x="126" y="22"/>
                    </a:lnTo>
                    <a:lnTo>
                      <a:pt x="128" y="20"/>
                    </a:lnTo>
                    <a:lnTo>
                      <a:pt x="129" y="17"/>
                    </a:lnTo>
                    <a:lnTo>
                      <a:pt x="131" y="15"/>
                    </a:lnTo>
                    <a:lnTo>
                      <a:pt x="134" y="14"/>
                    </a:lnTo>
                    <a:lnTo>
                      <a:pt x="137" y="14"/>
                    </a:lnTo>
                    <a:lnTo>
                      <a:pt x="143" y="14"/>
                    </a:lnTo>
                    <a:lnTo>
                      <a:pt x="149" y="14"/>
                    </a:lnTo>
                    <a:lnTo>
                      <a:pt x="154" y="13"/>
                    </a:lnTo>
                    <a:lnTo>
                      <a:pt x="159" y="12"/>
                    </a:lnTo>
                    <a:lnTo>
                      <a:pt x="164" y="10"/>
                    </a:lnTo>
                    <a:lnTo>
                      <a:pt x="170" y="9"/>
                    </a:lnTo>
                    <a:lnTo>
                      <a:pt x="174" y="7"/>
                    </a:lnTo>
                    <a:lnTo>
                      <a:pt x="179" y="5"/>
                    </a:lnTo>
                    <a:lnTo>
                      <a:pt x="184" y="4"/>
                    </a:lnTo>
                    <a:lnTo>
                      <a:pt x="189" y="2"/>
                    </a:lnTo>
                    <a:lnTo>
                      <a:pt x="193" y="1"/>
                    </a:lnTo>
                    <a:lnTo>
                      <a:pt x="198" y="0"/>
                    </a:lnTo>
                    <a:lnTo>
                      <a:pt x="204" y="0"/>
                    </a:lnTo>
                    <a:lnTo>
                      <a:pt x="209" y="1"/>
                    </a:lnTo>
                    <a:lnTo>
                      <a:pt x="215" y="2"/>
                    </a:lnTo>
                    <a:lnTo>
                      <a:pt x="221" y="4"/>
                    </a:lnTo>
                    <a:lnTo>
                      <a:pt x="228" y="7"/>
                    </a:lnTo>
                    <a:close/>
                  </a:path>
                </a:pathLst>
              </a:custGeom>
              <a:solidFill>
                <a:srgbClr val="FFFFFF"/>
              </a:solidFill>
              <a:ln w="9525">
                <a:noFill/>
                <a:round/>
                <a:headEnd/>
                <a:tailEnd/>
              </a:ln>
            </p:spPr>
            <p:txBody>
              <a:bodyPr/>
              <a:lstStyle/>
              <a:p>
                <a:endParaRPr lang="en-US"/>
              </a:p>
            </p:txBody>
          </p:sp>
          <p:sp>
            <p:nvSpPr>
              <p:cNvPr id="40358" name="Freeform 29"/>
              <p:cNvSpPr>
                <a:spLocks/>
              </p:cNvSpPr>
              <p:nvPr/>
            </p:nvSpPr>
            <p:spPr bwMode="auto">
              <a:xfrm>
                <a:off x="1130" y="1698"/>
                <a:ext cx="453" cy="139"/>
              </a:xfrm>
              <a:custGeom>
                <a:avLst/>
                <a:gdLst>
                  <a:gd name="T0" fmla="*/ 420 w 453"/>
                  <a:gd name="T1" fmla="*/ 139 h 139"/>
                  <a:gd name="T2" fmla="*/ 415 w 453"/>
                  <a:gd name="T3" fmla="*/ 137 h 139"/>
                  <a:gd name="T4" fmla="*/ 401 w 453"/>
                  <a:gd name="T5" fmla="*/ 134 h 139"/>
                  <a:gd name="T6" fmla="*/ 382 w 453"/>
                  <a:gd name="T7" fmla="*/ 128 h 139"/>
                  <a:gd name="T8" fmla="*/ 356 w 453"/>
                  <a:gd name="T9" fmla="*/ 120 h 139"/>
                  <a:gd name="T10" fmla="*/ 326 w 453"/>
                  <a:gd name="T11" fmla="*/ 111 h 139"/>
                  <a:gd name="T12" fmla="*/ 292 w 453"/>
                  <a:gd name="T13" fmla="*/ 101 h 139"/>
                  <a:gd name="T14" fmla="*/ 256 w 453"/>
                  <a:gd name="T15" fmla="*/ 90 h 139"/>
                  <a:gd name="T16" fmla="*/ 218 w 453"/>
                  <a:gd name="T17" fmla="*/ 79 h 139"/>
                  <a:gd name="T18" fmla="*/ 181 w 453"/>
                  <a:gd name="T19" fmla="*/ 67 h 139"/>
                  <a:gd name="T20" fmla="*/ 144 w 453"/>
                  <a:gd name="T21" fmla="*/ 57 h 139"/>
                  <a:gd name="T22" fmla="*/ 108 w 453"/>
                  <a:gd name="T23" fmla="*/ 46 h 139"/>
                  <a:gd name="T24" fmla="*/ 76 w 453"/>
                  <a:gd name="T25" fmla="*/ 36 h 139"/>
                  <a:gd name="T26" fmla="*/ 48 w 453"/>
                  <a:gd name="T27" fmla="*/ 28 h 139"/>
                  <a:gd name="T28" fmla="*/ 26 w 453"/>
                  <a:gd name="T29" fmla="*/ 21 h 139"/>
                  <a:gd name="T30" fmla="*/ 9 w 453"/>
                  <a:gd name="T31" fmla="*/ 16 h 139"/>
                  <a:gd name="T32" fmla="*/ 0 w 453"/>
                  <a:gd name="T33" fmla="*/ 13 h 139"/>
                  <a:gd name="T34" fmla="*/ 4 w 453"/>
                  <a:gd name="T35" fmla="*/ 10 h 139"/>
                  <a:gd name="T36" fmla="*/ 8 w 453"/>
                  <a:gd name="T37" fmla="*/ 7 h 139"/>
                  <a:gd name="T38" fmla="*/ 12 w 453"/>
                  <a:gd name="T39" fmla="*/ 3 h 139"/>
                  <a:gd name="T40" fmla="*/ 15 w 453"/>
                  <a:gd name="T41" fmla="*/ 0 h 139"/>
                  <a:gd name="T42" fmla="*/ 23 w 453"/>
                  <a:gd name="T43" fmla="*/ 2 h 139"/>
                  <a:gd name="T44" fmla="*/ 39 w 453"/>
                  <a:gd name="T45" fmla="*/ 6 h 139"/>
                  <a:gd name="T46" fmla="*/ 62 w 453"/>
                  <a:gd name="T47" fmla="*/ 12 h 139"/>
                  <a:gd name="T48" fmla="*/ 91 w 453"/>
                  <a:gd name="T49" fmla="*/ 21 h 139"/>
                  <a:gd name="T50" fmla="*/ 124 w 453"/>
                  <a:gd name="T51" fmla="*/ 31 h 139"/>
                  <a:gd name="T52" fmla="*/ 161 w 453"/>
                  <a:gd name="T53" fmla="*/ 42 h 139"/>
                  <a:gd name="T54" fmla="*/ 200 w 453"/>
                  <a:gd name="T55" fmla="*/ 53 h 139"/>
                  <a:gd name="T56" fmla="*/ 240 w 453"/>
                  <a:gd name="T57" fmla="*/ 66 h 139"/>
                  <a:gd name="T58" fmla="*/ 279 w 453"/>
                  <a:gd name="T59" fmla="*/ 78 h 139"/>
                  <a:gd name="T60" fmla="*/ 317 w 453"/>
                  <a:gd name="T61" fmla="*/ 89 h 139"/>
                  <a:gd name="T62" fmla="*/ 353 w 453"/>
                  <a:gd name="T63" fmla="*/ 100 h 139"/>
                  <a:gd name="T64" fmla="*/ 386 w 453"/>
                  <a:gd name="T65" fmla="*/ 110 h 139"/>
                  <a:gd name="T66" fmla="*/ 413 w 453"/>
                  <a:gd name="T67" fmla="*/ 118 h 139"/>
                  <a:gd name="T68" fmla="*/ 434 w 453"/>
                  <a:gd name="T69" fmla="*/ 125 h 139"/>
                  <a:gd name="T70" fmla="*/ 448 w 453"/>
                  <a:gd name="T71" fmla="*/ 129 h 139"/>
                  <a:gd name="T72" fmla="*/ 453 w 453"/>
                  <a:gd name="T73" fmla="*/ 131 h 13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3"/>
                  <a:gd name="T112" fmla="*/ 0 h 139"/>
                  <a:gd name="T113" fmla="*/ 453 w 453"/>
                  <a:gd name="T114" fmla="*/ 139 h 13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3" h="139">
                    <a:moveTo>
                      <a:pt x="453" y="131"/>
                    </a:moveTo>
                    <a:lnTo>
                      <a:pt x="420" y="139"/>
                    </a:lnTo>
                    <a:lnTo>
                      <a:pt x="418" y="139"/>
                    </a:lnTo>
                    <a:lnTo>
                      <a:pt x="415" y="137"/>
                    </a:lnTo>
                    <a:lnTo>
                      <a:pt x="409" y="136"/>
                    </a:lnTo>
                    <a:lnTo>
                      <a:pt x="401" y="134"/>
                    </a:lnTo>
                    <a:lnTo>
                      <a:pt x="392" y="131"/>
                    </a:lnTo>
                    <a:lnTo>
                      <a:pt x="382" y="128"/>
                    </a:lnTo>
                    <a:lnTo>
                      <a:pt x="370" y="124"/>
                    </a:lnTo>
                    <a:lnTo>
                      <a:pt x="356" y="120"/>
                    </a:lnTo>
                    <a:lnTo>
                      <a:pt x="341" y="116"/>
                    </a:lnTo>
                    <a:lnTo>
                      <a:pt x="326" y="111"/>
                    </a:lnTo>
                    <a:lnTo>
                      <a:pt x="309" y="106"/>
                    </a:lnTo>
                    <a:lnTo>
                      <a:pt x="292" y="101"/>
                    </a:lnTo>
                    <a:lnTo>
                      <a:pt x="274" y="96"/>
                    </a:lnTo>
                    <a:lnTo>
                      <a:pt x="256" y="90"/>
                    </a:lnTo>
                    <a:lnTo>
                      <a:pt x="237" y="85"/>
                    </a:lnTo>
                    <a:lnTo>
                      <a:pt x="218" y="79"/>
                    </a:lnTo>
                    <a:lnTo>
                      <a:pt x="199" y="73"/>
                    </a:lnTo>
                    <a:lnTo>
                      <a:pt x="181" y="67"/>
                    </a:lnTo>
                    <a:lnTo>
                      <a:pt x="162" y="62"/>
                    </a:lnTo>
                    <a:lnTo>
                      <a:pt x="144" y="57"/>
                    </a:lnTo>
                    <a:lnTo>
                      <a:pt x="126" y="51"/>
                    </a:lnTo>
                    <a:lnTo>
                      <a:pt x="108" y="46"/>
                    </a:lnTo>
                    <a:lnTo>
                      <a:pt x="92" y="41"/>
                    </a:lnTo>
                    <a:lnTo>
                      <a:pt x="76" y="36"/>
                    </a:lnTo>
                    <a:lnTo>
                      <a:pt x="62" y="32"/>
                    </a:lnTo>
                    <a:lnTo>
                      <a:pt x="48" y="28"/>
                    </a:lnTo>
                    <a:lnTo>
                      <a:pt x="36" y="24"/>
                    </a:lnTo>
                    <a:lnTo>
                      <a:pt x="26" y="21"/>
                    </a:lnTo>
                    <a:lnTo>
                      <a:pt x="16" y="18"/>
                    </a:lnTo>
                    <a:lnTo>
                      <a:pt x="9" y="16"/>
                    </a:lnTo>
                    <a:lnTo>
                      <a:pt x="3" y="14"/>
                    </a:lnTo>
                    <a:lnTo>
                      <a:pt x="0" y="13"/>
                    </a:lnTo>
                    <a:lnTo>
                      <a:pt x="2" y="12"/>
                    </a:lnTo>
                    <a:lnTo>
                      <a:pt x="4" y="10"/>
                    </a:lnTo>
                    <a:lnTo>
                      <a:pt x="6" y="8"/>
                    </a:lnTo>
                    <a:lnTo>
                      <a:pt x="8" y="7"/>
                    </a:lnTo>
                    <a:lnTo>
                      <a:pt x="10" y="5"/>
                    </a:lnTo>
                    <a:lnTo>
                      <a:pt x="12" y="3"/>
                    </a:lnTo>
                    <a:lnTo>
                      <a:pt x="13" y="2"/>
                    </a:lnTo>
                    <a:lnTo>
                      <a:pt x="15" y="0"/>
                    </a:lnTo>
                    <a:lnTo>
                      <a:pt x="18" y="0"/>
                    </a:lnTo>
                    <a:lnTo>
                      <a:pt x="23" y="2"/>
                    </a:lnTo>
                    <a:lnTo>
                      <a:pt x="30" y="3"/>
                    </a:lnTo>
                    <a:lnTo>
                      <a:pt x="39" y="6"/>
                    </a:lnTo>
                    <a:lnTo>
                      <a:pt x="50" y="9"/>
                    </a:lnTo>
                    <a:lnTo>
                      <a:pt x="62" y="12"/>
                    </a:lnTo>
                    <a:lnTo>
                      <a:pt x="76" y="17"/>
                    </a:lnTo>
                    <a:lnTo>
                      <a:pt x="91" y="21"/>
                    </a:lnTo>
                    <a:lnTo>
                      <a:pt x="107" y="26"/>
                    </a:lnTo>
                    <a:lnTo>
                      <a:pt x="124" y="31"/>
                    </a:lnTo>
                    <a:lnTo>
                      <a:pt x="142" y="36"/>
                    </a:lnTo>
                    <a:lnTo>
                      <a:pt x="161" y="42"/>
                    </a:lnTo>
                    <a:lnTo>
                      <a:pt x="180" y="48"/>
                    </a:lnTo>
                    <a:lnTo>
                      <a:pt x="200" y="53"/>
                    </a:lnTo>
                    <a:lnTo>
                      <a:pt x="220" y="60"/>
                    </a:lnTo>
                    <a:lnTo>
                      <a:pt x="240" y="66"/>
                    </a:lnTo>
                    <a:lnTo>
                      <a:pt x="259" y="72"/>
                    </a:lnTo>
                    <a:lnTo>
                      <a:pt x="279" y="78"/>
                    </a:lnTo>
                    <a:lnTo>
                      <a:pt x="299" y="84"/>
                    </a:lnTo>
                    <a:lnTo>
                      <a:pt x="317" y="89"/>
                    </a:lnTo>
                    <a:lnTo>
                      <a:pt x="336" y="95"/>
                    </a:lnTo>
                    <a:lnTo>
                      <a:pt x="353" y="100"/>
                    </a:lnTo>
                    <a:lnTo>
                      <a:pt x="370" y="105"/>
                    </a:lnTo>
                    <a:lnTo>
                      <a:pt x="386" y="110"/>
                    </a:lnTo>
                    <a:lnTo>
                      <a:pt x="400" y="114"/>
                    </a:lnTo>
                    <a:lnTo>
                      <a:pt x="413" y="118"/>
                    </a:lnTo>
                    <a:lnTo>
                      <a:pt x="424" y="122"/>
                    </a:lnTo>
                    <a:lnTo>
                      <a:pt x="434" y="125"/>
                    </a:lnTo>
                    <a:lnTo>
                      <a:pt x="442" y="127"/>
                    </a:lnTo>
                    <a:lnTo>
                      <a:pt x="448" y="129"/>
                    </a:lnTo>
                    <a:lnTo>
                      <a:pt x="452" y="130"/>
                    </a:lnTo>
                    <a:lnTo>
                      <a:pt x="453" y="131"/>
                    </a:lnTo>
                    <a:close/>
                  </a:path>
                </a:pathLst>
              </a:custGeom>
              <a:solidFill>
                <a:srgbClr val="FFFFFF"/>
              </a:solidFill>
              <a:ln w="9525">
                <a:noFill/>
                <a:round/>
                <a:headEnd/>
                <a:tailEnd/>
              </a:ln>
            </p:spPr>
            <p:txBody>
              <a:bodyPr/>
              <a:lstStyle/>
              <a:p>
                <a:endParaRPr lang="en-US"/>
              </a:p>
            </p:txBody>
          </p:sp>
          <p:sp>
            <p:nvSpPr>
              <p:cNvPr id="40359" name="Freeform 30"/>
              <p:cNvSpPr>
                <a:spLocks/>
              </p:cNvSpPr>
              <p:nvPr/>
            </p:nvSpPr>
            <p:spPr bwMode="auto">
              <a:xfrm>
                <a:off x="1408" y="1700"/>
                <a:ext cx="62" cy="74"/>
              </a:xfrm>
              <a:custGeom>
                <a:avLst/>
                <a:gdLst>
                  <a:gd name="T0" fmla="*/ 49 w 62"/>
                  <a:gd name="T1" fmla="*/ 7 h 74"/>
                  <a:gd name="T2" fmla="*/ 56 w 62"/>
                  <a:gd name="T3" fmla="*/ 22 h 74"/>
                  <a:gd name="T4" fmla="*/ 61 w 62"/>
                  <a:gd name="T5" fmla="*/ 38 h 74"/>
                  <a:gd name="T6" fmla="*/ 62 w 62"/>
                  <a:gd name="T7" fmla="*/ 56 h 74"/>
                  <a:gd name="T8" fmla="*/ 61 w 62"/>
                  <a:gd name="T9" fmla="*/ 65 h 74"/>
                  <a:gd name="T10" fmla="*/ 60 w 62"/>
                  <a:gd name="T11" fmla="*/ 68 h 74"/>
                  <a:gd name="T12" fmla="*/ 58 w 62"/>
                  <a:gd name="T13" fmla="*/ 71 h 74"/>
                  <a:gd name="T14" fmla="*/ 53 w 62"/>
                  <a:gd name="T15" fmla="*/ 73 h 74"/>
                  <a:gd name="T16" fmla="*/ 48 w 62"/>
                  <a:gd name="T17" fmla="*/ 74 h 74"/>
                  <a:gd name="T18" fmla="*/ 43 w 62"/>
                  <a:gd name="T19" fmla="*/ 73 h 74"/>
                  <a:gd name="T20" fmla="*/ 41 w 62"/>
                  <a:gd name="T21" fmla="*/ 65 h 74"/>
                  <a:gd name="T22" fmla="*/ 39 w 62"/>
                  <a:gd name="T23" fmla="*/ 53 h 74"/>
                  <a:gd name="T24" fmla="*/ 40 w 62"/>
                  <a:gd name="T25" fmla="*/ 45 h 74"/>
                  <a:gd name="T26" fmla="*/ 41 w 62"/>
                  <a:gd name="T27" fmla="*/ 43 h 74"/>
                  <a:gd name="T28" fmla="*/ 44 w 62"/>
                  <a:gd name="T29" fmla="*/ 39 h 74"/>
                  <a:gd name="T30" fmla="*/ 50 w 62"/>
                  <a:gd name="T31" fmla="*/ 35 h 74"/>
                  <a:gd name="T32" fmla="*/ 53 w 62"/>
                  <a:gd name="T33" fmla="*/ 32 h 74"/>
                  <a:gd name="T34" fmla="*/ 51 w 62"/>
                  <a:gd name="T35" fmla="*/ 32 h 74"/>
                  <a:gd name="T36" fmla="*/ 50 w 62"/>
                  <a:gd name="T37" fmla="*/ 32 h 74"/>
                  <a:gd name="T38" fmla="*/ 49 w 62"/>
                  <a:gd name="T39" fmla="*/ 32 h 74"/>
                  <a:gd name="T40" fmla="*/ 45 w 62"/>
                  <a:gd name="T41" fmla="*/ 32 h 74"/>
                  <a:gd name="T42" fmla="*/ 39 w 62"/>
                  <a:gd name="T43" fmla="*/ 34 h 74"/>
                  <a:gd name="T44" fmla="*/ 35 w 62"/>
                  <a:gd name="T45" fmla="*/ 28 h 74"/>
                  <a:gd name="T46" fmla="*/ 32 w 62"/>
                  <a:gd name="T47" fmla="*/ 15 h 74"/>
                  <a:gd name="T48" fmla="*/ 30 w 62"/>
                  <a:gd name="T49" fmla="*/ 8 h 74"/>
                  <a:gd name="T50" fmla="*/ 28 w 62"/>
                  <a:gd name="T51" fmla="*/ 8 h 74"/>
                  <a:gd name="T52" fmla="*/ 28 w 62"/>
                  <a:gd name="T53" fmla="*/ 10 h 74"/>
                  <a:gd name="T54" fmla="*/ 25 w 62"/>
                  <a:gd name="T55" fmla="*/ 24 h 74"/>
                  <a:gd name="T56" fmla="*/ 29 w 62"/>
                  <a:gd name="T57" fmla="*/ 50 h 74"/>
                  <a:gd name="T58" fmla="*/ 26 w 62"/>
                  <a:gd name="T59" fmla="*/ 66 h 74"/>
                  <a:gd name="T60" fmla="*/ 22 w 62"/>
                  <a:gd name="T61" fmla="*/ 67 h 74"/>
                  <a:gd name="T62" fmla="*/ 15 w 62"/>
                  <a:gd name="T63" fmla="*/ 64 h 74"/>
                  <a:gd name="T64" fmla="*/ 10 w 62"/>
                  <a:gd name="T65" fmla="*/ 58 h 74"/>
                  <a:gd name="T66" fmla="*/ 7 w 62"/>
                  <a:gd name="T67" fmla="*/ 50 h 74"/>
                  <a:gd name="T68" fmla="*/ 4 w 62"/>
                  <a:gd name="T69" fmla="*/ 43 h 74"/>
                  <a:gd name="T70" fmla="*/ 1 w 62"/>
                  <a:gd name="T71" fmla="*/ 31 h 74"/>
                  <a:gd name="T72" fmla="*/ 0 w 62"/>
                  <a:gd name="T73" fmla="*/ 13 h 74"/>
                  <a:gd name="T74" fmla="*/ 3 w 62"/>
                  <a:gd name="T75" fmla="*/ 4 h 74"/>
                  <a:gd name="T76" fmla="*/ 9 w 62"/>
                  <a:gd name="T77" fmla="*/ 2 h 74"/>
                  <a:gd name="T78" fmla="*/ 15 w 62"/>
                  <a:gd name="T79" fmla="*/ 1 h 74"/>
                  <a:gd name="T80" fmla="*/ 20 w 62"/>
                  <a:gd name="T81" fmla="*/ 2 h 74"/>
                  <a:gd name="T82" fmla="*/ 25 w 62"/>
                  <a:gd name="T83" fmla="*/ 3 h 74"/>
                  <a:gd name="T84" fmla="*/ 30 w 62"/>
                  <a:gd name="T85" fmla="*/ 4 h 74"/>
                  <a:gd name="T86" fmla="*/ 35 w 62"/>
                  <a:gd name="T87" fmla="*/ 2 h 74"/>
                  <a:gd name="T88" fmla="*/ 40 w 62"/>
                  <a:gd name="T89" fmla="*/ 0 h 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2"/>
                  <a:gd name="T136" fmla="*/ 0 h 74"/>
                  <a:gd name="T137" fmla="*/ 62 w 62"/>
                  <a:gd name="T138" fmla="*/ 74 h 7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2" h="74">
                    <a:moveTo>
                      <a:pt x="43" y="0"/>
                    </a:moveTo>
                    <a:lnTo>
                      <a:pt x="49" y="7"/>
                    </a:lnTo>
                    <a:lnTo>
                      <a:pt x="53" y="15"/>
                    </a:lnTo>
                    <a:lnTo>
                      <a:pt x="56" y="22"/>
                    </a:lnTo>
                    <a:lnTo>
                      <a:pt x="59" y="30"/>
                    </a:lnTo>
                    <a:lnTo>
                      <a:pt x="61" y="38"/>
                    </a:lnTo>
                    <a:lnTo>
                      <a:pt x="62" y="47"/>
                    </a:lnTo>
                    <a:lnTo>
                      <a:pt x="62" y="56"/>
                    </a:lnTo>
                    <a:lnTo>
                      <a:pt x="61" y="65"/>
                    </a:lnTo>
                    <a:lnTo>
                      <a:pt x="60" y="67"/>
                    </a:lnTo>
                    <a:lnTo>
                      <a:pt x="60" y="68"/>
                    </a:lnTo>
                    <a:lnTo>
                      <a:pt x="59" y="69"/>
                    </a:lnTo>
                    <a:lnTo>
                      <a:pt x="58" y="71"/>
                    </a:lnTo>
                    <a:lnTo>
                      <a:pt x="55" y="72"/>
                    </a:lnTo>
                    <a:lnTo>
                      <a:pt x="53" y="73"/>
                    </a:lnTo>
                    <a:lnTo>
                      <a:pt x="51" y="74"/>
                    </a:lnTo>
                    <a:lnTo>
                      <a:pt x="48" y="74"/>
                    </a:lnTo>
                    <a:lnTo>
                      <a:pt x="46" y="74"/>
                    </a:lnTo>
                    <a:lnTo>
                      <a:pt x="43" y="73"/>
                    </a:lnTo>
                    <a:lnTo>
                      <a:pt x="43" y="72"/>
                    </a:lnTo>
                    <a:lnTo>
                      <a:pt x="41" y="65"/>
                    </a:lnTo>
                    <a:lnTo>
                      <a:pt x="39" y="59"/>
                    </a:lnTo>
                    <a:lnTo>
                      <a:pt x="39" y="53"/>
                    </a:lnTo>
                    <a:lnTo>
                      <a:pt x="39" y="46"/>
                    </a:lnTo>
                    <a:lnTo>
                      <a:pt x="40" y="45"/>
                    </a:lnTo>
                    <a:lnTo>
                      <a:pt x="41" y="44"/>
                    </a:lnTo>
                    <a:lnTo>
                      <a:pt x="41" y="43"/>
                    </a:lnTo>
                    <a:lnTo>
                      <a:pt x="42" y="41"/>
                    </a:lnTo>
                    <a:lnTo>
                      <a:pt x="44" y="39"/>
                    </a:lnTo>
                    <a:lnTo>
                      <a:pt x="47" y="37"/>
                    </a:lnTo>
                    <a:lnTo>
                      <a:pt x="50" y="35"/>
                    </a:lnTo>
                    <a:lnTo>
                      <a:pt x="54" y="33"/>
                    </a:lnTo>
                    <a:lnTo>
                      <a:pt x="53" y="32"/>
                    </a:lnTo>
                    <a:lnTo>
                      <a:pt x="52" y="32"/>
                    </a:lnTo>
                    <a:lnTo>
                      <a:pt x="51" y="32"/>
                    </a:lnTo>
                    <a:lnTo>
                      <a:pt x="50" y="32"/>
                    </a:lnTo>
                    <a:lnTo>
                      <a:pt x="49" y="32"/>
                    </a:lnTo>
                    <a:lnTo>
                      <a:pt x="48" y="32"/>
                    </a:lnTo>
                    <a:lnTo>
                      <a:pt x="45" y="32"/>
                    </a:lnTo>
                    <a:lnTo>
                      <a:pt x="42" y="33"/>
                    </a:lnTo>
                    <a:lnTo>
                      <a:pt x="39" y="34"/>
                    </a:lnTo>
                    <a:lnTo>
                      <a:pt x="36" y="35"/>
                    </a:lnTo>
                    <a:lnTo>
                      <a:pt x="35" y="28"/>
                    </a:lnTo>
                    <a:lnTo>
                      <a:pt x="33" y="22"/>
                    </a:lnTo>
                    <a:lnTo>
                      <a:pt x="32" y="15"/>
                    </a:lnTo>
                    <a:lnTo>
                      <a:pt x="31" y="8"/>
                    </a:lnTo>
                    <a:lnTo>
                      <a:pt x="30" y="8"/>
                    </a:lnTo>
                    <a:lnTo>
                      <a:pt x="29" y="8"/>
                    </a:lnTo>
                    <a:lnTo>
                      <a:pt x="28" y="8"/>
                    </a:lnTo>
                    <a:lnTo>
                      <a:pt x="28" y="9"/>
                    </a:lnTo>
                    <a:lnTo>
                      <a:pt x="28" y="10"/>
                    </a:lnTo>
                    <a:lnTo>
                      <a:pt x="27" y="10"/>
                    </a:lnTo>
                    <a:lnTo>
                      <a:pt x="25" y="24"/>
                    </a:lnTo>
                    <a:lnTo>
                      <a:pt x="27" y="37"/>
                    </a:lnTo>
                    <a:lnTo>
                      <a:pt x="29" y="50"/>
                    </a:lnTo>
                    <a:lnTo>
                      <a:pt x="28" y="64"/>
                    </a:lnTo>
                    <a:lnTo>
                      <a:pt x="26" y="66"/>
                    </a:lnTo>
                    <a:lnTo>
                      <a:pt x="24" y="67"/>
                    </a:lnTo>
                    <a:lnTo>
                      <a:pt x="22" y="67"/>
                    </a:lnTo>
                    <a:lnTo>
                      <a:pt x="19" y="66"/>
                    </a:lnTo>
                    <a:lnTo>
                      <a:pt x="15" y="64"/>
                    </a:lnTo>
                    <a:lnTo>
                      <a:pt x="12" y="61"/>
                    </a:lnTo>
                    <a:lnTo>
                      <a:pt x="10" y="58"/>
                    </a:lnTo>
                    <a:lnTo>
                      <a:pt x="8" y="54"/>
                    </a:lnTo>
                    <a:lnTo>
                      <a:pt x="7" y="50"/>
                    </a:lnTo>
                    <a:lnTo>
                      <a:pt x="5" y="46"/>
                    </a:lnTo>
                    <a:lnTo>
                      <a:pt x="4" y="43"/>
                    </a:lnTo>
                    <a:lnTo>
                      <a:pt x="3" y="39"/>
                    </a:lnTo>
                    <a:lnTo>
                      <a:pt x="1" y="31"/>
                    </a:lnTo>
                    <a:lnTo>
                      <a:pt x="0" y="22"/>
                    </a:lnTo>
                    <a:lnTo>
                      <a:pt x="0" y="13"/>
                    </a:lnTo>
                    <a:lnTo>
                      <a:pt x="1" y="4"/>
                    </a:lnTo>
                    <a:lnTo>
                      <a:pt x="3" y="4"/>
                    </a:lnTo>
                    <a:lnTo>
                      <a:pt x="6" y="3"/>
                    </a:lnTo>
                    <a:lnTo>
                      <a:pt x="9" y="2"/>
                    </a:lnTo>
                    <a:lnTo>
                      <a:pt x="12" y="1"/>
                    </a:lnTo>
                    <a:lnTo>
                      <a:pt x="15" y="1"/>
                    </a:lnTo>
                    <a:lnTo>
                      <a:pt x="18" y="1"/>
                    </a:lnTo>
                    <a:lnTo>
                      <a:pt x="20" y="2"/>
                    </a:lnTo>
                    <a:lnTo>
                      <a:pt x="23" y="3"/>
                    </a:lnTo>
                    <a:lnTo>
                      <a:pt x="25" y="3"/>
                    </a:lnTo>
                    <a:lnTo>
                      <a:pt x="27" y="4"/>
                    </a:lnTo>
                    <a:lnTo>
                      <a:pt x="30" y="4"/>
                    </a:lnTo>
                    <a:lnTo>
                      <a:pt x="33" y="3"/>
                    </a:lnTo>
                    <a:lnTo>
                      <a:pt x="35" y="2"/>
                    </a:lnTo>
                    <a:lnTo>
                      <a:pt x="37" y="0"/>
                    </a:lnTo>
                    <a:lnTo>
                      <a:pt x="40" y="0"/>
                    </a:lnTo>
                    <a:lnTo>
                      <a:pt x="43" y="0"/>
                    </a:lnTo>
                    <a:close/>
                  </a:path>
                </a:pathLst>
              </a:custGeom>
              <a:solidFill>
                <a:srgbClr val="FFFFFF"/>
              </a:solidFill>
              <a:ln w="9525">
                <a:noFill/>
                <a:round/>
                <a:headEnd/>
                <a:tailEnd/>
              </a:ln>
            </p:spPr>
            <p:txBody>
              <a:bodyPr/>
              <a:lstStyle/>
              <a:p>
                <a:endParaRPr lang="en-US"/>
              </a:p>
            </p:txBody>
          </p:sp>
          <p:sp>
            <p:nvSpPr>
              <p:cNvPr id="40360" name="Freeform 31"/>
              <p:cNvSpPr>
                <a:spLocks/>
              </p:cNvSpPr>
              <p:nvPr/>
            </p:nvSpPr>
            <p:spPr bwMode="auto">
              <a:xfrm>
                <a:off x="1381" y="1714"/>
                <a:ext cx="26" cy="48"/>
              </a:xfrm>
              <a:custGeom>
                <a:avLst/>
                <a:gdLst>
                  <a:gd name="T0" fmla="*/ 16 w 26"/>
                  <a:gd name="T1" fmla="*/ 3 h 48"/>
                  <a:gd name="T2" fmla="*/ 18 w 26"/>
                  <a:gd name="T3" fmla="*/ 8 h 48"/>
                  <a:gd name="T4" fmla="*/ 19 w 26"/>
                  <a:gd name="T5" fmla="*/ 13 h 48"/>
                  <a:gd name="T6" fmla="*/ 20 w 26"/>
                  <a:gd name="T7" fmla="*/ 18 h 48"/>
                  <a:gd name="T8" fmla="*/ 21 w 26"/>
                  <a:gd name="T9" fmla="*/ 24 h 48"/>
                  <a:gd name="T10" fmla="*/ 22 w 26"/>
                  <a:gd name="T11" fmla="*/ 30 h 48"/>
                  <a:gd name="T12" fmla="*/ 24 w 26"/>
                  <a:gd name="T13" fmla="*/ 36 h 48"/>
                  <a:gd name="T14" fmla="*/ 25 w 26"/>
                  <a:gd name="T15" fmla="*/ 42 h 48"/>
                  <a:gd name="T16" fmla="*/ 26 w 26"/>
                  <a:gd name="T17" fmla="*/ 48 h 48"/>
                  <a:gd name="T18" fmla="*/ 24 w 26"/>
                  <a:gd name="T19" fmla="*/ 47 h 48"/>
                  <a:gd name="T20" fmla="*/ 21 w 26"/>
                  <a:gd name="T21" fmla="*/ 47 h 48"/>
                  <a:gd name="T22" fmla="*/ 19 w 26"/>
                  <a:gd name="T23" fmla="*/ 46 h 48"/>
                  <a:gd name="T24" fmla="*/ 17 w 26"/>
                  <a:gd name="T25" fmla="*/ 46 h 48"/>
                  <a:gd name="T26" fmla="*/ 15 w 26"/>
                  <a:gd name="T27" fmla="*/ 45 h 48"/>
                  <a:gd name="T28" fmla="*/ 12 w 26"/>
                  <a:gd name="T29" fmla="*/ 45 h 48"/>
                  <a:gd name="T30" fmla="*/ 10 w 26"/>
                  <a:gd name="T31" fmla="*/ 44 h 48"/>
                  <a:gd name="T32" fmla="*/ 8 w 26"/>
                  <a:gd name="T33" fmla="*/ 43 h 48"/>
                  <a:gd name="T34" fmla="*/ 4 w 26"/>
                  <a:gd name="T35" fmla="*/ 35 h 48"/>
                  <a:gd name="T36" fmla="*/ 2 w 26"/>
                  <a:gd name="T37" fmla="*/ 26 h 48"/>
                  <a:gd name="T38" fmla="*/ 1 w 26"/>
                  <a:gd name="T39" fmla="*/ 17 h 48"/>
                  <a:gd name="T40" fmla="*/ 0 w 26"/>
                  <a:gd name="T41" fmla="*/ 7 h 48"/>
                  <a:gd name="T42" fmla="*/ 0 w 26"/>
                  <a:gd name="T43" fmla="*/ 4 h 48"/>
                  <a:gd name="T44" fmla="*/ 2 w 26"/>
                  <a:gd name="T45" fmla="*/ 2 h 48"/>
                  <a:gd name="T46" fmla="*/ 6 w 26"/>
                  <a:gd name="T47" fmla="*/ 1 h 48"/>
                  <a:gd name="T48" fmla="*/ 9 w 26"/>
                  <a:gd name="T49" fmla="*/ 0 h 48"/>
                  <a:gd name="T50" fmla="*/ 12 w 26"/>
                  <a:gd name="T51" fmla="*/ 0 h 48"/>
                  <a:gd name="T52" fmla="*/ 14 w 26"/>
                  <a:gd name="T53" fmla="*/ 0 h 48"/>
                  <a:gd name="T54" fmla="*/ 16 w 26"/>
                  <a:gd name="T55" fmla="*/ 1 h 48"/>
                  <a:gd name="T56" fmla="*/ 16 w 26"/>
                  <a:gd name="T57" fmla="*/ 3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6"/>
                  <a:gd name="T88" fmla="*/ 0 h 48"/>
                  <a:gd name="T89" fmla="*/ 26 w 26"/>
                  <a:gd name="T90" fmla="*/ 48 h 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6" h="48">
                    <a:moveTo>
                      <a:pt x="16" y="3"/>
                    </a:moveTo>
                    <a:lnTo>
                      <a:pt x="18" y="8"/>
                    </a:lnTo>
                    <a:lnTo>
                      <a:pt x="19" y="13"/>
                    </a:lnTo>
                    <a:lnTo>
                      <a:pt x="20" y="18"/>
                    </a:lnTo>
                    <a:lnTo>
                      <a:pt x="21" y="24"/>
                    </a:lnTo>
                    <a:lnTo>
                      <a:pt x="22" y="30"/>
                    </a:lnTo>
                    <a:lnTo>
                      <a:pt x="24" y="36"/>
                    </a:lnTo>
                    <a:lnTo>
                      <a:pt x="25" y="42"/>
                    </a:lnTo>
                    <a:lnTo>
                      <a:pt x="26" y="48"/>
                    </a:lnTo>
                    <a:lnTo>
                      <a:pt x="24" y="47"/>
                    </a:lnTo>
                    <a:lnTo>
                      <a:pt x="21" y="47"/>
                    </a:lnTo>
                    <a:lnTo>
                      <a:pt x="19" y="46"/>
                    </a:lnTo>
                    <a:lnTo>
                      <a:pt x="17" y="46"/>
                    </a:lnTo>
                    <a:lnTo>
                      <a:pt x="15" y="45"/>
                    </a:lnTo>
                    <a:lnTo>
                      <a:pt x="12" y="45"/>
                    </a:lnTo>
                    <a:lnTo>
                      <a:pt x="10" y="44"/>
                    </a:lnTo>
                    <a:lnTo>
                      <a:pt x="8" y="43"/>
                    </a:lnTo>
                    <a:lnTo>
                      <a:pt x="4" y="35"/>
                    </a:lnTo>
                    <a:lnTo>
                      <a:pt x="2" y="26"/>
                    </a:lnTo>
                    <a:lnTo>
                      <a:pt x="1" y="17"/>
                    </a:lnTo>
                    <a:lnTo>
                      <a:pt x="0" y="7"/>
                    </a:lnTo>
                    <a:lnTo>
                      <a:pt x="0" y="4"/>
                    </a:lnTo>
                    <a:lnTo>
                      <a:pt x="2" y="2"/>
                    </a:lnTo>
                    <a:lnTo>
                      <a:pt x="6" y="1"/>
                    </a:lnTo>
                    <a:lnTo>
                      <a:pt x="9" y="0"/>
                    </a:lnTo>
                    <a:lnTo>
                      <a:pt x="12" y="0"/>
                    </a:lnTo>
                    <a:lnTo>
                      <a:pt x="14" y="0"/>
                    </a:lnTo>
                    <a:lnTo>
                      <a:pt x="16" y="1"/>
                    </a:lnTo>
                    <a:lnTo>
                      <a:pt x="16" y="3"/>
                    </a:lnTo>
                    <a:close/>
                  </a:path>
                </a:pathLst>
              </a:custGeom>
              <a:solidFill>
                <a:srgbClr val="FFFFFF"/>
              </a:solidFill>
              <a:ln w="9525">
                <a:noFill/>
                <a:round/>
                <a:headEnd/>
                <a:tailEnd/>
              </a:ln>
            </p:spPr>
            <p:txBody>
              <a:bodyPr/>
              <a:lstStyle/>
              <a:p>
                <a:endParaRPr lang="en-US"/>
              </a:p>
            </p:txBody>
          </p:sp>
          <p:sp>
            <p:nvSpPr>
              <p:cNvPr id="40361" name="Freeform 32"/>
              <p:cNvSpPr>
                <a:spLocks/>
              </p:cNvSpPr>
              <p:nvPr/>
            </p:nvSpPr>
            <p:spPr bwMode="auto">
              <a:xfrm>
                <a:off x="1477" y="1720"/>
                <a:ext cx="13" cy="12"/>
              </a:xfrm>
              <a:custGeom>
                <a:avLst/>
                <a:gdLst>
                  <a:gd name="T0" fmla="*/ 3 w 13"/>
                  <a:gd name="T1" fmla="*/ 0 h 12"/>
                  <a:gd name="T2" fmla="*/ 5 w 13"/>
                  <a:gd name="T3" fmla="*/ 0 h 12"/>
                  <a:gd name="T4" fmla="*/ 8 w 13"/>
                  <a:gd name="T5" fmla="*/ 1 h 12"/>
                  <a:gd name="T6" fmla="*/ 10 w 13"/>
                  <a:gd name="T7" fmla="*/ 1 h 12"/>
                  <a:gd name="T8" fmla="*/ 12 w 13"/>
                  <a:gd name="T9" fmla="*/ 1 h 12"/>
                  <a:gd name="T10" fmla="*/ 13 w 13"/>
                  <a:gd name="T11" fmla="*/ 3 h 12"/>
                  <a:gd name="T12" fmla="*/ 13 w 13"/>
                  <a:gd name="T13" fmla="*/ 6 h 12"/>
                  <a:gd name="T14" fmla="*/ 13 w 13"/>
                  <a:gd name="T15" fmla="*/ 9 h 12"/>
                  <a:gd name="T16" fmla="*/ 13 w 13"/>
                  <a:gd name="T17" fmla="*/ 11 h 12"/>
                  <a:gd name="T18" fmla="*/ 11 w 13"/>
                  <a:gd name="T19" fmla="*/ 12 h 12"/>
                  <a:gd name="T20" fmla="*/ 10 w 13"/>
                  <a:gd name="T21" fmla="*/ 11 h 12"/>
                  <a:gd name="T22" fmla="*/ 8 w 13"/>
                  <a:gd name="T23" fmla="*/ 11 h 12"/>
                  <a:gd name="T24" fmla="*/ 7 w 13"/>
                  <a:gd name="T25" fmla="*/ 11 h 12"/>
                  <a:gd name="T26" fmla="*/ 4 w 13"/>
                  <a:gd name="T27" fmla="*/ 8 h 12"/>
                  <a:gd name="T28" fmla="*/ 2 w 13"/>
                  <a:gd name="T29" fmla="*/ 6 h 12"/>
                  <a:gd name="T30" fmla="*/ 1 w 13"/>
                  <a:gd name="T31" fmla="*/ 3 h 12"/>
                  <a:gd name="T32" fmla="*/ 0 w 13"/>
                  <a:gd name="T33" fmla="*/ 0 h 12"/>
                  <a:gd name="T34" fmla="*/ 3 w 13"/>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
                  <a:gd name="T55" fmla="*/ 0 h 12"/>
                  <a:gd name="T56" fmla="*/ 13 w 13"/>
                  <a:gd name="T57" fmla="*/ 12 h 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 h="12">
                    <a:moveTo>
                      <a:pt x="3" y="0"/>
                    </a:moveTo>
                    <a:lnTo>
                      <a:pt x="5" y="0"/>
                    </a:lnTo>
                    <a:lnTo>
                      <a:pt x="8" y="1"/>
                    </a:lnTo>
                    <a:lnTo>
                      <a:pt x="10" y="1"/>
                    </a:lnTo>
                    <a:lnTo>
                      <a:pt x="12" y="1"/>
                    </a:lnTo>
                    <a:lnTo>
                      <a:pt x="13" y="3"/>
                    </a:lnTo>
                    <a:lnTo>
                      <a:pt x="13" y="6"/>
                    </a:lnTo>
                    <a:lnTo>
                      <a:pt x="13" y="9"/>
                    </a:lnTo>
                    <a:lnTo>
                      <a:pt x="13" y="11"/>
                    </a:lnTo>
                    <a:lnTo>
                      <a:pt x="11" y="12"/>
                    </a:lnTo>
                    <a:lnTo>
                      <a:pt x="10" y="11"/>
                    </a:lnTo>
                    <a:lnTo>
                      <a:pt x="8" y="11"/>
                    </a:lnTo>
                    <a:lnTo>
                      <a:pt x="7" y="11"/>
                    </a:lnTo>
                    <a:lnTo>
                      <a:pt x="4" y="8"/>
                    </a:lnTo>
                    <a:lnTo>
                      <a:pt x="2" y="6"/>
                    </a:lnTo>
                    <a:lnTo>
                      <a:pt x="1" y="3"/>
                    </a:lnTo>
                    <a:lnTo>
                      <a:pt x="0" y="0"/>
                    </a:lnTo>
                    <a:lnTo>
                      <a:pt x="3" y="0"/>
                    </a:lnTo>
                    <a:close/>
                  </a:path>
                </a:pathLst>
              </a:custGeom>
              <a:solidFill>
                <a:srgbClr val="FFFFFF"/>
              </a:solidFill>
              <a:ln w="9525">
                <a:noFill/>
                <a:round/>
                <a:headEnd/>
                <a:tailEnd/>
              </a:ln>
            </p:spPr>
            <p:txBody>
              <a:bodyPr/>
              <a:lstStyle/>
              <a:p>
                <a:endParaRPr lang="en-US"/>
              </a:p>
            </p:txBody>
          </p:sp>
          <p:sp>
            <p:nvSpPr>
              <p:cNvPr id="40362" name="Freeform 33"/>
              <p:cNvSpPr>
                <a:spLocks/>
              </p:cNvSpPr>
              <p:nvPr/>
            </p:nvSpPr>
            <p:spPr bwMode="auto">
              <a:xfrm>
                <a:off x="1523" y="1724"/>
                <a:ext cx="174" cy="76"/>
              </a:xfrm>
              <a:custGeom>
                <a:avLst/>
                <a:gdLst>
                  <a:gd name="T0" fmla="*/ 157 w 174"/>
                  <a:gd name="T1" fmla="*/ 35 h 76"/>
                  <a:gd name="T2" fmla="*/ 171 w 174"/>
                  <a:gd name="T3" fmla="*/ 48 h 76"/>
                  <a:gd name="T4" fmla="*/ 173 w 174"/>
                  <a:gd name="T5" fmla="*/ 67 h 76"/>
                  <a:gd name="T6" fmla="*/ 165 w 174"/>
                  <a:gd name="T7" fmla="*/ 69 h 76"/>
                  <a:gd name="T8" fmla="*/ 151 w 174"/>
                  <a:gd name="T9" fmla="*/ 69 h 76"/>
                  <a:gd name="T10" fmla="*/ 141 w 174"/>
                  <a:gd name="T11" fmla="*/ 68 h 76"/>
                  <a:gd name="T12" fmla="*/ 131 w 174"/>
                  <a:gd name="T13" fmla="*/ 64 h 76"/>
                  <a:gd name="T14" fmla="*/ 117 w 174"/>
                  <a:gd name="T15" fmla="*/ 58 h 76"/>
                  <a:gd name="T16" fmla="*/ 102 w 174"/>
                  <a:gd name="T17" fmla="*/ 63 h 76"/>
                  <a:gd name="T18" fmla="*/ 89 w 174"/>
                  <a:gd name="T19" fmla="*/ 71 h 76"/>
                  <a:gd name="T20" fmla="*/ 74 w 174"/>
                  <a:gd name="T21" fmla="*/ 76 h 76"/>
                  <a:gd name="T22" fmla="*/ 66 w 174"/>
                  <a:gd name="T23" fmla="*/ 71 h 76"/>
                  <a:gd name="T24" fmla="*/ 69 w 174"/>
                  <a:gd name="T25" fmla="*/ 64 h 76"/>
                  <a:gd name="T26" fmla="*/ 79 w 174"/>
                  <a:gd name="T27" fmla="*/ 51 h 76"/>
                  <a:gd name="T28" fmla="*/ 95 w 174"/>
                  <a:gd name="T29" fmla="*/ 45 h 76"/>
                  <a:gd name="T30" fmla="*/ 97 w 174"/>
                  <a:gd name="T31" fmla="*/ 40 h 76"/>
                  <a:gd name="T32" fmla="*/ 83 w 174"/>
                  <a:gd name="T33" fmla="*/ 41 h 76"/>
                  <a:gd name="T34" fmla="*/ 68 w 174"/>
                  <a:gd name="T35" fmla="*/ 45 h 76"/>
                  <a:gd name="T36" fmla="*/ 60 w 174"/>
                  <a:gd name="T37" fmla="*/ 60 h 76"/>
                  <a:gd name="T38" fmla="*/ 51 w 174"/>
                  <a:gd name="T39" fmla="*/ 74 h 76"/>
                  <a:gd name="T40" fmla="*/ 43 w 174"/>
                  <a:gd name="T41" fmla="*/ 76 h 76"/>
                  <a:gd name="T42" fmla="*/ 39 w 174"/>
                  <a:gd name="T43" fmla="*/ 68 h 76"/>
                  <a:gd name="T44" fmla="*/ 47 w 174"/>
                  <a:gd name="T45" fmla="*/ 52 h 76"/>
                  <a:gd name="T46" fmla="*/ 55 w 174"/>
                  <a:gd name="T47" fmla="*/ 38 h 76"/>
                  <a:gd name="T48" fmla="*/ 68 w 174"/>
                  <a:gd name="T49" fmla="*/ 31 h 76"/>
                  <a:gd name="T50" fmla="*/ 78 w 174"/>
                  <a:gd name="T51" fmla="*/ 29 h 76"/>
                  <a:gd name="T52" fmla="*/ 92 w 174"/>
                  <a:gd name="T53" fmla="*/ 26 h 76"/>
                  <a:gd name="T54" fmla="*/ 100 w 174"/>
                  <a:gd name="T55" fmla="*/ 22 h 76"/>
                  <a:gd name="T56" fmla="*/ 86 w 174"/>
                  <a:gd name="T57" fmla="*/ 23 h 76"/>
                  <a:gd name="T58" fmla="*/ 75 w 174"/>
                  <a:gd name="T59" fmla="*/ 25 h 76"/>
                  <a:gd name="T60" fmla="*/ 62 w 174"/>
                  <a:gd name="T61" fmla="*/ 26 h 76"/>
                  <a:gd name="T62" fmla="*/ 51 w 174"/>
                  <a:gd name="T63" fmla="*/ 31 h 76"/>
                  <a:gd name="T64" fmla="*/ 38 w 174"/>
                  <a:gd name="T65" fmla="*/ 46 h 76"/>
                  <a:gd name="T66" fmla="*/ 30 w 174"/>
                  <a:gd name="T67" fmla="*/ 60 h 76"/>
                  <a:gd name="T68" fmla="*/ 17 w 174"/>
                  <a:gd name="T69" fmla="*/ 61 h 76"/>
                  <a:gd name="T70" fmla="*/ 20 w 174"/>
                  <a:gd name="T71" fmla="*/ 52 h 76"/>
                  <a:gd name="T72" fmla="*/ 29 w 174"/>
                  <a:gd name="T73" fmla="*/ 36 h 76"/>
                  <a:gd name="T74" fmla="*/ 37 w 174"/>
                  <a:gd name="T75" fmla="*/ 22 h 76"/>
                  <a:gd name="T76" fmla="*/ 45 w 174"/>
                  <a:gd name="T77" fmla="*/ 16 h 76"/>
                  <a:gd name="T78" fmla="*/ 64 w 174"/>
                  <a:gd name="T79" fmla="*/ 16 h 76"/>
                  <a:gd name="T80" fmla="*/ 76 w 174"/>
                  <a:gd name="T81" fmla="*/ 12 h 76"/>
                  <a:gd name="T82" fmla="*/ 76 w 174"/>
                  <a:gd name="T83" fmla="*/ 9 h 76"/>
                  <a:gd name="T84" fmla="*/ 54 w 174"/>
                  <a:gd name="T85" fmla="*/ 11 h 76"/>
                  <a:gd name="T86" fmla="*/ 33 w 174"/>
                  <a:gd name="T87" fmla="*/ 17 h 76"/>
                  <a:gd name="T88" fmla="*/ 22 w 174"/>
                  <a:gd name="T89" fmla="*/ 34 h 76"/>
                  <a:gd name="T90" fmla="*/ 11 w 174"/>
                  <a:gd name="T91" fmla="*/ 49 h 76"/>
                  <a:gd name="T92" fmla="*/ 3 w 174"/>
                  <a:gd name="T93" fmla="*/ 47 h 76"/>
                  <a:gd name="T94" fmla="*/ 15 w 174"/>
                  <a:gd name="T95" fmla="*/ 29 h 76"/>
                  <a:gd name="T96" fmla="*/ 25 w 174"/>
                  <a:gd name="T97" fmla="*/ 17 h 76"/>
                  <a:gd name="T98" fmla="*/ 36 w 174"/>
                  <a:gd name="T99" fmla="*/ 7 h 76"/>
                  <a:gd name="T100" fmla="*/ 63 w 174"/>
                  <a:gd name="T101" fmla="*/ 5 h 76"/>
                  <a:gd name="T102" fmla="*/ 84 w 174"/>
                  <a:gd name="T103" fmla="*/ 2 h 76"/>
                  <a:gd name="T104" fmla="*/ 99 w 174"/>
                  <a:gd name="T105" fmla="*/ 0 h 76"/>
                  <a:gd name="T106" fmla="*/ 116 w 174"/>
                  <a:gd name="T107" fmla="*/ 3 h 76"/>
                  <a:gd name="T108" fmla="*/ 132 w 174"/>
                  <a:gd name="T109" fmla="*/ 16 h 7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74"/>
                  <a:gd name="T166" fmla="*/ 0 h 76"/>
                  <a:gd name="T167" fmla="*/ 174 w 174"/>
                  <a:gd name="T168" fmla="*/ 76 h 7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74" h="76">
                    <a:moveTo>
                      <a:pt x="147" y="25"/>
                    </a:moveTo>
                    <a:lnTo>
                      <a:pt x="150" y="28"/>
                    </a:lnTo>
                    <a:lnTo>
                      <a:pt x="154" y="31"/>
                    </a:lnTo>
                    <a:lnTo>
                      <a:pt x="157" y="35"/>
                    </a:lnTo>
                    <a:lnTo>
                      <a:pt x="160" y="38"/>
                    </a:lnTo>
                    <a:lnTo>
                      <a:pt x="164" y="41"/>
                    </a:lnTo>
                    <a:lnTo>
                      <a:pt x="167" y="45"/>
                    </a:lnTo>
                    <a:lnTo>
                      <a:pt x="171" y="48"/>
                    </a:lnTo>
                    <a:lnTo>
                      <a:pt x="174" y="51"/>
                    </a:lnTo>
                    <a:lnTo>
                      <a:pt x="174" y="65"/>
                    </a:lnTo>
                    <a:lnTo>
                      <a:pt x="173" y="66"/>
                    </a:lnTo>
                    <a:lnTo>
                      <a:pt x="173" y="67"/>
                    </a:lnTo>
                    <a:lnTo>
                      <a:pt x="173" y="68"/>
                    </a:lnTo>
                    <a:lnTo>
                      <a:pt x="172" y="68"/>
                    </a:lnTo>
                    <a:lnTo>
                      <a:pt x="169" y="69"/>
                    </a:lnTo>
                    <a:lnTo>
                      <a:pt x="165" y="69"/>
                    </a:lnTo>
                    <a:lnTo>
                      <a:pt x="161" y="70"/>
                    </a:lnTo>
                    <a:lnTo>
                      <a:pt x="158" y="70"/>
                    </a:lnTo>
                    <a:lnTo>
                      <a:pt x="154" y="70"/>
                    </a:lnTo>
                    <a:lnTo>
                      <a:pt x="151" y="69"/>
                    </a:lnTo>
                    <a:lnTo>
                      <a:pt x="147" y="69"/>
                    </a:lnTo>
                    <a:lnTo>
                      <a:pt x="144" y="68"/>
                    </a:lnTo>
                    <a:lnTo>
                      <a:pt x="142" y="68"/>
                    </a:lnTo>
                    <a:lnTo>
                      <a:pt x="141" y="68"/>
                    </a:lnTo>
                    <a:lnTo>
                      <a:pt x="139" y="67"/>
                    </a:lnTo>
                    <a:lnTo>
                      <a:pt x="138" y="67"/>
                    </a:lnTo>
                    <a:lnTo>
                      <a:pt x="134" y="65"/>
                    </a:lnTo>
                    <a:lnTo>
                      <a:pt x="131" y="64"/>
                    </a:lnTo>
                    <a:lnTo>
                      <a:pt x="128" y="62"/>
                    </a:lnTo>
                    <a:lnTo>
                      <a:pt x="124" y="61"/>
                    </a:lnTo>
                    <a:lnTo>
                      <a:pt x="121" y="59"/>
                    </a:lnTo>
                    <a:lnTo>
                      <a:pt x="117" y="58"/>
                    </a:lnTo>
                    <a:lnTo>
                      <a:pt x="113" y="58"/>
                    </a:lnTo>
                    <a:lnTo>
                      <a:pt x="109" y="59"/>
                    </a:lnTo>
                    <a:lnTo>
                      <a:pt x="105" y="61"/>
                    </a:lnTo>
                    <a:lnTo>
                      <a:pt x="102" y="63"/>
                    </a:lnTo>
                    <a:lnTo>
                      <a:pt x="99" y="66"/>
                    </a:lnTo>
                    <a:lnTo>
                      <a:pt x="96" y="68"/>
                    </a:lnTo>
                    <a:lnTo>
                      <a:pt x="93" y="70"/>
                    </a:lnTo>
                    <a:lnTo>
                      <a:pt x="89" y="71"/>
                    </a:lnTo>
                    <a:lnTo>
                      <a:pt x="86" y="73"/>
                    </a:lnTo>
                    <a:lnTo>
                      <a:pt x="82" y="74"/>
                    </a:lnTo>
                    <a:lnTo>
                      <a:pt x="79" y="75"/>
                    </a:lnTo>
                    <a:lnTo>
                      <a:pt x="74" y="76"/>
                    </a:lnTo>
                    <a:lnTo>
                      <a:pt x="70" y="76"/>
                    </a:lnTo>
                    <a:lnTo>
                      <a:pt x="66" y="76"/>
                    </a:lnTo>
                    <a:lnTo>
                      <a:pt x="66" y="73"/>
                    </a:lnTo>
                    <a:lnTo>
                      <a:pt x="66" y="71"/>
                    </a:lnTo>
                    <a:lnTo>
                      <a:pt x="67" y="70"/>
                    </a:lnTo>
                    <a:lnTo>
                      <a:pt x="67" y="68"/>
                    </a:lnTo>
                    <a:lnTo>
                      <a:pt x="68" y="67"/>
                    </a:lnTo>
                    <a:lnTo>
                      <a:pt x="69" y="64"/>
                    </a:lnTo>
                    <a:lnTo>
                      <a:pt x="71" y="61"/>
                    </a:lnTo>
                    <a:lnTo>
                      <a:pt x="73" y="57"/>
                    </a:lnTo>
                    <a:lnTo>
                      <a:pt x="76" y="54"/>
                    </a:lnTo>
                    <a:lnTo>
                      <a:pt x="79" y="51"/>
                    </a:lnTo>
                    <a:lnTo>
                      <a:pt x="83" y="49"/>
                    </a:lnTo>
                    <a:lnTo>
                      <a:pt x="87" y="47"/>
                    </a:lnTo>
                    <a:lnTo>
                      <a:pt x="92" y="46"/>
                    </a:lnTo>
                    <a:lnTo>
                      <a:pt x="95" y="45"/>
                    </a:lnTo>
                    <a:lnTo>
                      <a:pt x="98" y="44"/>
                    </a:lnTo>
                    <a:lnTo>
                      <a:pt x="100" y="42"/>
                    </a:lnTo>
                    <a:lnTo>
                      <a:pt x="101" y="40"/>
                    </a:lnTo>
                    <a:lnTo>
                      <a:pt x="97" y="40"/>
                    </a:lnTo>
                    <a:lnTo>
                      <a:pt x="94" y="39"/>
                    </a:lnTo>
                    <a:lnTo>
                      <a:pt x="90" y="40"/>
                    </a:lnTo>
                    <a:lnTo>
                      <a:pt x="86" y="40"/>
                    </a:lnTo>
                    <a:lnTo>
                      <a:pt x="83" y="41"/>
                    </a:lnTo>
                    <a:lnTo>
                      <a:pt x="80" y="41"/>
                    </a:lnTo>
                    <a:lnTo>
                      <a:pt x="76" y="42"/>
                    </a:lnTo>
                    <a:lnTo>
                      <a:pt x="72" y="43"/>
                    </a:lnTo>
                    <a:lnTo>
                      <a:pt x="68" y="45"/>
                    </a:lnTo>
                    <a:lnTo>
                      <a:pt x="66" y="49"/>
                    </a:lnTo>
                    <a:lnTo>
                      <a:pt x="65" y="52"/>
                    </a:lnTo>
                    <a:lnTo>
                      <a:pt x="64" y="56"/>
                    </a:lnTo>
                    <a:lnTo>
                      <a:pt x="60" y="60"/>
                    </a:lnTo>
                    <a:lnTo>
                      <a:pt x="57" y="64"/>
                    </a:lnTo>
                    <a:lnTo>
                      <a:pt x="54" y="69"/>
                    </a:lnTo>
                    <a:lnTo>
                      <a:pt x="52" y="74"/>
                    </a:lnTo>
                    <a:lnTo>
                      <a:pt x="51" y="74"/>
                    </a:lnTo>
                    <a:lnTo>
                      <a:pt x="50" y="75"/>
                    </a:lnTo>
                    <a:lnTo>
                      <a:pt x="48" y="76"/>
                    </a:lnTo>
                    <a:lnTo>
                      <a:pt x="46" y="76"/>
                    </a:lnTo>
                    <a:lnTo>
                      <a:pt x="43" y="76"/>
                    </a:lnTo>
                    <a:lnTo>
                      <a:pt x="40" y="76"/>
                    </a:lnTo>
                    <a:lnTo>
                      <a:pt x="38" y="74"/>
                    </a:lnTo>
                    <a:lnTo>
                      <a:pt x="38" y="72"/>
                    </a:lnTo>
                    <a:lnTo>
                      <a:pt x="39" y="68"/>
                    </a:lnTo>
                    <a:lnTo>
                      <a:pt x="42" y="64"/>
                    </a:lnTo>
                    <a:lnTo>
                      <a:pt x="44" y="59"/>
                    </a:lnTo>
                    <a:lnTo>
                      <a:pt x="46" y="55"/>
                    </a:lnTo>
                    <a:lnTo>
                      <a:pt x="47" y="52"/>
                    </a:lnTo>
                    <a:lnTo>
                      <a:pt x="49" y="48"/>
                    </a:lnTo>
                    <a:lnTo>
                      <a:pt x="51" y="44"/>
                    </a:lnTo>
                    <a:lnTo>
                      <a:pt x="53" y="41"/>
                    </a:lnTo>
                    <a:lnTo>
                      <a:pt x="55" y="38"/>
                    </a:lnTo>
                    <a:lnTo>
                      <a:pt x="58" y="35"/>
                    </a:lnTo>
                    <a:lnTo>
                      <a:pt x="61" y="33"/>
                    </a:lnTo>
                    <a:lnTo>
                      <a:pt x="66" y="32"/>
                    </a:lnTo>
                    <a:lnTo>
                      <a:pt x="68" y="31"/>
                    </a:lnTo>
                    <a:lnTo>
                      <a:pt x="70" y="31"/>
                    </a:lnTo>
                    <a:lnTo>
                      <a:pt x="72" y="30"/>
                    </a:lnTo>
                    <a:lnTo>
                      <a:pt x="74" y="29"/>
                    </a:lnTo>
                    <a:lnTo>
                      <a:pt x="78" y="29"/>
                    </a:lnTo>
                    <a:lnTo>
                      <a:pt x="82" y="28"/>
                    </a:lnTo>
                    <a:lnTo>
                      <a:pt x="85" y="28"/>
                    </a:lnTo>
                    <a:lnTo>
                      <a:pt x="89" y="27"/>
                    </a:lnTo>
                    <a:lnTo>
                      <a:pt x="92" y="26"/>
                    </a:lnTo>
                    <a:lnTo>
                      <a:pt x="95" y="26"/>
                    </a:lnTo>
                    <a:lnTo>
                      <a:pt x="99" y="25"/>
                    </a:lnTo>
                    <a:lnTo>
                      <a:pt x="102" y="24"/>
                    </a:lnTo>
                    <a:lnTo>
                      <a:pt x="100" y="22"/>
                    </a:lnTo>
                    <a:lnTo>
                      <a:pt x="97" y="21"/>
                    </a:lnTo>
                    <a:lnTo>
                      <a:pt x="92" y="22"/>
                    </a:lnTo>
                    <a:lnTo>
                      <a:pt x="88" y="22"/>
                    </a:lnTo>
                    <a:lnTo>
                      <a:pt x="86" y="23"/>
                    </a:lnTo>
                    <a:lnTo>
                      <a:pt x="84" y="23"/>
                    </a:lnTo>
                    <a:lnTo>
                      <a:pt x="81" y="24"/>
                    </a:lnTo>
                    <a:lnTo>
                      <a:pt x="79" y="25"/>
                    </a:lnTo>
                    <a:lnTo>
                      <a:pt x="75" y="25"/>
                    </a:lnTo>
                    <a:lnTo>
                      <a:pt x="72" y="25"/>
                    </a:lnTo>
                    <a:lnTo>
                      <a:pt x="68" y="25"/>
                    </a:lnTo>
                    <a:lnTo>
                      <a:pt x="65" y="25"/>
                    </a:lnTo>
                    <a:lnTo>
                      <a:pt x="62" y="26"/>
                    </a:lnTo>
                    <a:lnTo>
                      <a:pt x="59" y="26"/>
                    </a:lnTo>
                    <a:lnTo>
                      <a:pt x="56" y="27"/>
                    </a:lnTo>
                    <a:lnTo>
                      <a:pt x="53" y="27"/>
                    </a:lnTo>
                    <a:lnTo>
                      <a:pt x="51" y="31"/>
                    </a:lnTo>
                    <a:lnTo>
                      <a:pt x="47" y="35"/>
                    </a:lnTo>
                    <a:lnTo>
                      <a:pt x="44" y="38"/>
                    </a:lnTo>
                    <a:lnTo>
                      <a:pt x="41" y="42"/>
                    </a:lnTo>
                    <a:lnTo>
                      <a:pt x="38" y="46"/>
                    </a:lnTo>
                    <a:lnTo>
                      <a:pt x="36" y="49"/>
                    </a:lnTo>
                    <a:lnTo>
                      <a:pt x="34" y="53"/>
                    </a:lnTo>
                    <a:lnTo>
                      <a:pt x="33" y="58"/>
                    </a:lnTo>
                    <a:lnTo>
                      <a:pt x="30" y="60"/>
                    </a:lnTo>
                    <a:lnTo>
                      <a:pt x="27" y="61"/>
                    </a:lnTo>
                    <a:lnTo>
                      <a:pt x="23" y="62"/>
                    </a:lnTo>
                    <a:lnTo>
                      <a:pt x="19" y="62"/>
                    </a:lnTo>
                    <a:lnTo>
                      <a:pt x="17" y="61"/>
                    </a:lnTo>
                    <a:lnTo>
                      <a:pt x="17" y="59"/>
                    </a:lnTo>
                    <a:lnTo>
                      <a:pt x="17" y="58"/>
                    </a:lnTo>
                    <a:lnTo>
                      <a:pt x="17" y="56"/>
                    </a:lnTo>
                    <a:lnTo>
                      <a:pt x="20" y="52"/>
                    </a:lnTo>
                    <a:lnTo>
                      <a:pt x="23" y="48"/>
                    </a:lnTo>
                    <a:lnTo>
                      <a:pt x="25" y="44"/>
                    </a:lnTo>
                    <a:lnTo>
                      <a:pt x="27" y="40"/>
                    </a:lnTo>
                    <a:lnTo>
                      <a:pt x="29" y="36"/>
                    </a:lnTo>
                    <a:lnTo>
                      <a:pt x="31" y="32"/>
                    </a:lnTo>
                    <a:lnTo>
                      <a:pt x="34" y="28"/>
                    </a:lnTo>
                    <a:lnTo>
                      <a:pt x="36" y="25"/>
                    </a:lnTo>
                    <a:lnTo>
                      <a:pt x="37" y="22"/>
                    </a:lnTo>
                    <a:lnTo>
                      <a:pt x="37" y="20"/>
                    </a:lnTo>
                    <a:lnTo>
                      <a:pt x="38" y="17"/>
                    </a:lnTo>
                    <a:lnTo>
                      <a:pt x="41" y="16"/>
                    </a:lnTo>
                    <a:lnTo>
                      <a:pt x="45" y="16"/>
                    </a:lnTo>
                    <a:lnTo>
                      <a:pt x="50" y="16"/>
                    </a:lnTo>
                    <a:lnTo>
                      <a:pt x="55" y="16"/>
                    </a:lnTo>
                    <a:lnTo>
                      <a:pt x="59" y="16"/>
                    </a:lnTo>
                    <a:lnTo>
                      <a:pt x="64" y="16"/>
                    </a:lnTo>
                    <a:lnTo>
                      <a:pt x="68" y="16"/>
                    </a:lnTo>
                    <a:lnTo>
                      <a:pt x="71" y="14"/>
                    </a:lnTo>
                    <a:lnTo>
                      <a:pt x="75" y="13"/>
                    </a:lnTo>
                    <a:lnTo>
                      <a:pt x="76" y="12"/>
                    </a:lnTo>
                    <a:lnTo>
                      <a:pt x="79" y="11"/>
                    </a:lnTo>
                    <a:lnTo>
                      <a:pt x="81" y="10"/>
                    </a:lnTo>
                    <a:lnTo>
                      <a:pt x="83" y="9"/>
                    </a:lnTo>
                    <a:lnTo>
                      <a:pt x="76" y="9"/>
                    </a:lnTo>
                    <a:lnTo>
                      <a:pt x="71" y="9"/>
                    </a:lnTo>
                    <a:lnTo>
                      <a:pt x="65" y="10"/>
                    </a:lnTo>
                    <a:lnTo>
                      <a:pt x="60" y="10"/>
                    </a:lnTo>
                    <a:lnTo>
                      <a:pt x="54" y="11"/>
                    </a:lnTo>
                    <a:lnTo>
                      <a:pt x="48" y="11"/>
                    </a:lnTo>
                    <a:lnTo>
                      <a:pt x="42" y="12"/>
                    </a:lnTo>
                    <a:lnTo>
                      <a:pt x="36" y="12"/>
                    </a:lnTo>
                    <a:lnTo>
                      <a:pt x="33" y="17"/>
                    </a:lnTo>
                    <a:lnTo>
                      <a:pt x="31" y="21"/>
                    </a:lnTo>
                    <a:lnTo>
                      <a:pt x="28" y="25"/>
                    </a:lnTo>
                    <a:lnTo>
                      <a:pt x="25" y="29"/>
                    </a:lnTo>
                    <a:lnTo>
                      <a:pt x="22" y="34"/>
                    </a:lnTo>
                    <a:lnTo>
                      <a:pt x="19" y="38"/>
                    </a:lnTo>
                    <a:lnTo>
                      <a:pt x="16" y="43"/>
                    </a:lnTo>
                    <a:lnTo>
                      <a:pt x="13" y="47"/>
                    </a:lnTo>
                    <a:lnTo>
                      <a:pt x="11" y="49"/>
                    </a:lnTo>
                    <a:lnTo>
                      <a:pt x="8" y="51"/>
                    </a:lnTo>
                    <a:lnTo>
                      <a:pt x="4" y="52"/>
                    </a:lnTo>
                    <a:lnTo>
                      <a:pt x="0" y="52"/>
                    </a:lnTo>
                    <a:lnTo>
                      <a:pt x="3" y="47"/>
                    </a:lnTo>
                    <a:lnTo>
                      <a:pt x="7" y="42"/>
                    </a:lnTo>
                    <a:lnTo>
                      <a:pt x="10" y="38"/>
                    </a:lnTo>
                    <a:lnTo>
                      <a:pt x="13" y="32"/>
                    </a:lnTo>
                    <a:lnTo>
                      <a:pt x="15" y="29"/>
                    </a:lnTo>
                    <a:lnTo>
                      <a:pt x="18" y="26"/>
                    </a:lnTo>
                    <a:lnTo>
                      <a:pt x="20" y="23"/>
                    </a:lnTo>
                    <a:lnTo>
                      <a:pt x="23" y="20"/>
                    </a:lnTo>
                    <a:lnTo>
                      <a:pt x="25" y="17"/>
                    </a:lnTo>
                    <a:lnTo>
                      <a:pt x="27" y="14"/>
                    </a:lnTo>
                    <a:lnTo>
                      <a:pt x="29" y="11"/>
                    </a:lnTo>
                    <a:lnTo>
                      <a:pt x="31" y="8"/>
                    </a:lnTo>
                    <a:lnTo>
                      <a:pt x="36" y="7"/>
                    </a:lnTo>
                    <a:lnTo>
                      <a:pt x="43" y="6"/>
                    </a:lnTo>
                    <a:lnTo>
                      <a:pt x="49" y="6"/>
                    </a:lnTo>
                    <a:lnTo>
                      <a:pt x="56" y="5"/>
                    </a:lnTo>
                    <a:lnTo>
                      <a:pt x="63" y="5"/>
                    </a:lnTo>
                    <a:lnTo>
                      <a:pt x="69" y="5"/>
                    </a:lnTo>
                    <a:lnTo>
                      <a:pt x="75" y="4"/>
                    </a:lnTo>
                    <a:lnTo>
                      <a:pt x="81" y="3"/>
                    </a:lnTo>
                    <a:lnTo>
                      <a:pt x="84" y="2"/>
                    </a:lnTo>
                    <a:lnTo>
                      <a:pt x="88" y="1"/>
                    </a:lnTo>
                    <a:lnTo>
                      <a:pt x="91" y="1"/>
                    </a:lnTo>
                    <a:lnTo>
                      <a:pt x="95" y="0"/>
                    </a:lnTo>
                    <a:lnTo>
                      <a:pt x="99" y="0"/>
                    </a:lnTo>
                    <a:lnTo>
                      <a:pt x="102" y="0"/>
                    </a:lnTo>
                    <a:lnTo>
                      <a:pt x="106" y="0"/>
                    </a:lnTo>
                    <a:lnTo>
                      <a:pt x="111" y="0"/>
                    </a:lnTo>
                    <a:lnTo>
                      <a:pt x="116" y="3"/>
                    </a:lnTo>
                    <a:lnTo>
                      <a:pt x="121" y="6"/>
                    </a:lnTo>
                    <a:lnTo>
                      <a:pt x="125" y="9"/>
                    </a:lnTo>
                    <a:lnTo>
                      <a:pt x="128" y="13"/>
                    </a:lnTo>
                    <a:lnTo>
                      <a:pt x="132" y="16"/>
                    </a:lnTo>
                    <a:lnTo>
                      <a:pt x="136" y="19"/>
                    </a:lnTo>
                    <a:lnTo>
                      <a:pt x="141" y="22"/>
                    </a:lnTo>
                    <a:lnTo>
                      <a:pt x="147" y="25"/>
                    </a:lnTo>
                    <a:close/>
                  </a:path>
                </a:pathLst>
              </a:custGeom>
              <a:solidFill>
                <a:srgbClr val="FFFFFF"/>
              </a:solidFill>
              <a:ln w="9525">
                <a:noFill/>
                <a:round/>
                <a:headEnd/>
                <a:tailEnd/>
              </a:ln>
            </p:spPr>
            <p:txBody>
              <a:bodyPr/>
              <a:lstStyle/>
              <a:p>
                <a:endParaRPr lang="en-US"/>
              </a:p>
            </p:txBody>
          </p:sp>
          <p:sp>
            <p:nvSpPr>
              <p:cNvPr id="40363" name="Freeform 34"/>
              <p:cNvSpPr>
                <a:spLocks/>
              </p:cNvSpPr>
              <p:nvPr/>
            </p:nvSpPr>
            <p:spPr bwMode="auto">
              <a:xfrm>
                <a:off x="1358" y="1730"/>
                <a:ext cx="19" cy="23"/>
              </a:xfrm>
              <a:custGeom>
                <a:avLst/>
                <a:gdLst>
                  <a:gd name="T0" fmla="*/ 12 w 19"/>
                  <a:gd name="T1" fmla="*/ 0 h 23"/>
                  <a:gd name="T2" fmla="*/ 12 w 19"/>
                  <a:gd name="T3" fmla="*/ 1 h 23"/>
                  <a:gd name="T4" fmla="*/ 13 w 19"/>
                  <a:gd name="T5" fmla="*/ 1 h 23"/>
                  <a:gd name="T6" fmla="*/ 14 w 19"/>
                  <a:gd name="T7" fmla="*/ 1 h 23"/>
                  <a:gd name="T8" fmla="*/ 14 w 19"/>
                  <a:gd name="T9" fmla="*/ 1 h 23"/>
                  <a:gd name="T10" fmla="*/ 16 w 19"/>
                  <a:gd name="T11" fmla="*/ 7 h 23"/>
                  <a:gd name="T12" fmla="*/ 18 w 19"/>
                  <a:gd name="T13" fmla="*/ 11 h 23"/>
                  <a:gd name="T14" fmla="*/ 19 w 19"/>
                  <a:gd name="T15" fmla="*/ 17 h 23"/>
                  <a:gd name="T16" fmla="*/ 19 w 19"/>
                  <a:gd name="T17" fmla="*/ 22 h 23"/>
                  <a:gd name="T18" fmla="*/ 16 w 19"/>
                  <a:gd name="T19" fmla="*/ 23 h 23"/>
                  <a:gd name="T20" fmla="*/ 14 w 19"/>
                  <a:gd name="T21" fmla="*/ 22 h 23"/>
                  <a:gd name="T22" fmla="*/ 12 w 19"/>
                  <a:gd name="T23" fmla="*/ 22 h 23"/>
                  <a:gd name="T24" fmla="*/ 10 w 19"/>
                  <a:gd name="T25" fmla="*/ 21 h 23"/>
                  <a:gd name="T26" fmla="*/ 8 w 19"/>
                  <a:gd name="T27" fmla="*/ 20 h 23"/>
                  <a:gd name="T28" fmla="*/ 6 w 19"/>
                  <a:gd name="T29" fmla="*/ 20 h 23"/>
                  <a:gd name="T30" fmla="*/ 4 w 19"/>
                  <a:gd name="T31" fmla="*/ 19 h 23"/>
                  <a:gd name="T32" fmla="*/ 2 w 19"/>
                  <a:gd name="T33" fmla="*/ 18 h 23"/>
                  <a:gd name="T34" fmla="*/ 1 w 19"/>
                  <a:gd name="T35" fmla="*/ 14 h 23"/>
                  <a:gd name="T36" fmla="*/ 0 w 19"/>
                  <a:gd name="T37" fmla="*/ 9 h 23"/>
                  <a:gd name="T38" fmla="*/ 0 w 19"/>
                  <a:gd name="T39" fmla="*/ 4 h 23"/>
                  <a:gd name="T40" fmla="*/ 4 w 19"/>
                  <a:gd name="T41" fmla="*/ 1 h 23"/>
                  <a:gd name="T42" fmla="*/ 6 w 19"/>
                  <a:gd name="T43" fmla="*/ 0 h 23"/>
                  <a:gd name="T44" fmla="*/ 8 w 19"/>
                  <a:gd name="T45" fmla="*/ 0 h 23"/>
                  <a:gd name="T46" fmla="*/ 10 w 19"/>
                  <a:gd name="T47" fmla="*/ 0 h 23"/>
                  <a:gd name="T48" fmla="*/ 12 w 1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
                  <a:gd name="T76" fmla="*/ 0 h 23"/>
                  <a:gd name="T77" fmla="*/ 19 w 1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 h="23">
                    <a:moveTo>
                      <a:pt x="12" y="0"/>
                    </a:moveTo>
                    <a:lnTo>
                      <a:pt x="12" y="1"/>
                    </a:lnTo>
                    <a:lnTo>
                      <a:pt x="13" y="1"/>
                    </a:lnTo>
                    <a:lnTo>
                      <a:pt x="14" y="1"/>
                    </a:lnTo>
                    <a:lnTo>
                      <a:pt x="16" y="7"/>
                    </a:lnTo>
                    <a:lnTo>
                      <a:pt x="18" y="11"/>
                    </a:lnTo>
                    <a:lnTo>
                      <a:pt x="19" y="17"/>
                    </a:lnTo>
                    <a:lnTo>
                      <a:pt x="19" y="22"/>
                    </a:lnTo>
                    <a:lnTo>
                      <a:pt x="16" y="23"/>
                    </a:lnTo>
                    <a:lnTo>
                      <a:pt x="14" y="22"/>
                    </a:lnTo>
                    <a:lnTo>
                      <a:pt x="12" y="22"/>
                    </a:lnTo>
                    <a:lnTo>
                      <a:pt x="10" y="21"/>
                    </a:lnTo>
                    <a:lnTo>
                      <a:pt x="8" y="20"/>
                    </a:lnTo>
                    <a:lnTo>
                      <a:pt x="6" y="20"/>
                    </a:lnTo>
                    <a:lnTo>
                      <a:pt x="4" y="19"/>
                    </a:lnTo>
                    <a:lnTo>
                      <a:pt x="2" y="18"/>
                    </a:lnTo>
                    <a:lnTo>
                      <a:pt x="1" y="14"/>
                    </a:lnTo>
                    <a:lnTo>
                      <a:pt x="0" y="9"/>
                    </a:lnTo>
                    <a:lnTo>
                      <a:pt x="0" y="4"/>
                    </a:lnTo>
                    <a:lnTo>
                      <a:pt x="4" y="1"/>
                    </a:lnTo>
                    <a:lnTo>
                      <a:pt x="6" y="0"/>
                    </a:lnTo>
                    <a:lnTo>
                      <a:pt x="8" y="0"/>
                    </a:lnTo>
                    <a:lnTo>
                      <a:pt x="10" y="0"/>
                    </a:lnTo>
                    <a:lnTo>
                      <a:pt x="12" y="0"/>
                    </a:lnTo>
                    <a:close/>
                  </a:path>
                </a:pathLst>
              </a:custGeom>
              <a:solidFill>
                <a:srgbClr val="FFFFFF"/>
              </a:solidFill>
              <a:ln w="9525">
                <a:noFill/>
                <a:round/>
                <a:headEnd/>
                <a:tailEnd/>
              </a:ln>
            </p:spPr>
            <p:txBody>
              <a:bodyPr/>
              <a:lstStyle/>
              <a:p>
                <a:endParaRPr lang="en-US"/>
              </a:p>
            </p:txBody>
          </p:sp>
          <p:sp>
            <p:nvSpPr>
              <p:cNvPr id="40364" name="Freeform 35"/>
              <p:cNvSpPr>
                <a:spLocks/>
              </p:cNvSpPr>
              <p:nvPr/>
            </p:nvSpPr>
            <p:spPr bwMode="auto">
              <a:xfrm>
                <a:off x="1532" y="1731"/>
                <a:ext cx="14" cy="16"/>
              </a:xfrm>
              <a:custGeom>
                <a:avLst/>
                <a:gdLst>
                  <a:gd name="T0" fmla="*/ 14 w 14"/>
                  <a:gd name="T1" fmla="*/ 1 h 16"/>
                  <a:gd name="T2" fmla="*/ 11 w 14"/>
                  <a:gd name="T3" fmla="*/ 5 h 16"/>
                  <a:gd name="T4" fmla="*/ 8 w 14"/>
                  <a:gd name="T5" fmla="*/ 8 h 16"/>
                  <a:gd name="T6" fmla="*/ 5 w 14"/>
                  <a:gd name="T7" fmla="*/ 12 h 16"/>
                  <a:gd name="T8" fmla="*/ 3 w 14"/>
                  <a:gd name="T9" fmla="*/ 16 h 16"/>
                  <a:gd name="T10" fmla="*/ 1 w 14"/>
                  <a:gd name="T11" fmla="*/ 14 h 16"/>
                  <a:gd name="T12" fmla="*/ 0 w 14"/>
                  <a:gd name="T13" fmla="*/ 12 h 16"/>
                  <a:gd name="T14" fmla="*/ 0 w 14"/>
                  <a:gd name="T15" fmla="*/ 10 h 16"/>
                  <a:gd name="T16" fmla="*/ 2 w 14"/>
                  <a:gd name="T17" fmla="*/ 7 h 16"/>
                  <a:gd name="T18" fmla="*/ 4 w 14"/>
                  <a:gd name="T19" fmla="*/ 5 h 16"/>
                  <a:gd name="T20" fmla="*/ 6 w 14"/>
                  <a:gd name="T21" fmla="*/ 2 h 16"/>
                  <a:gd name="T22" fmla="*/ 10 w 14"/>
                  <a:gd name="T23" fmla="*/ 0 h 16"/>
                  <a:gd name="T24" fmla="*/ 14 w 14"/>
                  <a:gd name="T25" fmla="*/ 1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
                  <a:gd name="T40" fmla="*/ 0 h 16"/>
                  <a:gd name="T41" fmla="*/ 14 w 14"/>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 h="16">
                    <a:moveTo>
                      <a:pt x="14" y="1"/>
                    </a:moveTo>
                    <a:lnTo>
                      <a:pt x="11" y="5"/>
                    </a:lnTo>
                    <a:lnTo>
                      <a:pt x="8" y="8"/>
                    </a:lnTo>
                    <a:lnTo>
                      <a:pt x="5" y="12"/>
                    </a:lnTo>
                    <a:lnTo>
                      <a:pt x="3" y="16"/>
                    </a:lnTo>
                    <a:lnTo>
                      <a:pt x="1" y="14"/>
                    </a:lnTo>
                    <a:lnTo>
                      <a:pt x="0" y="12"/>
                    </a:lnTo>
                    <a:lnTo>
                      <a:pt x="0" y="10"/>
                    </a:lnTo>
                    <a:lnTo>
                      <a:pt x="2" y="7"/>
                    </a:lnTo>
                    <a:lnTo>
                      <a:pt x="4" y="5"/>
                    </a:lnTo>
                    <a:lnTo>
                      <a:pt x="6" y="2"/>
                    </a:lnTo>
                    <a:lnTo>
                      <a:pt x="10" y="0"/>
                    </a:lnTo>
                    <a:lnTo>
                      <a:pt x="14" y="1"/>
                    </a:lnTo>
                    <a:close/>
                  </a:path>
                </a:pathLst>
              </a:custGeom>
              <a:solidFill>
                <a:srgbClr val="FFFFFF"/>
              </a:solidFill>
              <a:ln w="9525">
                <a:noFill/>
                <a:round/>
                <a:headEnd/>
                <a:tailEnd/>
              </a:ln>
            </p:spPr>
            <p:txBody>
              <a:bodyPr/>
              <a:lstStyle/>
              <a:p>
                <a:endParaRPr lang="en-US"/>
              </a:p>
            </p:txBody>
          </p:sp>
          <p:sp>
            <p:nvSpPr>
              <p:cNvPr id="40365" name="Freeform 36"/>
              <p:cNvSpPr>
                <a:spLocks/>
              </p:cNvSpPr>
              <p:nvPr/>
            </p:nvSpPr>
            <p:spPr bwMode="auto">
              <a:xfrm>
                <a:off x="1480" y="1742"/>
                <a:ext cx="26" cy="25"/>
              </a:xfrm>
              <a:custGeom>
                <a:avLst/>
                <a:gdLst>
                  <a:gd name="T0" fmla="*/ 21 w 26"/>
                  <a:gd name="T1" fmla="*/ 4 h 25"/>
                  <a:gd name="T2" fmla="*/ 23 w 26"/>
                  <a:gd name="T3" fmla="*/ 7 h 25"/>
                  <a:gd name="T4" fmla="*/ 25 w 26"/>
                  <a:gd name="T5" fmla="*/ 11 h 25"/>
                  <a:gd name="T6" fmla="*/ 26 w 26"/>
                  <a:gd name="T7" fmla="*/ 15 h 25"/>
                  <a:gd name="T8" fmla="*/ 25 w 26"/>
                  <a:gd name="T9" fmla="*/ 19 h 25"/>
                  <a:gd name="T10" fmla="*/ 24 w 26"/>
                  <a:gd name="T11" fmla="*/ 20 h 25"/>
                  <a:gd name="T12" fmla="*/ 23 w 26"/>
                  <a:gd name="T13" fmla="*/ 22 h 25"/>
                  <a:gd name="T14" fmla="*/ 21 w 26"/>
                  <a:gd name="T15" fmla="*/ 23 h 25"/>
                  <a:gd name="T16" fmla="*/ 19 w 26"/>
                  <a:gd name="T17" fmla="*/ 24 h 25"/>
                  <a:gd name="T18" fmla="*/ 15 w 26"/>
                  <a:gd name="T19" fmla="*/ 25 h 25"/>
                  <a:gd name="T20" fmla="*/ 12 w 26"/>
                  <a:gd name="T21" fmla="*/ 24 h 25"/>
                  <a:gd name="T22" fmla="*/ 9 w 26"/>
                  <a:gd name="T23" fmla="*/ 22 h 25"/>
                  <a:gd name="T24" fmla="*/ 6 w 26"/>
                  <a:gd name="T25" fmla="*/ 21 h 25"/>
                  <a:gd name="T26" fmla="*/ 3 w 26"/>
                  <a:gd name="T27" fmla="*/ 17 h 25"/>
                  <a:gd name="T28" fmla="*/ 1 w 26"/>
                  <a:gd name="T29" fmla="*/ 13 h 25"/>
                  <a:gd name="T30" fmla="*/ 0 w 26"/>
                  <a:gd name="T31" fmla="*/ 8 h 25"/>
                  <a:gd name="T32" fmla="*/ 1 w 26"/>
                  <a:gd name="T33" fmla="*/ 4 h 25"/>
                  <a:gd name="T34" fmla="*/ 3 w 26"/>
                  <a:gd name="T35" fmla="*/ 3 h 25"/>
                  <a:gd name="T36" fmla="*/ 4 w 26"/>
                  <a:gd name="T37" fmla="*/ 2 h 25"/>
                  <a:gd name="T38" fmla="*/ 6 w 26"/>
                  <a:gd name="T39" fmla="*/ 1 h 25"/>
                  <a:gd name="T40" fmla="*/ 7 w 26"/>
                  <a:gd name="T41" fmla="*/ 0 h 25"/>
                  <a:gd name="T42" fmla="*/ 11 w 26"/>
                  <a:gd name="T43" fmla="*/ 0 h 25"/>
                  <a:gd name="T44" fmla="*/ 15 w 26"/>
                  <a:gd name="T45" fmla="*/ 1 h 25"/>
                  <a:gd name="T46" fmla="*/ 18 w 26"/>
                  <a:gd name="T47" fmla="*/ 2 h 25"/>
                  <a:gd name="T48" fmla="*/ 21 w 26"/>
                  <a:gd name="T49" fmla="*/ 4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25"/>
                  <a:gd name="T77" fmla="*/ 26 w 26"/>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25">
                    <a:moveTo>
                      <a:pt x="21" y="4"/>
                    </a:moveTo>
                    <a:lnTo>
                      <a:pt x="23" y="7"/>
                    </a:lnTo>
                    <a:lnTo>
                      <a:pt x="25" y="11"/>
                    </a:lnTo>
                    <a:lnTo>
                      <a:pt x="26" y="15"/>
                    </a:lnTo>
                    <a:lnTo>
                      <a:pt x="25" y="19"/>
                    </a:lnTo>
                    <a:lnTo>
                      <a:pt x="24" y="20"/>
                    </a:lnTo>
                    <a:lnTo>
                      <a:pt x="23" y="22"/>
                    </a:lnTo>
                    <a:lnTo>
                      <a:pt x="21" y="23"/>
                    </a:lnTo>
                    <a:lnTo>
                      <a:pt x="19" y="24"/>
                    </a:lnTo>
                    <a:lnTo>
                      <a:pt x="15" y="25"/>
                    </a:lnTo>
                    <a:lnTo>
                      <a:pt x="12" y="24"/>
                    </a:lnTo>
                    <a:lnTo>
                      <a:pt x="9" y="22"/>
                    </a:lnTo>
                    <a:lnTo>
                      <a:pt x="6" y="21"/>
                    </a:lnTo>
                    <a:lnTo>
                      <a:pt x="3" y="17"/>
                    </a:lnTo>
                    <a:lnTo>
                      <a:pt x="1" y="13"/>
                    </a:lnTo>
                    <a:lnTo>
                      <a:pt x="0" y="8"/>
                    </a:lnTo>
                    <a:lnTo>
                      <a:pt x="1" y="4"/>
                    </a:lnTo>
                    <a:lnTo>
                      <a:pt x="3" y="3"/>
                    </a:lnTo>
                    <a:lnTo>
                      <a:pt x="4" y="2"/>
                    </a:lnTo>
                    <a:lnTo>
                      <a:pt x="6" y="1"/>
                    </a:lnTo>
                    <a:lnTo>
                      <a:pt x="7" y="0"/>
                    </a:lnTo>
                    <a:lnTo>
                      <a:pt x="11" y="0"/>
                    </a:lnTo>
                    <a:lnTo>
                      <a:pt x="15" y="1"/>
                    </a:lnTo>
                    <a:lnTo>
                      <a:pt x="18" y="2"/>
                    </a:lnTo>
                    <a:lnTo>
                      <a:pt x="21" y="4"/>
                    </a:lnTo>
                    <a:close/>
                  </a:path>
                </a:pathLst>
              </a:custGeom>
              <a:solidFill>
                <a:srgbClr val="FFFFFF"/>
              </a:solidFill>
              <a:ln w="9525">
                <a:noFill/>
                <a:round/>
                <a:headEnd/>
                <a:tailEnd/>
              </a:ln>
            </p:spPr>
            <p:txBody>
              <a:bodyPr/>
              <a:lstStyle/>
              <a:p>
                <a:endParaRPr lang="en-US"/>
              </a:p>
            </p:txBody>
          </p:sp>
          <p:sp>
            <p:nvSpPr>
              <p:cNvPr id="40366" name="Freeform 37"/>
              <p:cNvSpPr>
                <a:spLocks/>
              </p:cNvSpPr>
              <p:nvPr/>
            </p:nvSpPr>
            <p:spPr bwMode="auto">
              <a:xfrm>
                <a:off x="1549" y="1813"/>
                <a:ext cx="147" cy="136"/>
              </a:xfrm>
              <a:custGeom>
                <a:avLst/>
                <a:gdLst>
                  <a:gd name="T0" fmla="*/ 0 w 147"/>
                  <a:gd name="T1" fmla="*/ 43 h 136"/>
                  <a:gd name="T2" fmla="*/ 0 w 147"/>
                  <a:gd name="T3" fmla="*/ 136 h 136"/>
                  <a:gd name="T4" fmla="*/ 147 w 147"/>
                  <a:gd name="T5" fmla="*/ 12 h 136"/>
                  <a:gd name="T6" fmla="*/ 147 w 147"/>
                  <a:gd name="T7" fmla="*/ 0 h 136"/>
                  <a:gd name="T8" fmla="*/ 69 w 147"/>
                  <a:gd name="T9" fmla="*/ 54 h 136"/>
                  <a:gd name="T10" fmla="*/ 39 w 147"/>
                  <a:gd name="T11" fmla="*/ 29 h 136"/>
                  <a:gd name="T12" fmla="*/ 0 w 147"/>
                  <a:gd name="T13" fmla="*/ 43 h 136"/>
                  <a:gd name="T14" fmla="*/ 0 60000 65536"/>
                  <a:gd name="T15" fmla="*/ 0 60000 65536"/>
                  <a:gd name="T16" fmla="*/ 0 60000 65536"/>
                  <a:gd name="T17" fmla="*/ 0 60000 65536"/>
                  <a:gd name="T18" fmla="*/ 0 60000 65536"/>
                  <a:gd name="T19" fmla="*/ 0 60000 65536"/>
                  <a:gd name="T20" fmla="*/ 0 60000 65536"/>
                  <a:gd name="T21" fmla="*/ 0 w 147"/>
                  <a:gd name="T22" fmla="*/ 0 h 136"/>
                  <a:gd name="T23" fmla="*/ 147 w 147"/>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7" h="136">
                    <a:moveTo>
                      <a:pt x="0" y="43"/>
                    </a:moveTo>
                    <a:lnTo>
                      <a:pt x="0" y="136"/>
                    </a:lnTo>
                    <a:lnTo>
                      <a:pt x="147" y="12"/>
                    </a:lnTo>
                    <a:lnTo>
                      <a:pt x="147" y="0"/>
                    </a:lnTo>
                    <a:lnTo>
                      <a:pt x="69" y="54"/>
                    </a:lnTo>
                    <a:lnTo>
                      <a:pt x="39" y="29"/>
                    </a:lnTo>
                    <a:lnTo>
                      <a:pt x="0" y="43"/>
                    </a:lnTo>
                    <a:close/>
                  </a:path>
                </a:pathLst>
              </a:custGeom>
              <a:solidFill>
                <a:srgbClr val="FFFFFF"/>
              </a:solidFill>
              <a:ln w="9525">
                <a:noFill/>
                <a:round/>
                <a:headEnd/>
                <a:tailEnd/>
              </a:ln>
            </p:spPr>
            <p:txBody>
              <a:bodyPr/>
              <a:lstStyle/>
              <a:p>
                <a:endParaRPr lang="en-US"/>
              </a:p>
            </p:txBody>
          </p:sp>
          <p:sp>
            <p:nvSpPr>
              <p:cNvPr id="40367" name="Freeform 38"/>
              <p:cNvSpPr>
                <a:spLocks/>
              </p:cNvSpPr>
              <p:nvPr/>
            </p:nvSpPr>
            <p:spPr bwMode="auto">
              <a:xfrm>
                <a:off x="1626" y="1816"/>
                <a:ext cx="21" cy="15"/>
              </a:xfrm>
              <a:custGeom>
                <a:avLst/>
                <a:gdLst>
                  <a:gd name="T0" fmla="*/ 19 w 21"/>
                  <a:gd name="T1" fmla="*/ 8 h 15"/>
                  <a:gd name="T2" fmla="*/ 20 w 21"/>
                  <a:gd name="T3" fmla="*/ 7 h 15"/>
                  <a:gd name="T4" fmla="*/ 21 w 21"/>
                  <a:gd name="T5" fmla="*/ 5 h 15"/>
                  <a:gd name="T6" fmla="*/ 21 w 21"/>
                  <a:gd name="T7" fmla="*/ 3 h 15"/>
                  <a:gd name="T8" fmla="*/ 20 w 21"/>
                  <a:gd name="T9" fmla="*/ 2 h 15"/>
                  <a:gd name="T10" fmla="*/ 20 w 21"/>
                  <a:gd name="T11" fmla="*/ 2 h 15"/>
                  <a:gd name="T12" fmla="*/ 18 w 21"/>
                  <a:gd name="T13" fmla="*/ 1 h 15"/>
                  <a:gd name="T14" fmla="*/ 16 w 21"/>
                  <a:gd name="T15" fmla="*/ 0 h 15"/>
                  <a:gd name="T16" fmla="*/ 14 w 21"/>
                  <a:gd name="T17" fmla="*/ 1 h 15"/>
                  <a:gd name="T18" fmla="*/ 12 w 21"/>
                  <a:gd name="T19" fmla="*/ 1 h 15"/>
                  <a:gd name="T20" fmla="*/ 2 w 21"/>
                  <a:gd name="T21" fmla="*/ 7 h 15"/>
                  <a:gd name="T22" fmla="*/ 1 w 21"/>
                  <a:gd name="T23" fmla="*/ 9 h 15"/>
                  <a:gd name="T24" fmla="*/ 0 w 21"/>
                  <a:gd name="T25" fmla="*/ 10 h 15"/>
                  <a:gd name="T26" fmla="*/ 0 w 21"/>
                  <a:gd name="T27" fmla="*/ 12 h 15"/>
                  <a:gd name="T28" fmla="*/ 1 w 21"/>
                  <a:gd name="T29" fmla="*/ 13 h 15"/>
                  <a:gd name="T30" fmla="*/ 1 w 21"/>
                  <a:gd name="T31" fmla="*/ 13 h 15"/>
                  <a:gd name="T32" fmla="*/ 3 w 21"/>
                  <a:gd name="T33" fmla="*/ 15 h 15"/>
                  <a:gd name="T34" fmla="*/ 6 w 21"/>
                  <a:gd name="T35" fmla="*/ 15 h 15"/>
                  <a:gd name="T36" fmla="*/ 8 w 21"/>
                  <a:gd name="T37" fmla="*/ 15 h 15"/>
                  <a:gd name="T38" fmla="*/ 10 w 21"/>
                  <a:gd name="T39" fmla="*/ 14 h 15"/>
                  <a:gd name="T40" fmla="*/ 19 w 21"/>
                  <a:gd name="T41" fmla="*/ 8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15"/>
                  <a:gd name="T65" fmla="*/ 21 w 21"/>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15">
                    <a:moveTo>
                      <a:pt x="19" y="8"/>
                    </a:moveTo>
                    <a:lnTo>
                      <a:pt x="20" y="7"/>
                    </a:lnTo>
                    <a:lnTo>
                      <a:pt x="21" y="5"/>
                    </a:lnTo>
                    <a:lnTo>
                      <a:pt x="21" y="3"/>
                    </a:lnTo>
                    <a:lnTo>
                      <a:pt x="20" y="2"/>
                    </a:lnTo>
                    <a:lnTo>
                      <a:pt x="18" y="1"/>
                    </a:lnTo>
                    <a:lnTo>
                      <a:pt x="16" y="0"/>
                    </a:lnTo>
                    <a:lnTo>
                      <a:pt x="14" y="1"/>
                    </a:lnTo>
                    <a:lnTo>
                      <a:pt x="12" y="1"/>
                    </a:lnTo>
                    <a:lnTo>
                      <a:pt x="2" y="7"/>
                    </a:lnTo>
                    <a:lnTo>
                      <a:pt x="1" y="9"/>
                    </a:lnTo>
                    <a:lnTo>
                      <a:pt x="0" y="10"/>
                    </a:lnTo>
                    <a:lnTo>
                      <a:pt x="0" y="12"/>
                    </a:lnTo>
                    <a:lnTo>
                      <a:pt x="1" y="13"/>
                    </a:lnTo>
                    <a:lnTo>
                      <a:pt x="3" y="15"/>
                    </a:lnTo>
                    <a:lnTo>
                      <a:pt x="6" y="15"/>
                    </a:lnTo>
                    <a:lnTo>
                      <a:pt x="8" y="15"/>
                    </a:lnTo>
                    <a:lnTo>
                      <a:pt x="10" y="14"/>
                    </a:lnTo>
                    <a:lnTo>
                      <a:pt x="19" y="8"/>
                    </a:lnTo>
                    <a:close/>
                  </a:path>
                </a:pathLst>
              </a:custGeom>
              <a:solidFill>
                <a:srgbClr val="FFFFFF"/>
              </a:solidFill>
              <a:ln w="9525">
                <a:noFill/>
                <a:round/>
                <a:headEnd/>
                <a:tailEnd/>
              </a:ln>
            </p:spPr>
            <p:txBody>
              <a:bodyPr/>
              <a:lstStyle/>
              <a:p>
                <a:endParaRPr lang="en-US"/>
              </a:p>
            </p:txBody>
          </p:sp>
          <p:sp>
            <p:nvSpPr>
              <p:cNvPr id="40368" name="Freeform 39"/>
              <p:cNvSpPr>
                <a:spLocks/>
              </p:cNvSpPr>
              <p:nvPr/>
            </p:nvSpPr>
            <p:spPr bwMode="auto">
              <a:xfrm>
                <a:off x="1599" y="1811"/>
                <a:ext cx="21" cy="14"/>
              </a:xfrm>
              <a:custGeom>
                <a:avLst/>
                <a:gdLst>
                  <a:gd name="T0" fmla="*/ 19 w 21"/>
                  <a:gd name="T1" fmla="*/ 7 h 14"/>
                  <a:gd name="T2" fmla="*/ 20 w 21"/>
                  <a:gd name="T3" fmla="*/ 6 h 14"/>
                  <a:gd name="T4" fmla="*/ 21 w 21"/>
                  <a:gd name="T5" fmla="*/ 4 h 14"/>
                  <a:gd name="T6" fmla="*/ 20 w 21"/>
                  <a:gd name="T7" fmla="*/ 2 h 14"/>
                  <a:gd name="T8" fmla="*/ 19 w 21"/>
                  <a:gd name="T9" fmla="*/ 1 h 14"/>
                  <a:gd name="T10" fmla="*/ 19 w 21"/>
                  <a:gd name="T11" fmla="*/ 1 h 14"/>
                  <a:gd name="T12" fmla="*/ 18 w 21"/>
                  <a:gd name="T13" fmla="*/ 0 h 14"/>
                  <a:gd name="T14" fmla="*/ 15 w 21"/>
                  <a:gd name="T15" fmla="*/ 0 h 14"/>
                  <a:gd name="T16" fmla="*/ 13 w 21"/>
                  <a:gd name="T17" fmla="*/ 0 h 14"/>
                  <a:gd name="T18" fmla="*/ 11 w 21"/>
                  <a:gd name="T19" fmla="*/ 0 h 14"/>
                  <a:gd name="T20" fmla="*/ 2 w 21"/>
                  <a:gd name="T21" fmla="*/ 6 h 14"/>
                  <a:gd name="T22" fmla="*/ 0 w 21"/>
                  <a:gd name="T23" fmla="*/ 8 h 14"/>
                  <a:gd name="T24" fmla="*/ 0 w 21"/>
                  <a:gd name="T25" fmla="*/ 9 h 14"/>
                  <a:gd name="T26" fmla="*/ 0 w 21"/>
                  <a:gd name="T27" fmla="*/ 11 h 14"/>
                  <a:gd name="T28" fmla="*/ 1 w 21"/>
                  <a:gd name="T29" fmla="*/ 12 h 14"/>
                  <a:gd name="T30" fmla="*/ 1 w 21"/>
                  <a:gd name="T31" fmla="*/ 12 h 14"/>
                  <a:gd name="T32" fmla="*/ 3 w 21"/>
                  <a:gd name="T33" fmla="*/ 14 h 14"/>
                  <a:gd name="T34" fmla="*/ 5 w 21"/>
                  <a:gd name="T35" fmla="*/ 14 h 14"/>
                  <a:gd name="T36" fmla="*/ 8 w 21"/>
                  <a:gd name="T37" fmla="*/ 14 h 14"/>
                  <a:gd name="T38" fmla="*/ 9 w 21"/>
                  <a:gd name="T39" fmla="*/ 13 h 14"/>
                  <a:gd name="T40" fmla="*/ 19 w 21"/>
                  <a:gd name="T41" fmla="*/ 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
                  <a:gd name="T64" fmla="*/ 0 h 14"/>
                  <a:gd name="T65" fmla="*/ 21 w 21"/>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 h="14">
                    <a:moveTo>
                      <a:pt x="19" y="7"/>
                    </a:moveTo>
                    <a:lnTo>
                      <a:pt x="20" y="6"/>
                    </a:lnTo>
                    <a:lnTo>
                      <a:pt x="21" y="4"/>
                    </a:lnTo>
                    <a:lnTo>
                      <a:pt x="20" y="2"/>
                    </a:lnTo>
                    <a:lnTo>
                      <a:pt x="19" y="1"/>
                    </a:lnTo>
                    <a:lnTo>
                      <a:pt x="18" y="0"/>
                    </a:lnTo>
                    <a:lnTo>
                      <a:pt x="15" y="0"/>
                    </a:lnTo>
                    <a:lnTo>
                      <a:pt x="13" y="0"/>
                    </a:lnTo>
                    <a:lnTo>
                      <a:pt x="11" y="0"/>
                    </a:lnTo>
                    <a:lnTo>
                      <a:pt x="2" y="6"/>
                    </a:lnTo>
                    <a:lnTo>
                      <a:pt x="0" y="8"/>
                    </a:lnTo>
                    <a:lnTo>
                      <a:pt x="0" y="9"/>
                    </a:lnTo>
                    <a:lnTo>
                      <a:pt x="0" y="11"/>
                    </a:lnTo>
                    <a:lnTo>
                      <a:pt x="1" y="12"/>
                    </a:lnTo>
                    <a:lnTo>
                      <a:pt x="3" y="14"/>
                    </a:lnTo>
                    <a:lnTo>
                      <a:pt x="5" y="14"/>
                    </a:lnTo>
                    <a:lnTo>
                      <a:pt x="8" y="14"/>
                    </a:lnTo>
                    <a:lnTo>
                      <a:pt x="9" y="13"/>
                    </a:lnTo>
                    <a:lnTo>
                      <a:pt x="19" y="7"/>
                    </a:lnTo>
                    <a:close/>
                  </a:path>
                </a:pathLst>
              </a:custGeom>
              <a:solidFill>
                <a:srgbClr val="FFFFFF"/>
              </a:solidFill>
              <a:ln w="9525">
                <a:noFill/>
                <a:round/>
                <a:headEnd/>
                <a:tailEnd/>
              </a:ln>
            </p:spPr>
            <p:txBody>
              <a:bodyPr/>
              <a:lstStyle/>
              <a:p>
                <a:endParaRPr lang="en-US"/>
              </a:p>
            </p:txBody>
          </p:sp>
        </p:grpSp>
        <p:grpSp>
          <p:nvGrpSpPr>
            <p:cNvPr id="4" name="Group 40"/>
            <p:cNvGrpSpPr>
              <a:grpSpLocks/>
            </p:cNvGrpSpPr>
            <p:nvPr/>
          </p:nvGrpSpPr>
          <p:grpSpPr bwMode="auto">
            <a:xfrm>
              <a:off x="1440" y="542"/>
              <a:ext cx="3360" cy="3116"/>
              <a:chOff x="2153" y="371"/>
              <a:chExt cx="2520" cy="3116"/>
            </a:xfrm>
          </p:grpSpPr>
          <p:sp>
            <p:nvSpPr>
              <p:cNvPr id="40138" name="Rectangle 41"/>
              <p:cNvSpPr>
                <a:spLocks noChangeArrowheads="1"/>
              </p:cNvSpPr>
              <p:nvPr/>
            </p:nvSpPr>
            <p:spPr bwMode="auto">
              <a:xfrm>
                <a:off x="2164" y="3116"/>
                <a:ext cx="0" cy="133"/>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endParaRPr lang="en-US" sz="1200"/>
              </a:p>
            </p:txBody>
          </p:sp>
          <p:sp>
            <p:nvSpPr>
              <p:cNvPr id="40139" name="Rectangle 42"/>
              <p:cNvSpPr>
                <a:spLocks noChangeArrowheads="1"/>
              </p:cNvSpPr>
              <p:nvPr/>
            </p:nvSpPr>
            <p:spPr bwMode="auto">
              <a:xfrm>
                <a:off x="2388" y="3192"/>
                <a:ext cx="0" cy="133"/>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endParaRPr lang="en-US" sz="1200"/>
              </a:p>
            </p:txBody>
          </p:sp>
          <p:sp>
            <p:nvSpPr>
              <p:cNvPr id="40140" name="Rectangle 43"/>
              <p:cNvSpPr>
                <a:spLocks noChangeArrowheads="1"/>
              </p:cNvSpPr>
              <p:nvPr/>
            </p:nvSpPr>
            <p:spPr bwMode="auto">
              <a:xfrm>
                <a:off x="2153" y="3277"/>
                <a:ext cx="0" cy="133"/>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endParaRPr lang="en-US" sz="1200"/>
              </a:p>
            </p:txBody>
          </p:sp>
          <p:sp>
            <p:nvSpPr>
              <p:cNvPr id="40141" name="Rectangle 44"/>
              <p:cNvSpPr>
                <a:spLocks noChangeArrowheads="1"/>
              </p:cNvSpPr>
              <p:nvPr/>
            </p:nvSpPr>
            <p:spPr bwMode="auto">
              <a:xfrm>
                <a:off x="2182" y="3354"/>
                <a:ext cx="0" cy="133"/>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endParaRPr lang="en-US" sz="1200"/>
              </a:p>
            </p:txBody>
          </p:sp>
          <p:sp>
            <p:nvSpPr>
              <p:cNvPr id="40142" name="Freeform 45"/>
              <p:cNvSpPr>
                <a:spLocks noEditPoints="1"/>
              </p:cNvSpPr>
              <p:nvPr/>
            </p:nvSpPr>
            <p:spPr bwMode="auto">
              <a:xfrm>
                <a:off x="2405" y="1095"/>
                <a:ext cx="2244" cy="1456"/>
              </a:xfrm>
              <a:custGeom>
                <a:avLst/>
                <a:gdLst>
                  <a:gd name="T0" fmla="*/ 0 w 5405"/>
                  <a:gd name="T1" fmla="*/ 0 h 4755"/>
                  <a:gd name="T2" fmla="*/ 0 w 5405"/>
                  <a:gd name="T3" fmla="*/ 0 h 4755"/>
                  <a:gd name="T4" fmla="*/ 0 w 5405"/>
                  <a:gd name="T5" fmla="*/ 0 h 4755"/>
                  <a:gd name="T6" fmla="*/ 0 w 5405"/>
                  <a:gd name="T7" fmla="*/ 0 h 4755"/>
                  <a:gd name="T8" fmla="*/ 0 w 5405"/>
                  <a:gd name="T9" fmla="*/ 0 h 4755"/>
                  <a:gd name="T10" fmla="*/ 0 w 5405"/>
                  <a:gd name="T11" fmla="*/ 0 h 4755"/>
                  <a:gd name="T12" fmla="*/ 0 w 5405"/>
                  <a:gd name="T13" fmla="*/ 0 h 4755"/>
                  <a:gd name="T14" fmla="*/ 0 w 5405"/>
                  <a:gd name="T15" fmla="*/ 0 h 4755"/>
                  <a:gd name="T16" fmla="*/ 0 w 5405"/>
                  <a:gd name="T17" fmla="*/ 0 h 4755"/>
                  <a:gd name="T18" fmla="*/ 0 w 5405"/>
                  <a:gd name="T19" fmla="*/ 0 h 4755"/>
                  <a:gd name="T20" fmla="*/ 0 w 5405"/>
                  <a:gd name="T21" fmla="*/ 0 h 4755"/>
                  <a:gd name="T22" fmla="*/ 0 w 5405"/>
                  <a:gd name="T23" fmla="*/ 0 h 4755"/>
                  <a:gd name="T24" fmla="*/ 0 w 5405"/>
                  <a:gd name="T25" fmla="*/ 0 h 4755"/>
                  <a:gd name="T26" fmla="*/ 0 w 5405"/>
                  <a:gd name="T27" fmla="*/ 0 h 4755"/>
                  <a:gd name="T28" fmla="*/ 0 w 5405"/>
                  <a:gd name="T29" fmla="*/ 0 h 4755"/>
                  <a:gd name="T30" fmla="*/ 0 w 5405"/>
                  <a:gd name="T31" fmla="*/ 0 h 4755"/>
                  <a:gd name="T32" fmla="*/ 0 w 5405"/>
                  <a:gd name="T33" fmla="*/ 0 h 4755"/>
                  <a:gd name="T34" fmla="*/ 0 w 5405"/>
                  <a:gd name="T35" fmla="*/ 0 h 4755"/>
                  <a:gd name="T36" fmla="*/ 0 w 5405"/>
                  <a:gd name="T37" fmla="*/ 0 h 4755"/>
                  <a:gd name="T38" fmla="*/ 0 w 5405"/>
                  <a:gd name="T39" fmla="*/ 0 h 4755"/>
                  <a:gd name="T40" fmla="*/ 0 w 5405"/>
                  <a:gd name="T41" fmla="*/ 0 h 4755"/>
                  <a:gd name="T42" fmla="*/ 0 w 5405"/>
                  <a:gd name="T43" fmla="*/ 0 h 4755"/>
                  <a:gd name="T44" fmla="*/ 0 w 5405"/>
                  <a:gd name="T45" fmla="*/ 0 h 4755"/>
                  <a:gd name="T46" fmla="*/ 0 w 5405"/>
                  <a:gd name="T47" fmla="*/ 0 h 4755"/>
                  <a:gd name="T48" fmla="*/ 0 w 5405"/>
                  <a:gd name="T49" fmla="*/ 0 h 4755"/>
                  <a:gd name="T50" fmla="*/ 0 w 5405"/>
                  <a:gd name="T51" fmla="*/ 0 h 4755"/>
                  <a:gd name="T52" fmla="*/ 0 w 5405"/>
                  <a:gd name="T53" fmla="*/ 0 h 4755"/>
                  <a:gd name="T54" fmla="*/ 0 w 5405"/>
                  <a:gd name="T55" fmla="*/ 0 h 4755"/>
                  <a:gd name="T56" fmla="*/ 0 w 5405"/>
                  <a:gd name="T57" fmla="*/ 0 h 4755"/>
                  <a:gd name="T58" fmla="*/ 0 w 5405"/>
                  <a:gd name="T59" fmla="*/ 0 h 4755"/>
                  <a:gd name="T60" fmla="*/ 0 w 5405"/>
                  <a:gd name="T61" fmla="*/ 0 h 4755"/>
                  <a:gd name="T62" fmla="*/ 0 w 5405"/>
                  <a:gd name="T63" fmla="*/ 0 h 4755"/>
                  <a:gd name="T64" fmla="*/ 0 w 5405"/>
                  <a:gd name="T65" fmla="*/ 0 h 4755"/>
                  <a:gd name="T66" fmla="*/ 0 w 5405"/>
                  <a:gd name="T67" fmla="*/ 0 h 4755"/>
                  <a:gd name="T68" fmla="*/ 0 w 5405"/>
                  <a:gd name="T69" fmla="*/ 0 h 4755"/>
                  <a:gd name="T70" fmla="*/ 0 w 5405"/>
                  <a:gd name="T71" fmla="*/ 0 h 4755"/>
                  <a:gd name="T72" fmla="*/ 0 w 5405"/>
                  <a:gd name="T73" fmla="*/ 0 h 4755"/>
                  <a:gd name="T74" fmla="*/ 0 w 5405"/>
                  <a:gd name="T75" fmla="*/ 0 h 4755"/>
                  <a:gd name="T76" fmla="*/ 0 w 5405"/>
                  <a:gd name="T77" fmla="*/ 0 h 4755"/>
                  <a:gd name="T78" fmla="*/ 0 w 5405"/>
                  <a:gd name="T79" fmla="*/ 0 h 4755"/>
                  <a:gd name="T80" fmla="*/ 0 w 5405"/>
                  <a:gd name="T81" fmla="*/ 0 h 4755"/>
                  <a:gd name="T82" fmla="*/ 0 w 5405"/>
                  <a:gd name="T83" fmla="*/ 0 h 4755"/>
                  <a:gd name="T84" fmla="*/ 0 w 5405"/>
                  <a:gd name="T85" fmla="*/ 0 h 4755"/>
                  <a:gd name="T86" fmla="*/ 0 w 5405"/>
                  <a:gd name="T87" fmla="*/ 0 h 4755"/>
                  <a:gd name="T88" fmla="*/ 0 w 5405"/>
                  <a:gd name="T89" fmla="*/ 0 h 4755"/>
                  <a:gd name="T90" fmla="*/ 0 w 5405"/>
                  <a:gd name="T91" fmla="*/ 0 h 4755"/>
                  <a:gd name="T92" fmla="*/ 0 w 5405"/>
                  <a:gd name="T93" fmla="*/ 0 h 4755"/>
                  <a:gd name="T94" fmla="*/ 0 w 5405"/>
                  <a:gd name="T95" fmla="*/ 0 h 4755"/>
                  <a:gd name="T96" fmla="*/ 0 w 5405"/>
                  <a:gd name="T97" fmla="*/ 0 h 4755"/>
                  <a:gd name="T98" fmla="*/ 0 w 5405"/>
                  <a:gd name="T99" fmla="*/ 0 h 4755"/>
                  <a:gd name="T100" fmla="*/ 0 w 5405"/>
                  <a:gd name="T101" fmla="*/ 0 h 4755"/>
                  <a:gd name="T102" fmla="*/ 0 w 5405"/>
                  <a:gd name="T103" fmla="*/ 0 h 4755"/>
                  <a:gd name="T104" fmla="*/ 0 w 5405"/>
                  <a:gd name="T105" fmla="*/ 0 h 4755"/>
                  <a:gd name="T106" fmla="*/ 0 w 5405"/>
                  <a:gd name="T107" fmla="*/ 0 h 4755"/>
                  <a:gd name="T108" fmla="*/ 0 w 5405"/>
                  <a:gd name="T109" fmla="*/ 0 h 4755"/>
                  <a:gd name="T110" fmla="*/ 0 w 5405"/>
                  <a:gd name="T111" fmla="*/ 0 h 4755"/>
                  <a:gd name="T112" fmla="*/ 0 w 5405"/>
                  <a:gd name="T113" fmla="*/ 0 h 4755"/>
                  <a:gd name="T114" fmla="*/ 0 w 5405"/>
                  <a:gd name="T115" fmla="*/ 0 h 4755"/>
                  <a:gd name="T116" fmla="*/ 0 w 5405"/>
                  <a:gd name="T117" fmla="*/ 0 h 4755"/>
                  <a:gd name="T118" fmla="*/ 0 w 5405"/>
                  <a:gd name="T119" fmla="*/ 0 h 4755"/>
                  <a:gd name="T120" fmla="*/ 0 w 5405"/>
                  <a:gd name="T121" fmla="*/ 0 h 475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405"/>
                  <a:gd name="T184" fmla="*/ 0 h 4755"/>
                  <a:gd name="T185" fmla="*/ 5405 w 5405"/>
                  <a:gd name="T186" fmla="*/ 4755 h 475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405" h="4755">
                    <a:moveTo>
                      <a:pt x="5221" y="4715"/>
                    </a:moveTo>
                    <a:lnTo>
                      <a:pt x="5254" y="4712"/>
                    </a:lnTo>
                    <a:lnTo>
                      <a:pt x="5249" y="4713"/>
                    </a:lnTo>
                    <a:lnTo>
                      <a:pt x="5255" y="4711"/>
                    </a:lnTo>
                    <a:cubicBezTo>
                      <a:pt x="5265" y="4708"/>
                      <a:pt x="5276" y="4713"/>
                      <a:pt x="5280" y="4723"/>
                    </a:cubicBezTo>
                    <a:cubicBezTo>
                      <a:pt x="5283" y="4734"/>
                      <a:pt x="5277" y="4745"/>
                      <a:pt x="5267" y="4748"/>
                    </a:cubicBezTo>
                    <a:lnTo>
                      <a:pt x="5262" y="4750"/>
                    </a:lnTo>
                    <a:cubicBezTo>
                      <a:pt x="5260" y="4750"/>
                      <a:pt x="5259" y="4751"/>
                      <a:pt x="5257" y="4751"/>
                    </a:cubicBezTo>
                    <a:lnTo>
                      <a:pt x="5224" y="4754"/>
                    </a:lnTo>
                    <a:cubicBezTo>
                      <a:pt x="5214" y="4755"/>
                      <a:pt x="5204" y="4747"/>
                      <a:pt x="5203" y="4736"/>
                    </a:cubicBezTo>
                    <a:cubicBezTo>
                      <a:pt x="5202" y="4726"/>
                      <a:pt x="5210" y="4716"/>
                      <a:pt x="5221" y="4715"/>
                    </a:cubicBezTo>
                    <a:close/>
                    <a:moveTo>
                      <a:pt x="5318" y="4676"/>
                    </a:moveTo>
                    <a:lnTo>
                      <a:pt x="5325" y="4670"/>
                    </a:lnTo>
                    <a:lnTo>
                      <a:pt x="5320" y="4676"/>
                    </a:lnTo>
                    <a:lnTo>
                      <a:pt x="5337" y="4651"/>
                    </a:lnTo>
                    <a:cubicBezTo>
                      <a:pt x="5343" y="4642"/>
                      <a:pt x="5355" y="4640"/>
                      <a:pt x="5364" y="4646"/>
                    </a:cubicBezTo>
                    <a:cubicBezTo>
                      <a:pt x="5373" y="4652"/>
                      <a:pt x="5375" y="4664"/>
                      <a:pt x="5369" y="4673"/>
                    </a:cubicBezTo>
                    <a:lnTo>
                      <a:pt x="5353" y="4697"/>
                    </a:lnTo>
                    <a:cubicBezTo>
                      <a:pt x="5351" y="4699"/>
                      <a:pt x="5350" y="4701"/>
                      <a:pt x="5348" y="4703"/>
                    </a:cubicBezTo>
                    <a:lnTo>
                      <a:pt x="5340" y="4708"/>
                    </a:lnTo>
                    <a:cubicBezTo>
                      <a:pt x="5331" y="4714"/>
                      <a:pt x="5319" y="4712"/>
                      <a:pt x="5312" y="4703"/>
                    </a:cubicBezTo>
                    <a:cubicBezTo>
                      <a:pt x="5306" y="4694"/>
                      <a:pt x="5309" y="4682"/>
                      <a:pt x="5318" y="4676"/>
                    </a:cubicBezTo>
                    <a:close/>
                    <a:moveTo>
                      <a:pt x="5363" y="4590"/>
                    </a:moveTo>
                    <a:lnTo>
                      <a:pt x="5365" y="4570"/>
                    </a:lnTo>
                    <a:cubicBezTo>
                      <a:pt x="5366" y="4559"/>
                      <a:pt x="5376" y="4551"/>
                      <a:pt x="5386" y="4552"/>
                    </a:cubicBezTo>
                    <a:cubicBezTo>
                      <a:pt x="5397" y="4553"/>
                      <a:pt x="5405" y="4563"/>
                      <a:pt x="5404" y="4573"/>
                    </a:cubicBezTo>
                    <a:lnTo>
                      <a:pt x="5402" y="4593"/>
                    </a:lnTo>
                    <a:cubicBezTo>
                      <a:pt x="5401" y="4604"/>
                      <a:pt x="5392" y="4612"/>
                      <a:pt x="5381" y="4611"/>
                    </a:cubicBezTo>
                    <a:cubicBezTo>
                      <a:pt x="5370" y="4610"/>
                      <a:pt x="5362" y="4600"/>
                      <a:pt x="5363" y="4590"/>
                    </a:cubicBezTo>
                    <a:close/>
                    <a:moveTo>
                      <a:pt x="5365" y="4571"/>
                    </a:moveTo>
                    <a:lnTo>
                      <a:pt x="5365" y="4552"/>
                    </a:lnTo>
                    <a:cubicBezTo>
                      <a:pt x="5365" y="4542"/>
                      <a:pt x="5374" y="4533"/>
                      <a:pt x="5384" y="4533"/>
                    </a:cubicBezTo>
                    <a:cubicBezTo>
                      <a:pt x="5395" y="4533"/>
                      <a:pt x="5404" y="4542"/>
                      <a:pt x="5404" y="4552"/>
                    </a:cubicBezTo>
                    <a:lnTo>
                      <a:pt x="5404" y="4571"/>
                    </a:lnTo>
                    <a:cubicBezTo>
                      <a:pt x="5404" y="4582"/>
                      <a:pt x="5395" y="4591"/>
                      <a:pt x="5384" y="4591"/>
                    </a:cubicBezTo>
                    <a:cubicBezTo>
                      <a:pt x="5374" y="4591"/>
                      <a:pt x="5365" y="4582"/>
                      <a:pt x="5365" y="4571"/>
                    </a:cubicBezTo>
                    <a:close/>
                    <a:moveTo>
                      <a:pt x="5365" y="4474"/>
                    </a:moveTo>
                    <a:lnTo>
                      <a:pt x="5365" y="4435"/>
                    </a:lnTo>
                    <a:cubicBezTo>
                      <a:pt x="5365" y="4425"/>
                      <a:pt x="5374" y="4416"/>
                      <a:pt x="5384" y="4416"/>
                    </a:cubicBezTo>
                    <a:cubicBezTo>
                      <a:pt x="5395" y="4416"/>
                      <a:pt x="5404" y="4425"/>
                      <a:pt x="5404" y="4435"/>
                    </a:cubicBezTo>
                    <a:lnTo>
                      <a:pt x="5404" y="4474"/>
                    </a:lnTo>
                    <a:cubicBezTo>
                      <a:pt x="5404" y="4485"/>
                      <a:pt x="5395" y="4494"/>
                      <a:pt x="5384" y="4494"/>
                    </a:cubicBezTo>
                    <a:cubicBezTo>
                      <a:pt x="5374" y="4494"/>
                      <a:pt x="5365" y="4485"/>
                      <a:pt x="5365" y="4474"/>
                    </a:cubicBezTo>
                    <a:close/>
                    <a:moveTo>
                      <a:pt x="5365" y="4357"/>
                    </a:moveTo>
                    <a:lnTo>
                      <a:pt x="5365" y="4318"/>
                    </a:lnTo>
                    <a:cubicBezTo>
                      <a:pt x="5365" y="4308"/>
                      <a:pt x="5374" y="4299"/>
                      <a:pt x="5384" y="4299"/>
                    </a:cubicBezTo>
                    <a:cubicBezTo>
                      <a:pt x="5395" y="4299"/>
                      <a:pt x="5404" y="4308"/>
                      <a:pt x="5404" y="4318"/>
                    </a:cubicBezTo>
                    <a:lnTo>
                      <a:pt x="5404" y="4357"/>
                    </a:lnTo>
                    <a:cubicBezTo>
                      <a:pt x="5404" y="4368"/>
                      <a:pt x="5395" y="4377"/>
                      <a:pt x="5384" y="4377"/>
                    </a:cubicBezTo>
                    <a:cubicBezTo>
                      <a:pt x="5374" y="4377"/>
                      <a:pt x="5365" y="4368"/>
                      <a:pt x="5365" y="4357"/>
                    </a:cubicBezTo>
                    <a:close/>
                    <a:moveTo>
                      <a:pt x="5365" y="4240"/>
                    </a:moveTo>
                    <a:lnTo>
                      <a:pt x="5365" y="4201"/>
                    </a:lnTo>
                    <a:cubicBezTo>
                      <a:pt x="5365" y="4191"/>
                      <a:pt x="5374" y="4182"/>
                      <a:pt x="5384" y="4182"/>
                    </a:cubicBezTo>
                    <a:cubicBezTo>
                      <a:pt x="5395" y="4182"/>
                      <a:pt x="5404" y="4191"/>
                      <a:pt x="5404" y="4201"/>
                    </a:cubicBezTo>
                    <a:lnTo>
                      <a:pt x="5404" y="4240"/>
                    </a:lnTo>
                    <a:cubicBezTo>
                      <a:pt x="5404" y="4251"/>
                      <a:pt x="5395" y="4260"/>
                      <a:pt x="5384" y="4260"/>
                    </a:cubicBezTo>
                    <a:cubicBezTo>
                      <a:pt x="5374" y="4260"/>
                      <a:pt x="5365" y="4251"/>
                      <a:pt x="5365" y="4240"/>
                    </a:cubicBezTo>
                    <a:close/>
                    <a:moveTo>
                      <a:pt x="5365" y="4123"/>
                    </a:moveTo>
                    <a:lnTo>
                      <a:pt x="5365" y="4084"/>
                    </a:lnTo>
                    <a:cubicBezTo>
                      <a:pt x="5365" y="4073"/>
                      <a:pt x="5374" y="4065"/>
                      <a:pt x="5384" y="4065"/>
                    </a:cubicBezTo>
                    <a:cubicBezTo>
                      <a:pt x="5395" y="4065"/>
                      <a:pt x="5404" y="4073"/>
                      <a:pt x="5404" y="4084"/>
                    </a:cubicBezTo>
                    <a:lnTo>
                      <a:pt x="5404" y="4123"/>
                    </a:lnTo>
                    <a:cubicBezTo>
                      <a:pt x="5404" y="4134"/>
                      <a:pt x="5395" y="4143"/>
                      <a:pt x="5384" y="4143"/>
                    </a:cubicBezTo>
                    <a:cubicBezTo>
                      <a:pt x="5374" y="4143"/>
                      <a:pt x="5365" y="4134"/>
                      <a:pt x="5365" y="4123"/>
                    </a:cubicBezTo>
                    <a:close/>
                    <a:moveTo>
                      <a:pt x="5365" y="4006"/>
                    </a:moveTo>
                    <a:lnTo>
                      <a:pt x="5365" y="3967"/>
                    </a:lnTo>
                    <a:cubicBezTo>
                      <a:pt x="5365" y="3956"/>
                      <a:pt x="5374" y="3948"/>
                      <a:pt x="5384" y="3948"/>
                    </a:cubicBezTo>
                    <a:cubicBezTo>
                      <a:pt x="5395" y="3948"/>
                      <a:pt x="5404" y="3956"/>
                      <a:pt x="5404" y="3967"/>
                    </a:cubicBezTo>
                    <a:lnTo>
                      <a:pt x="5404" y="4006"/>
                    </a:lnTo>
                    <a:cubicBezTo>
                      <a:pt x="5404" y="4017"/>
                      <a:pt x="5395" y="4026"/>
                      <a:pt x="5384" y="4026"/>
                    </a:cubicBezTo>
                    <a:cubicBezTo>
                      <a:pt x="5374" y="4026"/>
                      <a:pt x="5365" y="4017"/>
                      <a:pt x="5365" y="4006"/>
                    </a:cubicBezTo>
                    <a:close/>
                    <a:moveTo>
                      <a:pt x="5365" y="3889"/>
                    </a:moveTo>
                    <a:lnTo>
                      <a:pt x="5365" y="3850"/>
                    </a:lnTo>
                    <a:cubicBezTo>
                      <a:pt x="5365" y="3839"/>
                      <a:pt x="5374" y="3831"/>
                      <a:pt x="5384" y="3831"/>
                    </a:cubicBezTo>
                    <a:cubicBezTo>
                      <a:pt x="5395" y="3831"/>
                      <a:pt x="5404" y="3839"/>
                      <a:pt x="5404" y="3850"/>
                    </a:cubicBezTo>
                    <a:lnTo>
                      <a:pt x="5404" y="3889"/>
                    </a:lnTo>
                    <a:cubicBezTo>
                      <a:pt x="5404" y="3900"/>
                      <a:pt x="5395" y="3909"/>
                      <a:pt x="5384" y="3909"/>
                    </a:cubicBezTo>
                    <a:cubicBezTo>
                      <a:pt x="5374" y="3909"/>
                      <a:pt x="5365" y="3900"/>
                      <a:pt x="5365" y="3889"/>
                    </a:cubicBezTo>
                    <a:close/>
                    <a:moveTo>
                      <a:pt x="5365" y="3772"/>
                    </a:moveTo>
                    <a:lnTo>
                      <a:pt x="5365" y="3733"/>
                    </a:lnTo>
                    <a:cubicBezTo>
                      <a:pt x="5365" y="3722"/>
                      <a:pt x="5374" y="3714"/>
                      <a:pt x="5384" y="3714"/>
                    </a:cubicBezTo>
                    <a:cubicBezTo>
                      <a:pt x="5395" y="3714"/>
                      <a:pt x="5404" y="3722"/>
                      <a:pt x="5404" y="3733"/>
                    </a:cubicBezTo>
                    <a:lnTo>
                      <a:pt x="5404" y="3772"/>
                    </a:lnTo>
                    <a:cubicBezTo>
                      <a:pt x="5404" y="3783"/>
                      <a:pt x="5395" y="3792"/>
                      <a:pt x="5384" y="3792"/>
                    </a:cubicBezTo>
                    <a:cubicBezTo>
                      <a:pt x="5374" y="3792"/>
                      <a:pt x="5365" y="3783"/>
                      <a:pt x="5365" y="3772"/>
                    </a:cubicBezTo>
                    <a:close/>
                    <a:moveTo>
                      <a:pt x="5365" y="3655"/>
                    </a:moveTo>
                    <a:lnTo>
                      <a:pt x="5365" y="3616"/>
                    </a:lnTo>
                    <a:cubicBezTo>
                      <a:pt x="5365" y="3605"/>
                      <a:pt x="5374" y="3597"/>
                      <a:pt x="5384" y="3597"/>
                    </a:cubicBezTo>
                    <a:cubicBezTo>
                      <a:pt x="5395" y="3597"/>
                      <a:pt x="5404" y="3605"/>
                      <a:pt x="5404" y="3616"/>
                    </a:cubicBezTo>
                    <a:lnTo>
                      <a:pt x="5404" y="3655"/>
                    </a:lnTo>
                    <a:cubicBezTo>
                      <a:pt x="5404" y="3666"/>
                      <a:pt x="5395" y="3675"/>
                      <a:pt x="5384" y="3675"/>
                    </a:cubicBezTo>
                    <a:cubicBezTo>
                      <a:pt x="5374" y="3675"/>
                      <a:pt x="5365" y="3666"/>
                      <a:pt x="5365" y="3655"/>
                    </a:cubicBezTo>
                    <a:close/>
                    <a:moveTo>
                      <a:pt x="5365" y="3538"/>
                    </a:moveTo>
                    <a:lnTo>
                      <a:pt x="5365" y="3499"/>
                    </a:lnTo>
                    <a:cubicBezTo>
                      <a:pt x="5365" y="3488"/>
                      <a:pt x="5374" y="3480"/>
                      <a:pt x="5384" y="3480"/>
                    </a:cubicBezTo>
                    <a:cubicBezTo>
                      <a:pt x="5395" y="3480"/>
                      <a:pt x="5404" y="3488"/>
                      <a:pt x="5404" y="3499"/>
                    </a:cubicBezTo>
                    <a:lnTo>
                      <a:pt x="5404" y="3538"/>
                    </a:lnTo>
                    <a:cubicBezTo>
                      <a:pt x="5404" y="3549"/>
                      <a:pt x="5395" y="3558"/>
                      <a:pt x="5384" y="3558"/>
                    </a:cubicBezTo>
                    <a:cubicBezTo>
                      <a:pt x="5374" y="3558"/>
                      <a:pt x="5365" y="3549"/>
                      <a:pt x="5365" y="3538"/>
                    </a:cubicBezTo>
                    <a:close/>
                    <a:moveTo>
                      <a:pt x="5365" y="3421"/>
                    </a:moveTo>
                    <a:lnTo>
                      <a:pt x="5365" y="3382"/>
                    </a:lnTo>
                    <a:cubicBezTo>
                      <a:pt x="5365" y="3371"/>
                      <a:pt x="5374" y="3362"/>
                      <a:pt x="5384" y="3362"/>
                    </a:cubicBezTo>
                    <a:cubicBezTo>
                      <a:pt x="5395" y="3362"/>
                      <a:pt x="5404" y="3371"/>
                      <a:pt x="5404" y="3382"/>
                    </a:cubicBezTo>
                    <a:lnTo>
                      <a:pt x="5404" y="3421"/>
                    </a:lnTo>
                    <a:cubicBezTo>
                      <a:pt x="5404" y="3432"/>
                      <a:pt x="5395" y="3441"/>
                      <a:pt x="5384" y="3441"/>
                    </a:cubicBezTo>
                    <a:cubicBezTo>
                      <a:pt x="5374" y="3441"/>
                      <a:pt x="5365" y="3432"/>
                      <a:pt x="5365" y="3421"/>
                    </a:cubicBezTo>
                    <a:close/>
                    <a:moveTo>
                      <a:pt x="5365" y="3304"/>
                    </a:moveTo>
                    <a:lnTo>
                      <a:pt x="5365" y="3265"/>
                    </a:lnTo>
                    <a:cubicBezTo>
                      <a:pt x="5365" y="3254"/>
                      <a:pt x="5374" y="3245"/>
                      <a:pt x="5384" y="3245"/>
                    </a:cubicBezTo>
                    <a:cubicBezTo>
                      <a:pt x="5395" y="3245"/>
                      <a:pt x="5404" y="3254"/>
                      <a:pt x="5404" y="3265"/>
                    </a:cubicBezTo>
                    <a:lnTo>
                      <a:pt x="5404" y="3304"/>
                    </a:lnTo>
                    <a:cubicBezTo>
                      <a:pt x="5404" y="3315"/>
                      <a:pt x="5395" y="3323"/>
                      <a:pt x="5384" y="3323"/>
                    </a:cubicBezTo>
                    <a:cubicBezTo>
                      <a:pt x="5374" y="3323"/>
                      <a:pt x="5365" y="3315"/>
                      <a:pt x="5365" y="3304"/>
                    </a:cubicBezTo>
                    <a:close/>
                    <a:moveTo>
                      <a:pt x="5365" y="3187"/>
                    </a:moveTo>
                    <a:lnTo>
                      <a:pt x="5365" y="3148"/>
                    </a:lnTo>
                    <a:cubicBezTo>
                      <a:pt x="5365" y="3137"/>
                      <a:pt x="5374" y="3128"/>
                      <a:pt x="5384" y="3128"/>
                    </a:cubicBezTo>
                    <a:cubicBezTo>
                      <a:pt x="5395" y="3128"/>
                      <a:pt x="5404" y="3137"/>
                      <a:pt x="5404" y="3148"/>
                    </a:cubicBezTo>
                    <a:lnTo>
                      <a:pt x="5404" y="3187"/>
                    </a:lnTo>
                    <a:cubicBezTo>
                      <a:pt x="5404" y="3198"/>
                      <a:pt x="5395" y="3206"/>
                      <a:pt x="5384" y="3206"/>
                    </a:cubicBezTo>
                    <a:cubicBezTo>
                      <a:pt x="5374" y="3206"/>
                      <a:pt x="5365" y="3198"/>
                      <a:pt x="5365" y="3187"/>
                    </a:cubicBezTo>
                    <a:close/>
                    <a:moveTo>
                      <a:pt x="5365" y="3070"/>
                    </a:moveTo>
                    <a:lnTo>
                      <a:pt x="5365" y="3031"/>
                    </a:lnTo>
                    <a:cubicBezTo>
                      <a:pt x="5365" y="3020"/>
                      <a:pt x="5374" y="3011"/>
                      <a:pt x="5384" y="3011"/>
                    </a:cubicBezTo>
                    <a:cubicBezTo>
                      <a:pt x="5395" y="3011"/>
                      <a:pt x="5404" y="3020"/>
                      <a:pt x="5404" y="3031"/>
                    </a:cubicBezTo>
                    <a:lnTo>
                      <a:pt x="5404" y="3070"/>
                    </a:lnTo>
                    <a:cubicBezTo>
                      <a:pt x="5404" y="3081"/>
                      <a:pt x="5395" y="3089"/>
                      <a:pt x="5384" y="3089"/>
                    </a:cubicBezTo>
                    <a:cubicBezTo>
                      <a:pt x="5374" y="3089"/>
                      <a:pt x="5365" y="3081"/>
                      <a:pt x="5365" y="3070"/>
                    </a:cubicBezTo>
                    <a:close/>
                    <a:moveTo>
                      <a:pt x="5365" y="2953"/>
                    </a:moveTo>
                    <a:lnTo>
                      <a:pt x="5365" y="2914"/>
                    </a:lnTo>
                    <a:cubicBezTo>
                      <a:pt x="5365" y="2903"/>
                      <a:pt x="5374" y="2894"/>
                      <a:pt x="5384" y="2894"/>
                    </a:cubicBezTo>
                    <a:cubicBezTo>
                      <a:pt x="5395" y="2894"/>
                      <a:pt x="5404" y="2903"/>
                      <a:pt x="5404" y="2914"/>
                    </a:cubicBezTo>
                    <a:lnTo>
                      <a:pt x="5404" y="2953"/>
                    </a:lnTo>
                    <a:cubicBezTo>
                      <a:pt x="5404" y="2964"/>
                      <a:pt x="5395" y="2972"/>
                      <a:pt x="5384" y="2972"/>
                    </a:cubicBezTo>
                    <a:cubicBezTo>
                      <a:pt x="5374" y="2972"/>
                      <a:pt x="5365" y="2964"/>
                      <a:pt x="5365" y="2953"/>
                    </a:cubicBezTo>
                    <a:close/>
                    <a:moveTo>
                      <a:pt x="5365" y="2836"/>
                    </a:moveTo>
                    <a:lnTo>
                      <a:pt x="5365" y="2797"/>
                    </a:lnTo>
                    <a:cubicBezTo>
                      <a:pt x="5365" y="2786"/>
                      <a:pt x="5374" y="2777"/>
                      <a:pt x="5384" y="2777"/>
                    </a:cubicBezTo>
                    <a:cubicBezTo>
                      <a:pt x="5395" y="2777"/>
                      <a:pt x="5404" y="2786"/>
                      <a:pt x="5404" y="2797"/>
                    </a:cubicBezTo>
                    <a:lnTo>
                      <a:pt x="5404" y="2836"/>
                    </a:lnTo>
                    <a:cubicBezTo>
                      <a:pt x="5404" y="2847"/>
                      <a:pt x="5395" y="2855"/>
                      <a:pt x="5384" y="2855"/>
                    </a:cubicBezTo>
                    <a:cubicBezTo>
                      <a:pt x="5374" y="2855"/>
                      <a:pt x="5365" y="2847"/>
                      <a:pt x="5365" y="2836"/>
                    </a:cubicBezTo>
                    <a:close/>
                    <a:moveTo>
                      <a:pt x="5365" y="2719"/>
                    </a:moveTo>
                    <a:lnTo>
                      <a:pt x="5365" y="2680"/>
                    </a:lnTo>
                    <a:cubicBezTo>
                      <a:pt x="5365" y="2669"/>
                      <a:pt x="5374" y="2660"/>
                      <a:pt x="5384" y="2660"/>
                    </a:cubicBezTo>
                    <a:cubicBezTo>
                      <a:pt x="5395" y="2660"/>
                      <a:pt x="5404" y="2669"/>
                      <a:pt x="5404" y="2680"/>
                    </a:cubicBezTo>
                    <a:lnTo>
                      <a:pt x="5404" y="2719"/>
                    </a:lnTo>
                    <a:cubicBezTo>
                      <a:pt x="5404" y="2730"/>
                      <a:pt x="5395" y="2738"/>
                      <a:pt x="5384" y="2738"/>
                    </a:cubicBezTo>
                    <a:cubicBezTo>
                      <a:pt x="5374" y="2738"/>
                      <a:pt x="5365" y="2730"/>
                      <a:pt x="5365" y="2719"/>
                    </a:cubicBezTo>
                    <a:close/>
                    <a:moveTo>
                      <a:pt x="5365" y="2602"/>
                    </a:moveTo>
                    <a:lnTo>
                      <a:pt x="5365" y="2563"/>
                    </a:lnTo>
                    <a:cubicBezTo>
                      <a:pt x="5365" y="2552"/>
                      <a:pt x="5374" y="2543"/>
                      <a:pt x="5384" y="2543"/>
                    </a:cubicBezTo>
                    <a:cubicBezTo>
                      <a:pt x="5395" y="2543"/>
                      <a:pt x="5404" y="2552"/>
                      <a:pt x="5404" y="2563"/>
                    </a:cubicBezTo>
                    <a:lnTo>
                      <a:pt x="5404" y="2602"/>
                    </a:lnTo>
                    <a:cubicBezTo>
                      <a:pt x="5404" y="2612"/>
                      <a:pt x="5395" y="2621"/>
                      <a:pt x="5384" y="2621"/>
                    </a:cubicBezTo>
                    <a:cubicBezTo>
                      <a:pt x="5374" y="2621"/>
                      <a:pt x="5365" y="2612"/>
                      <a:pt x="5365" y="2602"/>
                    </a:cubicBezTo>
                    <a:close/>
                    <a:moveTo>
                      <a:pt x="5365" y="2485"/>
                    </a:moveTo>
                    <a:lnTo>
                      <a:pt x="5365" y="2446"/>
                    </a:lnTo>
                    <a:cubicBezTo>
                      <a:pt x="5365" y="2435"/>
                      <a:pt x="5374" y="2426"/>
                      <a:pt x="5384" y="2426"/>
                    </a:cubicBezTo>
                    <a:cubicBezTo>
                      <a:pt x="5395" y="2426"/>
                      <a:pt x="5404" y="2435"/>
                      <a:pt x="5404" y="2446"/>
                    </a:cubicBezTo>
                    <a:lnTo>
                      <a:pt x="5404" y="2485"/>
                    </a:lnTo>
                    <a:cubicBezTo>
                      <a:pt x="5404" y="2495"/>
                      <a:pt x="5395" y="2504"/>
                      <a:pt x="5384" y="2504"/>
                    </a:cubicBezTo>
                    <a:cubicBezTo>
                      <a:pt x="5374" y="2504"/>
                      <a:pt x="5365" y="2495"/>
                      <a:pt x="5365" y="2485"/>
                    </a:cubicBezTo>
                    <a:close/>
                    <a:moveTo>
                      <a:pt x="5365" y="2368"/>
                    </a:moveTo>
                    <a:lnTo>
                      <a:pt x="5365" y="2329"/>
                    </a:lnTo>
                    <a:cubicBezTo>
                      <a:pt x="5365" y="2318"/>
                      <a:pt x="5374" y="2309"/>
                      <a:pt x="5384" y="2309"/>
                    </a:cubicBezTo>
                    <a:cubicBezTo>
                      <a:pt x="5395" y="2309"/>
                      <a:pt x="5404" y="2318"/>
                      <a:pt x="5404" y="2329"/>
                    </a:cubicBezTo>
                    <a:lnTo>
                      <a:pt x="5404" y="2368"/>
                    </a:lnTo>
                    <a:cubicBezTo>
                      <a:pt x="5404" y="2378"/>
                      <a:pt x="5395" y="2387"/>
                      <a:pt x="5384" y="2387"/>
                    </a:cubicBezTo>
                    <a:cubicBezTo>
                      <a:pt x="5374" y="2387"/>
                      <a:pt x="5365" y="2378"/>
                      <a:pt x="5365" y="2368"/>
                    </a:cubicBezTo>
                    <a:close/>
                    <a:moveTo>
                      <a:pt x="5365" y="2251"/>
                    </a:moveTo>
                    <a:lnTo>
                      <a:pt x="5365" y="2212"/>
                    </a:lnTo>
                    <a:cubicBezTo>
                      <a:pt x="5365" y="2201"/>
                      <a:pt x="5374" y="2192"/>
                      <a:pt x="5384" y="2192"/>
                    </a:cubicBezTo>
                    <a:cubicBezTo>
                      <a:pt x="5395" y="2192"/>
                      <a:pt x="5404" y="2201"/>
                      <a:pt x="5404" y="2212"/>
                    </a:cubicBezTo>
                    <a:lnTo>
                      <a:pt x="5404" y="2251"/>
                    </a:lnTo>
                    <a:cubicBezTo>
                      <a:pt x="5404" y="2261"/>
                      <a:pt x="5395" y="2270"/>
                      <a:pt x="5384" y="2270"/>
                    </a:cubicBezTo>
                    <a:cubicBezTo>
                      <a:pt x="5374" y="2270"/>
                      <a:pt x="5365" y="2261"/>
                      <a:pt x="5365" y="2251"/>
                    </a:cubicBezTo>
                    <a:close/>
                    <a:moveTo>
                      <a:pt x="5365" y="2134"/>
                    </a:moveTo>
                    <a:lnTo>
                      <a:pt x="5365" y="2095"/>
                    </a:lnTo>
                    <a:cubicBezTo>
                      <a:pt x="5365" y="2084"/>
                      <a:pt x="5374" y="2075"/>
                      <a:pt x="5384" y="2075"/>
                    </a:cubicBezTo>
                    <a:cubicBezTo>
                      <a:pt x="5395" y="2075"/>
                      <a:pt x="5404" y="2084"/>
                      <a:pt x="5404" y="2095"/>
                    </a:cubicBezTo>
                    <a:lnTo>
                      <a:pt x="5404" y="2134"/>
                    </a:lnTo>
                    <a:cubicBezTo>
                      <a:pt x="5404" y="2144"/>
                      <a:pt x="5395" y="2153"/>
                      <a:pt x="5384" y="2153"/>
                    </a:cubicBezTo>
                    <a:cubicBezTo>
                      <a:pt x="5374" y="2153"/>
                      <a:pt x="5365" y="2144"/>
                      <a:pt x="5365" y="2134"/>
                    </a:cubicBezTo>
                    <a:close/>
                    <a:moveTo>
                      <a:pt x="5365" y="2016"/>
                    </a:moveTo>
                    <a:lnTo>
                      <a:pt x="5365" y="1977"/>
                    </a:lnTo>
                    <a:cubicBezTo>
                      <a:pt x="5365" y="1967"/>
                      <a:pt x="5374" y="1958"/>
                      <a:pt x="5384" y="1958"/>
                    </a:cubicBezTo>
                    <a:cubicBezTo>
                      <a:pt x="5395" y="1958"/>
                      <a:pt x="5404" y="1967"/>
                      <a:pt x="5404" y="1977"/>
                    </a:cubicBezTo>
                    <a:lnTo>
                      <a:pt x="5404" y="2016"/>
                    </a:lnTo>
                    <a:cubicBezTo>
                      <a:pt x="5404" y="2027"/>
                      <a:pt x="5395" y="2036"/>
                      <a:pt x="5384" y="2036"/>
                    </a:cubicBezTo>
                    <a:cubicBezTo>
                      <a:pt x="5374" y="2036"/>
                      <a:pt x="5365" y="2027"/>
                      <a:pt x="5365" y="2016"/>
                    </a:cubicBezTo>
                    <a:close/>
                    <a:moveTo>
                      <a:pt x="5365" y="1899"/>
                    </a:moveTo>
                    <a:lnTo>
                      <a:pt x="5365" y="1860"/>
                    </a:lnTo>
                    <a:cubicBezTo>
                      <a:pt x="5365" y="1850"/>
                      <a:pt x="5374" y="1841"/>
                      <a:pt x="5384" y="1841"/>
                    </a:cubicBezTo>
                    <a:cubicBezTo>
                      <a:pt x="5395" y="1841"/>
                      <a:pt x="5404" y="1850"/>
                      <a:pt x="5404" y="1860"/>
                    </a:cubicBezTo>
                    <a:lnTo>
                      <a:pt x="5404" y="1899"/>
                    </a:lnTo>
                    <a:cubicBezTo>
                      <a:pt x="5404" y="1910"/>
                      <a:pt x="5395" y="1919"/>
                      <a:pt x="5384" y="1919"/>
                    </a:cubicBezTo>
                    <a:cubicBezTo>
                      <a:pt x="5374" y="1919"/>
                      <a:pt x="5365" y="1910"/>
                      <a:pt x="5365" y="1899"/>
                    </a:cubicBezTo>
                    <a:close/>
                    <a:moveTo>
                      <a:pt x="5365" y="1782"/>
                    </a:moveTo>
                    <a:lnTo>
                      <a:pt x="5365" y="1743"/>
                    </a:lnTo>
                    <a:cubicBezTo>
                      <a:pt x="5365" y="1733"/>
                      <a:pt x="5374" y="1724"/>
                      <a:pt x="5384" y="1724"/>
                    </a:cubicBezTo>
                    <a:cubicBezTo>
                      <a:pt x="5395" y="1724"/>
                      <a:pt x="5404" y="1733"/>
                      <a:pt x="5404" y="1743"/>
                    </a:cubicBezTo>
                    <a:lnTo>
                      <a:pt x="5404" y="1782"/>
                    </a:lnTo>
                    <a:cubicBezTo>
                      <a:pt x="5404" y="1793"/>
                      <a:pt x="5395" y="1802"/>
                      <a:pt x="5384" y="1802"/>
                    </a:cubicBezTo>
                    <a:cubicBezTo>
                      <a:pt x="5374" y="1802"/>
                      <a:pt x="5365" y="1793"/>
                      <a:pt x="5365" y="1782"/>
                    </a:cubicBezTo>
                    <a:close/>
                    <a:moveTo>
                      <a:pt x="5365" y="1665"/>
                    </a:moveTo>
                    <a:lnTo>
                      <a:pt x="5365" y="1626"/>
                    </a:lnTo>
                    <a:cubicBezTo>
                      <a:pt x="5365" y="1616"/>
                      <a:pt x="5374" y="1607"/>
                      <a:pt x="5384" y="1607"/>
                    </a:cubicBezTo>
                    <a:cubicBezTo>
                      <a:pt x="5395" y="1607"/>
                      <a:pt x="5404" y="1616"/>
                      <a:pt x="5404" y="1626"/>
                    </a:cubicBezTo>
                    <a:lnTo>
                      <a:pt x="5404" y="1665"/>
                    </a:lnTo>
                    <a:cubicBezTo>
                      <a:pt x="5404" y="1676"/>
                      <a:pt x="5395" y="1685"/>
                      <a:pt x="5384" y="1685"/>
                    </a:cubicBezTo>
                    <a:cubicBezTo>
                      <a:pt x="5374" y="1685"/>
                      <a:pt x="5365" y="1676"/>
                      <a:pt x="5365" y="1665"/>
                    </a:cubicBezTo>
                    <a:close/>
                    <a:moveTo>
                      <a:pt x="5365" y="1548"/>
                    </a:moveTo>
                    <a:lnTo>
                      <a:pt x="5365" y="1509"/>
                    </a:lnTo>
                    <a:cubicBezTo>
                      <a:pt x="5365" y="1499"/>
                      <a:pt x="5374" y="1490"/>
                      <a:pt x="5384" y="1490"/>
                    </a:cubicBezTo>
                    <a:cubicBezTo>
                      <a:pt x="5395" y="1490"/>
                      <a:pt x="5404" y="1499"/>
                      <a:pt x="5404" y="1509"/>
                    </a:cubicBezTo>
                    <a:lnTo>
                      <a:pt x="5404" y="1548"/>
                    </a:lnTo>
                    <a:cubicBezTo>
                      <a:pt x="5404" y="1559"/>
                      <a:pt x="5395" y="1568"/>
                      <a:pt x="5384" y="1568"/>
                    </a:cubicBezTo>
                    <a:cubicBezTo>
                      <a:pt x="5374" y="1568"/>
                      <a:pt x="5365" y="1559"/>
                      <a:pt x="5365" y="1548"/>
                    </a:cubicBezTo>
                    <a:close/>
                    <a:moveTo>
                      <a:pt x="5365" y="1431"/>
                    </a:moveTo>
                    <a:lnTo>
                      <a:pt x="5365" y="1392"/>
                    </a:lnTo>
                    <a:cubicBezTo>
                      <a:pt x="5365" y="1381"/>
                      <a:pt x="5374" y="1373"/>
                      <a:pt x="5384" y="1373"/>
                    </a:cubicBezTo>
                    <a:cubicBezTo>
                      <a:pt x="5395" y="1373"/>
                      <a:pt x="5404" y="1381"/>
                      <a:pt x="5404" y="1392"/>
                    </a:cubicBezTo>
                    <a:lnTo>
                      <a:pt x="5404" y="1431"/>
                    </a:lnTo>
                    <a:cubicBezTo>
                      <a:pt x="5404" y="1442"/>
                      <a:pt x="5395" y="1451"/>
                      <a:pt x="5384" y="1451"/>
                    </a:cubicBezTo>
                    <a:cubicBezTo>
                      <a:pt x="5374" y="1451"/>
                      <a:pt x="5365" y="1442"/>
                      <a:pt x="5365" y="1431"/>
                    </a:cubicBezTo>
                    <a:close/>
                    <a:moveTo>
                      <a:pt x="5365" y="1314"/>
                    </a:moveTo>
                    <a:lnTo>
                      <a:pt x="5365" y="1275"/>
                    </a:lnTo>
                    <a:cubicBezTo>
                      <a:pt x="5365" y="1264"/>
                      <a:pt x="5374" y="1256"/>
                      <a:pt x="5384" y="1256"/>
                    </a:cubicBezTo>
                    <a:cubicBezTo>
                      <a:pt x="5395" y="1256"/>
                      <a:pt x="5404" y="1264"/>
                      <a:pt x="5404" y="1275"/>
                    </a:cubicBezTo>
                    <a:lnTo>
                      <a:pt x="5404" y="1314"/>
                    </a:lnTo>
                    <a:cubicBezTo>
                      <a:pt x="5404" y="1325"/>
                      <a:pt x="5395" y="1334"/>
                      <a:pt x="5384" y="1334"/>
                    </a:cubicBezTo>
                    <a:cubicBezTo>
                      <a:pt x="5374" y="1334"/>
                      <a:pt x="5365" y="1325"/>
                      <a:pt x="5365" y="1314"/>
                    </a:cubicBezTo>
                    <a:close/>
                    <a:moveTo>
                      <a:pt x="5365" y="1197"/>
                    </a:moveTo>
                    <a:lnTo>
                      <a:pt x="5365" y="1158"/>
                    </a:lnTo>
                    <a:cubicBezTo>
                      <a:pt x="5365" y="1147"/>
                      <a:pt x="5374" y="1139"/>
                      <a:pt x="5384" y="1139"/>
                    </a:cubicBezTo>
                    <a:cubicBezTo>
                      <a:pt x="5395" y="1139"/>
                      <a:pt x="5404" y="1147"/>
                      <a:pt x="5404" y="1158"/>
                    </a:cubicBezTo>
                    <a:lnTo>
                      <a:pt x="5404" y="1197"/>
                    </a:lnTo>
                    <a:cubicBezTo>
                      <a:pt x="5404" y="1208"/>
                      <a:pt x="5395" y="1217"/>
                      <a:pt x="5384" y="1217"/>
                    </a:cubicBezTo>
                    <a:cubicBezTo>
                      <a:pt x="5374" y="1217"/>
                      <a:pt x="5365" y="1208"/>
                      <a:pt x="5365" y="1197"/>
                    </a:cubicBezTo>
                    <a:close/>
                    <a:moveTo>
                      <a:pt x="5365" y="1080"/>
                    </a:moveTo>
                    <a:lnTo>
                      <a:pt x="5365" y="1041"/>
                    </a:lnTo>
                    <a:cubicBezTo>
                      <a:pt x="5365" y="1030"/>
                      <a:pt x="5374" y="1022"/>
                      <a:pt x="5384" y="1022"/>
                    </a:cubicBezTo>
                    <a:cubicBezTo>
                      <a:pt x="5395" y="1022"/>
                      <a:pt x="5404" y="1030"/>
                      <a:pt x="5404" y="1041"/>
                    </a:cubicBezTo>
                    <a:lnTo>
                      <a:pt x="5404" y="1080"/>
                    </a:lnTo>
                    <a:cubicBezTo>
                      <a:pt x="5404" y="1091"/>
                      <a:pt x="5395" y="1100"/>
                      <a:pt x="5384" y="1100"/>
                    </a:cubicBezTo>
                    <a:cubicBezTo>
                      <a:pt x="5374" y="1100"/>
                      <a:pt x="5365" y="1091"/>
                      <a:pt x="5365" y="1080"/>
                    </a:cubicBezTo>
                    <a:close/>
                    <a:moveTo>
                      <a:pt x="5365" y="963"/>
                    </a:moveTo>
                    <a:lnTo>
                      <a:pt x="5365" y="924"/>
                    </a:lnTo>
                    <a:cubicBezTo>
                      <a:pt x="5365" y="913"/>
                      <a:pt x="5374" y="905"/>
                      <a:pt x="5384" y="905"/>
                    </a:cubicBezTo>
                    <a:cubicBezTo>
                      <a:pt x="5395" y="905"/>
                      <a:pt x="5404" y="913"/>
                      <a:pt x="5404" y="924"/>
                    </a:cubicBezTo>
                    <a:lnTo>
                      <a:pt x="5404" y="963"/>
                    </a:lnTo>
                    <a:cubicBezTo>
                      <a:pt x="5404" y="974"/>
                      <a:pt x="5395" y="983"/>
                      <a:pt x="5384" y="983"/>
                    </a:cubicBezTo>
                    <a:cubicBezTo>
                      <a:pt x="5374" y="983"/>
                      <a:pt x="5365" y="974"/>
                      <a:pt x="5365" y="963"/>
                    </a:cubicBezTo>
                    <a:close/>
                    <a:moveTo>
                      <a:pt x="5365" y="846"/>
                    </a:moveTo>
                    <a:lnTo>
                      <a:pt x="5365" y="807"/>
                    </a:lnTo>
                    <a:cubicBezTo>
                      <a:pt x="5365" y="796"/>
                      <a:pt x="5374" y="788"/>
                      <a:pt x="5384" y="788"/>
                    </a:cubicBezTo>
                    <a:cubicBezTo>
                      <a:pt x="5395" y="788"/>
                      <a:pt x="5404" y="796"/>
                      <a:pt x="5404" y="807"/>
                    </a:cubicBezTo>
                    <a:lnTo>
                      <a:pt x="5404" y="846"/>
                    </a:lnTo>
                    <a:cubicBezTo>
                      <a:pt x="5404" y="857"/>
                      <a:pt x="5395" y="866"/>
                      <a:pt x="5384" y="866"/>
                    </a:cubicBezTo>
                    <a:cubicBezTo>
                      <a:pt x="5374" y="866"/>
                      <a:pt x="5365" y="857"/>
                      <a:pt x="5365" y="846"/>
                    </a:cubicBezTo>
                    <a:close/>
                    <a:moveTo>
                      <a:pt x="5365" y="729"/>
                    </a:moveTo>
                    <a:lnTo>
                      <a:pt x="5365" y="690"/>
                    </a:lnTo>
                    <a:cubicBezTo>
                      <a:pt x="5365" y="679"/>
                      <a:pt x="5374" y="670"/>
                      <a:pt x="5384" y="670"/>
                    </a:cubicBezTo>
                    <a:cubicBezTo>
                      <a:pt x="5395" y="670"/>
                      <a:pt x="5404" y="679"/>
                      <a:pt x="5404" y="690"/>
                    </a:cubicBezTo>
                    <a:lnTo>
                      <a:pt x="5404" y="729"/>
                    </a:lnTo>
                    <a:cubicBezTo>
                      <a:pt x="5404" y="740"/>
                      <a:pt x="5395" y="749"/>
                      <a:pt x="5384" y="749"/>
                    </a:cubicBezTo>
                    <a:cubicBezTo>
                      <a:pt x="5374" y="749"/>
                      <a:pt x="5365" y="740"/>
                      <a:pt x="5365" y="729"/>
                    </a:cubicBezTo>
                    <a:close/>
                    <a:moveTo>
                      <a:pt x="5365" y="612"/>
                    </a:moveTo>
                    <a:lnTo>
                      <a:pt x="5365" y="573"/>
                    </a:lnTo>
                    <a:cubicBezTo>
                      <a:pt x="5365" y="562"/>
                      <a:pt x="5374" y="553"/>
                      <a:pt x="5384" y="553"/>
                    </a:cubicBezTo>
                    <a:cubicBezTo>
                      <a:pt x="5395" y="553"/>
                      <a:pt x="5404" y="562"/>
                      <a:pt x="5404" y="573"/>
                    </a:cubicBezTo>
                    <a:lnTo>
                      <a:pt x="5404" y="612"/>
                    </a:lnTo>
                    <a:cubicBezTo>
                      <a:pt x="5404" y="623"/>
                      <a:pt x="5395" y="631"/>
                      <a:pt x="5384" y="631"/>
                    </a:cubicBezTo>
                    <a:cubicBezTo>
                      <a:pt x="5374" y="631"/>
                      <a:pt x="5365" y="623"/>
                      <a:pt x="5365" y="612"/>
                    </a:cubicBezTo>
                    <a:close/>
                    <a:moveTo>
                      <a:pt x="5365" y="495"/>
                    </a:moveTo>
                    <a:lnTo>
                      <a:pt x="5365" y="456"/>
                    </a:lnTo>
                    <a:cubicBezTo>
                      <a:pt x="5365" y="445"/>
                      <a:pt x="5374" y="436"/>
                      <a:pt x="5384" y="436"/>
                    </a:cubicBezTo>
                    <a:cubicBezTo>
                      <a:pt x="5395" y="436"/>
                      <a:pt x="5404" y="445"/>
                      <a:pt x="5404" y="456"/>
                    </a:cubicBezTo>
                    <a:lnTo>
                      <a:pt x="5404" y="495"/>
                    </a:lnTo>
                    <a:cubicBezTo>
                      <a:pt x="5404" y="506"/>
                      <a:pt x="5395" y="514"/>
                      <a:pt x="5384" y="514"/>
                    </a:cubicBezTo>
                    <a:cubicBezTo>
                      <a:pt x="5374" y="514"/>
                      <a:pt x="5365" y="506"/>
                      <a:pt x="5365" y="495"/>
                    </a:cubicBezTo>
                    <a:close/>
                    <a:moveTo>
                      <a:pt x="5365" y="378"/>
                    </a:moveTo>
                    <a:lnTo>
                      <a:pt x="5365" y="339"/>
                    </a:lnTo>
                    <a:cubicBezTo>
                      <a:pt x="5365" y="328"/>
                      <a:pt x="5374" y="319"/>
                      <a:pt x="5384" y="319"/>
                    </a:cubicBezTo>
                    <a:cubicBezTo>
                      <a:pt x="5395" y="319"/>
                      <a:pt x="5404" y="328"/>
                      <a:pt x="5404" y="339"/>
                    </a:cubicBezTo>
                    <a:lnTo>
                      <a:pt x="5404" y="378"/>
                    </a:lnTo>
                    <a:cubicBezTo>
                      <a:pt x="5404" y="389"/>
                      <a:pt x="5395" y="397"/>
                      <a:pt x="5384" y="397"/>
                    </a:cubicBezTo>
                    <a:cubicBezTo>
                      <a:pt x="5374" y="397"/>
                      <a:pt x="5365" y="389"/>
                      <a:pt x="5365" y="378"/>
                    </a:cubicBezTo>
                    <a:close/>
                    <a:moveTo>
                      <a:pt x="5365" y="261"/>
                    </a:moveTo>
                    <a:lnTo>
                      <a:pt x="5365" y="222"/>
                    </a:lnTo>
                    <a:cubicBezTo>
                      <a:pt x="5365" y="211"/>
                      <a:pt x="5374" y="202"/>
                      <a:pt x="5384" y="202"/>
                    </a:cubicBezTo>
                    <a:cubicBezTo>
                      <a:pt x="5395" y="202"/>
                      <a:pt x="5404" y="211"/>
                      <a:pt x="5404" y="222"/>
                    </a:cubicBezTo>
                    <a:lnTo>
                      <a:pt x="5404" y="261"/>
                    </a:lnTo>
                    <a:cubicBezTo>
                      <a:pt x="5404" y="272"/>
                      <a:pt x="5395" y="280"/>
                      <a:pt x="5384" y="280"/>
                    </a:cubicBezTo>
                    <a:cubicBezTo>
                      <a:pt x="5374" y="280"/>
                      <a:pt x="5365" y="272"/>
                      <a:pt x="5365" y="261"/>
                    </a:cubicBezTo>
                    <a:close/>
                    <a:moveTo>
                      <a:pt x="5361" y="150"/>
                    </a:moveTo>
                    <a:lnTo>
                      <a:pt x="5353" y="126"/>
                    </a:lnTo>
                    <a:lnTo>
                      <a:pt x="5355" y="130"/>
                    </a:lnTo>
                    <a:lnTo>
                      <a:pt x="5348" y="120"/>
                    </a:lnTo>
                    <a:cubicBezTo>
                      <a:pt x="5342" y="111"/>
                      <a:pt x="5344" y="99"/>
                      <a:pt x="5353" y="93"/>
                    </a:cubicBezTo>
                    <a:cubicBezTo>
                      <a:pt x="5362" y="87"/>
                      <a:pt x="5374" y="89"/>
                      <a:pt x="5380" y="98"/>
                    </a:cubicBezTo>
                    <a:lnTo>
                      <a:pt x="5388" y="109"/>
                    </a:lnTo>
                    <a:cubicBezTo>
                      <a:pt x="5389" y="110"/>
                      <a:pt x="5389" y="112"/>
                      <a:pt x="5390" y="113"/>
                    </a:cubicBezTo>
                    <a:lnTo>
                      <a:pt x="5398" y="138"/>
                    </a:lnTo>
                    <a:cubicBezTo>
                      <a:pt x="5402" y="148"/>
                      <a:pt x="5396" y="159"/>
                      <a:pt x="5386" y="163"/>
                    </a:cubicBezTo>
                    <a:cubicBezTo>
                      <a:pt x="5376" y="166"/>
                      <a:pt x="5365" y="161"/>
                      <a:pt x="5361" y="150"/>
                    </a:cubicBezTo>
                    <a:close/>
                    <a:moveTo>
                      <a:pt x="5302" y="68"/>
                    </a:moveTo>
                    <a:lnTo>
                      <a:pt x="5274" y="49"/>
                    </a:lnTo>
                    <a:lnTo>
                      <a:pt x="5279" y="51"/>
                    </a:lnTo>
                    <a:lnTo>
                      <a:pt x="5274" y="49"/>
                    </a:lnTo>
                    <a:cubicBezTo>
                      <a:pt x="5264" y="46"/>
                      <a:pt x="5258" y="35"/>
                      <a:pt x="5262" y="25"/>
                    </a:cubicBezTo>
                    <a:cubicBezTo>
                      <a:pt x="5265" y="14"/>
                      <a:pt x="5276" y="9"/>
                      <a:pt x="5286" y="12"/>
                    </a:cubicBezTo>
                    <a:lnTo>
                      <a:pt x="5292" y="14"/>
                    </a:lnTo>
                    <a:cubicBezTo>
                      <a:pt x="5293" y="15"/>
                      <a:pt x="5295" y="15"/>
                      <a:pt x="5297" y="16"/>
                    </a:cubicBezTo>
                    <a:lnTo>
                      <a:pt x="5324" y="35"/>
                    </a:lnTo>
                    <a:cubicBezTo>
                      <a:pt x="5333" y="41"/>
                      <a:pt x="5335" y="54"/>
                      <a:pt x="5329" y="63"/>
                    </a:cubicBezTo>
                    <a:cubicBezTo>
                      <a:pt x="5323" y="71"/>
                      <a:pt x="5311" y="74"/>
                      <a:pt x="5302" y="68"/>
                    </a:cubicBezTo>
                    <a:close/>
                    <a:moveTo>
                      <a:pt x="5204" y="39"/>
                    </a:moveTo>
                    <a:lnTo>
                      <a:pt x="5165" y="39"/>
                    </a:lnTo>
                    <a:cubicBezTo>
                      <a:pt x="5154" y="39"/>
                      <a:pt x="5145" y="30"/>
                      <a:pt x="5145" y="19"/>
                    </a:cubicBezTo>
                    <a:cubicBezTo>
                      <a:pt x="5145" y="9"/>
                      <a:pt x="5154" y="0"/>
                      <a:pt x="5165" y="0"/>
                    </a:cubicBezTo>
                    <a:lnTo>
                      <a:pt x="5204" y="0"/>
                    </a:lnTo>
                    <a:cubicBezTo>
                      <a:pt x="5215" y="0"/>
                      <a:pt x="5223" y="9"/>
                      <a:pt x="5223" y="19"/>
                    </a:cubicBezTo>
                    <a:cubicBezTo>
                      <a:pt x="5223" y="30"/>
                      <a:pt x="5215" y="39"/>
                      <a:pt x="5204" y="39"/>
                    </a:cubicBezTo>
                    <a:close/>
                    <a:moveTo>
                      <a:pt x="5087" y="39"/>
                    </a:moveTo>
                    <a:lnTo>
                      <a:pt x="5048" y="39"/>
                    </a:lnTo>
                    <a:cubicBezTo>
                      <a:pt x="5037" y="39"/>
                      <a:pt x="5028" y="30"/>
                      <a:pt x="5028" y="19"/>
                    </a:cubicBezTo>
                    <a:cubicBezTo>
                      <a:pt x="5028" y="9"/>
                      <a:pt x="5037" y="0"/>
                      <a:pt x="5048" y="0"/>
                    </a:cubicBezTo>
                    <a:lnTo>
                      <a:pt x="5087" y="0"/>
                    </a:lnTo>
                    <a:cubicBezTo>
                      <a:pt x="5097" y="0"/>
                      <a:pt x="5106" y="9"/>
                      <a:pt x="5106" y="19"/>
                    </a:cubicBezTo>
                    <a:cubicBezTo>
                      <a:pt x="5106" y="30"/>
                      <a:pt x="5097" y="39"/>
                      <a:pt x="5087" y="39"/>
                    </a:cubicBezTo>
                    <a:close/>
                    <a:moveTo>
                      <a:pt x="4970" y="39"/>
                    </a:moveTo>
                    <a:lnTo>
                      <a:pt x="4931" y="39"/>
                    </a:lnTo>
                    <a:cubicBezTo>
                      <a:pt x="4920" y="39"/>
                      <a:pt x="4911" y="30"/>
                      <a:pt x="4911" y="19"/>
                    </a:cubicBezTo>
                    <a:cubicBezTo>
                      <a:pt x="4911" y="9"/>
                      <a:pt x="4920" y="0"/>
                      <a:pt x="4931" y="0"/>
                    </a:cubicBezTo>
                    <a:lnTo>
                      <a:pt x="4970" y="0"/>
                    </a:lnTo>
                    <a:cubicBezTo>
                      <a:pt x="4980" y="0"/>
                      <a:pt x="4989" y="9"/>
                      <a:pt x="4989" y="19"/>
                    </a:cubicBezTo>
                    <a:cubicBezTo>
                      <a:pt x="4989" y="30"/>
                      <a:pt x="4980" y="39"/>
                      <a:pt x="4970" y="39"/>
                    </a:cubicBezTo>
                    <a:close/>
                    <a:moveTo>
                      <a:pt x="4853" y="39"/>
                    </a:moveTo>
                    <a:lnTo>
                      <a:pt x="4814" y="39"/>
                    </a:lnTo>
                    <a:cubicBezTo>
                      <a:pt x="4803" y="39"/>
                      <a:pt x="4794" y="30"/>
                      <a:pt x="4794" y="19"/>
                    </a:cubicBezTo>
                    <a:cubicBezTo>
                      <a:pt x="4794" y="9"/>
                      <a:pt x="4803" y="0"/>
                      <a:pt x="4814" y="0"/>
                    </a:cubicBezTo>
                    <a:lnTo>
                      <a:pt x="4853" y="0"/>
                    </a:lnTo>
                    <a:cubicBezTo>
                      <a:pt x="4863" y="0"/>
                      <a:pt x="4872" y="9"/>
                      <a:pt x="4872" y="19"/>
                    </a:cubicBezTo>
                    <a:cubicBezTo>
                      <a:pt x="4872" y="30"/>
                      <a:pt x="4863" y="39"/>
                      <a:pt x="4853" y="39"/>
                    </a:cubicBezTo>
                    <a:close/>
                    <a:moveTo>
                      <a:pt x="4736" y="39"/>
                    </a:moveTo>
                    <a:lnTo>
                      <a:pt x="4697" y="39"/>
                    </a:lnTo>
                    <a:cubicBezTo>
                      <a:pt x="4686" y="39"/>
                      <a:pt x="4677" y="30"/>
                      <a:pt x="4677" y="19"/>
                    </a:cubicBezTo>
                    <a:cubicBezTo>
                      <a:pt x="4677" y="9"/>
                      <a:pt x="4686" y="0"/>
                      <a:pt x="4697" y="0"/>
                    </a:cubicBezTo>
                    <a:lnTo>
                      <a:pt x="4736" y="0"/>
                    </a:lnTo>
                    <a:cubicBezTo>
                      <a:pt x="4746" y="0"/>
                      <a:pt x="4755" y="9"/>
                      <a:pt x="4755" y="19"/>
                    </a:cubicBezTo>
                    <a:cubicBezTo>
                      <a:pt x="4755" y="30"/>
                      <a:pt x="4746" y="39"/>
                      <a:pt x="4736" y="39"/>
                    </a:cubicBezTo>
                    <a:close/>
                    <a:moveTo>
                      <a:pt x="4619" y="39"/>
                    </a:moveTo>
                    <a:lnTo>
                      <a:pt x="4580" y="39"/>
                    </a:lnTo>
                    <a:cubicBezTo>
                      <a:pt x="4569" y="39"/>
                      <a:pt x="4560" y="30"/>
                      <a:pt x="4560" y="19"/>
                    </a:cubicBezTo>
                    <a:cubicBezTo>
                      <a:pt x="4560" y="9"/>
                      <a:pt x="4569" y="0"/>
                      <a:pt x="4580" y="0"/>
                    </a:cubicBezTo>
                    <a:lnTo>
                      <a:pt x="4619" y="0"/>
                    </a:lnTo>
                    <a:cubicBezTo>
                      <a:pt x="4629" y="0"/>
                      <a:pt x="4638" y="9"/>
                      <a:pt x="4638" y="19"/>
                    </a:cubicBezTo>
                    <a:cubicBezTo>
                      <a:pt x="4638" y="30"/>
                      <a:pt x="4629" y="39"/>
                      <a:pt x="4619" y="39"/>
                    </a:cubicBezTo>
                    <a:close/>
                    <a:moveTo>
                      <a:pt x="4501" y="39"/>
                    </a:moveTo>
                    <a:lnTo>
                      <a:pt x="4462" y="39"/>
                    </a:lnTo>
                    <a:cubicBezTo>
                      <a:pt x="4452" y="39"/>
                      <a:pt x="4443" y="30"/>
                      <a:pt x="4443" y="19"/>
                    </a:cubicBezTo>
                    <a:cubicBezTo>
                      <a:pt x="4443" y="9"/>
                      <a:pt x="4452" y="0"/>
                      <a:pt x="4462" y="0"/>
                    </a:cubicBezTo>
                    <a:lnTo>
                      <a:pt x="4501" y="0"/>
                    </a:lnTo>
                    <a:cubicBezTo>
                      <a:pt x="4512" y="0"/>
                      <a:pt x="4521" y="9"/>
                      <a:pt x="4521" y="19"/>
                    </a:cubicBezTo>
                    <a:cubicBezTo>
                      <a:pt x="4521" y="30"/>
                      <a:pt x="4512" y="39"/>
                      <a:pt x="4501" y="39"/>
                    </a:cubicBezTo>
                    <a:close/>
                    <a:moveTo>
                      <a:pt x="4384" y="39"/>
                    </a:moveTo>
                    <a:lnTo>
                      <a:pt x="4345" y="39"/>
                    </a:lnTo>
                    <a:cubicBezTo>
                      <a:pt x="4335" y="39"/>
                      <a:pt x="4326" y="30"/>
                      <a:pt x="4326" y="19"/>
                    </a:cubicBezTo>
                    <a:cubicBezTo>
                      <a:pt x="4326" y="9"/>
                      <a:pt x="4335" y="0"/>
                      <a:pt x="4345" y="0"/>
                    </a:cubicBezTo>
                    <a:lnTo>
                      <a:pt x="4384" y="0"/>
                    </a:lnTo>
                    <a:cubicBezTo>
                      <a:pt x="4395" y="0"/>
                      <a:pt x="4404" y="9"/>
                      <a:pt x="4404" y="19"/>
                    </a:cubicBezTo>
                    <a:cubicBezTo>
                      <a:pt x="4404" y="30"/>
                      <a:pt x="4395" y="39"/>
                      <a:pt x="4384" y="39"/>
                    </a:cubicBezTo>
                    <a:close/>
                    <a:moveTo>
                      <a:pt x="4267" y="39"/>
                    </a:moveTo>
                    <a:lnTo>
                      <a:pt x="4228" y="39"/>
                    </a:lnTo>
                    <a:cubicBezTo>
                      <a:pt x="4218" y="39"/>
                      <a:pt x="4209" y="30"/>
                      <a:pt x="4209" y="19"/>
                    </a:cubicBezTo>
                    <a:cubicBezTo>
                      <a:pt x="4209" y="9"/>
                      <a:pt x="4218" y="0"/>
                      <a:pt x="4228" y="0"/>
                    </a:cubicBezTo>
                    <a:lnTo>
                      <a:pt x="4267" y="0"/>
                    </a:lnTo>
                    <a:cubicBezTo>
                      <a:pt x="4278" y="0"/>
                      <a:pt x="4287" y="9"/>
                      <a:pt x="4287" y="19"/>
                    </a:cubicBezTo>
                    <a:cubicBezTo>
                      <a:pt x="4287" y="30"/>
                      <a:pt x="4278" y="39"/>
                      <a:pt x="4267" y="39"/>
                    </a:cubicBezTo>
                    <a:close/>
                    <a:moveTo>
                      <a:pt x="4150" y="39"/>
                    </a:moveTo>
                    <a:lnTo>
                      <a:pt x="4111" y="39"/>
                    </a:lnTo>
                    <a:cubicBezTo>
                      <a:pt x="4101" y="39"/>
                      <a:pt x="4092" y="30"/>
                      <a:pt x="4092" y="19"/>
                    </a:cubicBezTo>
                    <a:cubicBezTo>
                      <a:pt x="4092" y="9"/>
                      <a:pt x="4101" y="0"/>
                      <a:pt x="4111" y="0"/>
                    </a:cubicBezTo>
                    <a:lnTo>
                      <a:pt x="4150" y="0"/>
                    </a:lnTo>
                    <a:cubicBezTo>
                      <a:pt x="4161" y="0"/>
                      <a:pt x="4170" y="9"/>
                      <a:pt x="4170" y="19"/>
                    </a:cubicBezTo>
                    <a:cubicBezTo>
                      <a:pt x="4170" y="30"/>
                      <a:pt x="4161" y="39"/>
                      <a:pt x="4150" y="39"/>
                    </a:cubicBezTo>
                    <a:close/>
                    <a:moveTo>
                      <a:pt x="4033" y="39"/>
                    </a:moveTo>
                    <a:lnTo>
                      <a:pt x="3994" y="39"/>
                    </a:lnTo>
                    <a:cubicBezTo>
                      <a:pt x="3984" y="39"/>
                      <a:pt x="3975" y="30"/>
                      <a:pt x="3975" y="19"/>
                    </a:cubicBezTo>
                    <a:cubicBezTo>
                      <a:pt x="3975" y="9"/>
                      <a:pt x="3984" y="0"/>
                      <a:pt x="3994" y="0"/>
                    </a:cubicBezTo>
                    <a:lnTo>
                      <a:pt x="4033" y="0"/>
                    </a:lnTo>
                    <a:cubicBezTo>
                      <a:pt x="4044" y="0"/>
                      <a:pt x="4053" y="9"/>
                      <a:pt x="4053" y="19"/>
                    </a:cubicBezTo>
                    <a:cubicBezTo>
                      <a:pt x="4053" y="30"/>
                      <a:pt x="4044" y="39"/>
                      <a:pt x="4033" y="39"/>
                    </a:cubicBezTo>
                    <a:close/>
                    <a:moveTo>
                      <a:pt x="3916" y="39"/>
                    </a:moveTo>
                    <a:lnTo>
                      <a:pt x="3877" y="39"/>
                    </a:lnTo>
                    <a:cubicBezTo>
                      <a:pt x="3866" y="39"/>
                      <a:pt x="3858" y="30"/>
                      <a:pt x="3858" y="19"/>
                    </a:cubicBezTo>
                    <a:cubicBezTo>
                      <a:pt x="3858" y="9"/>
                      <a:pt x="3866" y="0"/>
                      <a:pt x="3877" y="0"/>
                    </a:cubicBezTo>
                    <a:lnTo>
                      <a:pt x="3916" y="0"/>
                    </a:lnTo>
                    <a:cubicBezTo>
                      <a:pt x="3927" y="0"/>
                      <a:pt x="3936" y="9"/>
                      <a:pt x="3936" y="19"/>
                    </a:cubicBezTo>
                    <a:cubicBezTo>
                      <a:pt x="3936" y="30"/>
                      <a:pt x="3927" y="39"/>
                      <a:pt x="3916" y="39"/>
                    </a:cubicBezTo>
                    <a:close/>
                    <a:moveTo>
                      <a:pt x="3799" y="39"/>
                    </a:moveTo>
                    <a:lnTo>
                      <a:pt x="3760" y="39"/>
                    </a:lnTo>
                    <a:cubicBezTo>
                      <a:pt x="3749" y="39"/>
                      <a:pt x="3741" y="30"/>
                      <a:pt x="3741" y="19"/>
                    </a:cubicBezTo>
                    <a:cubicBezTo>
                      <a:pt x="3741" y="9"/>
                      <a:pt x="3749" y="0"/>
                      <a:pt x="3760" y="0"/>
                    </a:cubicBezTo>
                    <a:lnTo>
                      <a:pt x="3799" y="0"/>
                    </a:lnTo>
                    <a:cubicBezTo>
                      <a:pt x="3810" y="0"/>
                      <a:pt x="3819" y="9"/>
                      <a:pt x="3819" y="19"/>
                    </a:cubicBezTo>
                    <a:cubicBezTo>
                      <a:pt x="3819" y="30"/>
                      <a:pt x="3810" y="39"/>
                      <a:pt x="3799" y="39"/>
                    </a:cubicBezTo>
                    <a:close/>
                    <a:moveTo>
                      <a:pt x="3682" y="39"/>
                    </a:moveTo>
                    <a:lnTo>
                      <a:pt x="3643" y="39"/>
                    </a:lnTo>
                    <a:cubicBezTo>
                      <a:pt x="3632" y="39"/>
                      <a:pt x="3624" y="30"/>
                      <a:pt x="3624" y="19"/>
                    </a:cubicBezTo>
                    <a:cubicBezTo>
                      <a:pt x="3624" y="9"/>
                      <a:pt x="3632" y="0"/>
                      <a:pt x="3643" y="0"/>
                    </a:cubicBezTo>
                    <a:lnTo>
                      <a:pt x="3682" y="0"/>
                    </a:lnTo>
                    <a:cubicBezTo>
                      <a:pt x="3693" y="0"/>
                      <a:pt x="3702" y="9"/>
                      <a:pt x="3702" y="19"/>
                    </a:cubicBezTo>
                    <a:cubicBezTo>
                      <a:pt x="3702" y="30"/>
                      <a:pt x="3693" y="39"/>
                      <a:pt x="3682" y="39"/>
                    </a:cubicBezTo>
                    <a:close/>
                    <a:moveTo>
                      <a:pt x="3565" y="39"/>
                    </a:moveTo>
                    <a:lnTo>
                      <a:pt x="3526" y="39"/>
                    </a:lnTo>
                    <a:cubicBezTo>
                      <a:pt x="3515" y="39"/>
                      <a:pt x="3507" y="30"/>
                      <a:pt x="3507" y="19"/>
                    </a:cubicBezTo>
                    <a:cubicBezTo>
                      <a:pt x="3507" y="9"/>
                      <a:pt x="3515" y="0"/>
                      <a:pt x="3526" y="0"/>
                    </a:cubicBezTo>
                    <a:lnTo>
                      <a:pt x="3565" y="0"/>
                    </a:lnTo>
                    <a:cubicBezTo>
                      <a:pt x="3576" y="0"/>
                      <a:pt x="3585" y="9"/>
                      <a:pt x="3585" y="19"/>
                    </a:cubicBezTo>
                    <a:cubicBezTo>
                      <a:pt x="3585" y="30"/>
                      <a:pt x="3576" y="39"/>
                      <a:pt x="3565" y="39"/>
                    </a:cubicBezTo>
                    <a:close/>
                    <a:moveTo>
                      <a:pt x="3448" y="39"/>
                    </a:moveTo>
                    <a:lnTo>
                      <a:pt x="3409" y="39"/>
                    </a:lnTo>
                    <a:cubicBezTo>
                      <a:pt x="3398" y="39"/>
                      <a:pt x="3390" y="30"/>
                      <a:pt x="3390" y="19"/>
                    </a:cubicBezTo>
                    <a:cubicBezTo>
                      <a:pt x="3390" y="9"/>
                      <a:pt x="3398" y="0"/>
                      <a:pt x="3409" y="0"/>
                    </a:cubicBezTo>
                    <a:lnTo>
                      <a:pt x="3448" y="0"/>
                    </a:lnTo>
                    <a:cubicBezTo>
                      <a:pt x="3459" y="0"/>
                      <a:pt x="3468" y="9"/>
                      <a:pt x="3468" y="19"/>
                    </a:cubicBezTo>
                    <a:cubicBezTo>
                      <a:pt x="3468" y="30"/>
                      <a:pt x="3459" y="39"/>
                      <a:pt x="3448" y="39"/>
                    </a:cubicBezTo>
                    <a:close/>
                    <a:moveTo>
                      <a:pt x="3331" y="39"/>
                    </a:moveTo>
                    <a:lnTo>
                      <a:pt x="3292" y="39"/>
                    </a:lnTo>
                    <a:cubicBezTo>
                      <a:pt x="3281" y="39"/>
                      <a:pt x="3273" y="30"/>
                      <a:pt x="3273" y="19"/>
                    </a:cubicBezTo>
                    <a:cubicBezTo>
                      <a:pt x="3273" y="9"/>
                      <a:pt x="3281" y="0"/>
                      <a:pt x="3292" y="0"/>
                    </a:cubicBezTo>
                    <a:lnTo>
                      <a:pt x="3331" y="0"/>
                    </a:lnTo>
                    <a:cubicBezTo>
                      <a:pt x="3342" y="0"/>
                      <a:pt x="3351" y="9"/>
                      <a:pt x="3351" y="19"/>
                    </a:cubicBezTo>
                    <a:cubicBezTo>
                      <a:pt x="3351" y="30"/>
                      <a:pt x="3342" y="39"/>
                      <a:pt x="3331" y="39"/>
                    </a:cubicBezTo>
                    <a:close/>
                    <a:moveTo>
                      <a:pt x="3214" y="39"/>
                    </a:moveTo>
                    <a:lnTo>
                      <a:pt x="3175" y="39"/>
                    </a:lnTo>
                    <a:cubicBezTo>
                      <a:pt x="3164" y="39"/>
                      <a:pt x="3155" y="30"/>
                      <a:pt x="3155" y="19"/>
                    </a:cubicBezTo>
                    <a:cubicBezTo>
                      <a:pt x="3155" y="9"/>
                      <a:pt x="3164" y="0"/>
                      <a:pt x="3175" y="0"/>
                    </a:cubicBezTo>
                    <a:lnTo>
                      <a:pt x="3214" y="0"/>
                    </a:lnTo>
                    <a:cubicBezTo>
                      <a:pt x="3225" y="0"/>
                      <a:pt x="3234" y="9"/>
                      <a:pt x="3234" y="19"/>
                    </a:cubicBezTo>
                    <a:cubicBezTo>
                      <a:pt x="3234" y="30"/>
                      <a:pt x="3225" y="39"/>
                      <a:pt x="3214" y="39"/>
                    </a:cubicBezTo>
                    <a:close/>
                    <a:moveTo>
                      <a:pt x="3097" y="39"/>
                    </a:moveTo>
                    <a:lnTo>
                      <a:pt x="3058" y="39"/>
                    </a:lnTo>
                    <a:cubicBezTo>
                      <a:pt x="3047" y="39"/>
                      <a:pt x="3038" y="30"/>
                      <a:pt x="3038" y="19"/>
                    </a:cubicBezTo>
                    <a:cubicBezTo>
                      <a:pt x="3038" y="9"/>
                      <a:pt x="3047" y="0"/>
                      <a:pt x="3058" y="0"/>
                    </a:cubicBezTo>
                    <a:lnTo>
                      <a:pt x="3097" y="0"/>
                    </a:lnTo>
                    <a:cubicBezTo>
                      <a:pt x="3108" y="0"/>
                      <a:pt x="3116" y="9"/>
                      <a:pt x="3116" y="19"/>
                    </a:cubicBezTo>
                    <a:cubicBezTo>
                      <a:pt x="3116" y="30"/>
                      <a:pt x="3108" y="39"/>
                      <a:pt x="3097" y="39"/>
                    </a:cubicBezTo>
                    <a:close/>
                    <a:moveTo>
                      <a:pt x="2980" y="39"/>
                    </a:moveTo>
                    <a:lnTo>
                      <a:pt x="2941" y="39"/>
                    </a:lnTo>
                    <a:cubicBezTo>
                      <a:pt x="2930" y="39"/>
                      <a:pt x="2921" y="30"/>
                      <a:pt x="2921" y="19"/>
                    </a:cubicBezTo>
                    <a:cubicBezTo>
                      <a:pt x="2921" y="9"/>
                      <a:pt x="2930" y="0"/>
                      <a:pt x="2941" y="0"/>
                    </a:cubicBezTo>
                    <a:lnTo>
                      <a:pt x="2980" y="0"/>
                    </a:lnTo>
                    <a:cubicBezTo>
                      <a:pt x="2991" y="0"/>
                      <a:pt x="2999" y="9"/>
                      <a:pt x="2999" y="19"/>
                    </a:cubicBezTo>
                    <a:cubicBezTo>
                      <a:pt x="2999" y="30"/>
                      <a:pt x="2991" y="39"/>
                      <a:pt x="2980" y="39"/>
                    </a:cubicBezTo>
                    <a:close/>
                    <a:moveTo>
                      <a:pt x="2863" y="39"/>
                    </a:moveTo>
                    <a:lnTo>
                      <a:pt x="2824" y="39"/>
                    </a:lnTo>
                    <a:cubicBezTo>
                      <a:pt x="2813" y="39"/>
                      <a:pt x="2804" y="30"/>
                      <a:pt x="2804" y="19"/>
                    </a:cubicBezTo>
                    <a:cubicBezTo>
                      <a:pt x="2804" y="9"/>
                      <a:pt x="2813" y="0"/>
                      <a:pt x="2824" y="0"/>
                    </a:cubicBezTo>
                    <a:lnTo>
                      <a:pt x="2863" y="0"/>
                    </a:lnTo>
                    <a:cubicBezTo>
                      <a:pt x="2874" y="0"/>
                      <a:pt x="2882" y="9"/>
                      <a:pt x="2882" y="19"/>
                    </a:cubicBezTo>
                    <a:cubicBezTo>
                      <a:pt x="2882" y="30"/>
                      <a:pt x="2874" y="39"/>
                      <a:pt x="2863" y="39"/>
                    </a:cubicBezTo>
                    <a:close/>
                    <a:moveTo>
                      <a:pt x="2746" y="39"/>
                    </a:moveTo>
                    <a:lnTo>
                      <a:pt x="2707" y="39"/>
                    </a:lnTo>
                    <a:cubicBezTo>
                      <a:pt x="2696" y="39"/>
                      <a:pt x="2687" y="30"/>
                      <a:pt x="2687" y="19"/>
                    </a:cubicBezTo>
                    <a:cubicBezTo>
                      <a:pt x="2687" y="9"/>
                      <a:pt x="2696" y="0"/>
                      <a:pt x="2707" y="0"/>
                    </a:cubicBezTo>
                    <a:lnTo>
                      <a:pt x="2746" y="0"/>
                    </a:lnTo>
                    <a:cubicBezTo>
                      <a:pt x="2757" y="0"/>
                      <a:pt x="2765" y="9"/>
                      <a:pt x="2765" y="19"/>
                    </a:cubicBezTo>
                    <a:cubicBezTo>
                      <a:pt x="2765" y="30"/>
                      <a:pt x="2757" y="39"/>
                      <a:pt x="2746" y="39"/>
                    </a:cubicBezTo>
                    <a:close/>
                    <a:moveTo>
                      <a:pt x="2629" y="39"/>
                    </a:moveTo>
                    <a:lnTo>
                      <a:pt x="2590" y="39"/>
                    </a:lnTo>
                    <a:cubicBezTo>
                      <a:pt x="2579" y="39"/>
                      <a:pt x="2570" y="30"/>
                      <a:pt x="2570" y="19"/>
                    </a:cubicBezTo>
                    <a:cubicBezTo>
                      <a:pt x="2570" y="9"/>
                      <a:pt x="2579" y="0"/>
                      <a:pt x="2590" y="0"/>
                    </a:cubicBezTo>
                    <a:lnTo>
                      <a:pt x="2629" y="0"/>
                    </a:lnTo>
                    <a:cubicBezTo>
                      <a:pt x="2640" y="0"/>
                      <a:pt x="2648" y="9"/>
                      <a:pt x="2648" y="19"/>
                    </a:cubicBezTo>
                    <a:cubicBezTo>
                      <a:pt x="2648" y="30"/>
                      <a:pt x="2640" y="39"/>
                      <a:pt x="2629" y="39"/>
                    </a:cubicBezTo>
                    <a:close/>
                    <a:moveTo>
                      <a:pt x="2512" y="39"/>
                    </a:moveTo>
                    <a:lnTo>
                      <a:pt x="2473" y="39"/>
                    </a:lnTo>
                    <a:cubicBezTo>
                      <a:pt x="2462" y="39"/>
                      <a:pt x="2453" y="30"/>
                      <a:pt x="2453" y="19"/>
                    </a:cubicBezTo>
                    <a:cubicBezTo>
                      <a:pt x="2453" y="9"/>
                      <a:pt x="2462" y="0"/>
                      <a:pt x="2473" y="0"/>
                    </a:cubicBezTo>
                    <a:lnTo>
                      <a:pt x="2512" y="0"/>
                    </a:lnTo>
                    <a:cubicBezTo>
                      <a:pt x="2523" y="0"/>
                      <a:pt x="2531" y="9"/>
                      <a:pt x="2531" y="19"/>
                    </a:cubicBezTo>
                    <a:cubicBezTo>
                      <a:pt x="2531" y="30"/>
                      <a:pt x="2523" y="39"/>
                      <a:pt x="2512" y="39"/>
                    </a:cubicBezTo>
                    <a:close/>
                    <a:moveTo>
                      <a:pt x="2395" y="39"/>
                    </a:moveTo>
                    <a:lnTo>
                      <a:pt x="2356" y="39"/>
                    </a:lnTo>
                    <a:cubicBezTo>
                      <a:pt x="2345" y="39"/>
                      <a:pt x="2336" y="30"/>
                      <a:pt x="2336" y="19"/>
                    </a:cubicBezTo>
                    <a:cubicBezTo>
                      <a:pt x="2336" y="9"/>
                      <a:pt x="2345" y="0"/>
                      <a:pt x="2356" y="0"/>
                    </a:cubicBezTo>
                    <a:lnTo>
                      <a:pt x="2395" y="0"/>
                    </a:lnTo>
                    <a:cubicBezTo>
                      <a:pt x="2405" y="0"/>
                      <a:pt x="2414" y="9"/>
                      <a:pt x="2414" y="19"/>
                    </a:cubicBezTo>
                    <a:cubicBezTo>
                      <a:pt x="2414" y="30"/>
                      <a:pt x="2405" y="39"/>
                      <a:pt x="2395" y="39"/>
                    </a:cubicBezTo>
                    <a:close/>
                    <a:moveTo>
                      <a:pt x="2278" y="39"/>
                    </a:moveTo>
                    <a:lnTo>
                      <a:pt x="2239" y="39"/>
                    </a:lnTo>
                    <a:cubicBezTo>
                      <a:pt x="2228" y="39"/>
                      <a:pt x="2219" y="30"/>
                      <a:pt x="2219" y="19"/>
                    </a:cubicBezTo>
                    <a:cubicBezTo>
                      <a:pt x="2219" y="9"/>
                      <a:pt x="2228" y="0"/>
                      <a:pt x="2239" y="0"/>
                    </a:cubicBezTo>
                    <a:lnTo>
                      <a:pt x="2278" y="0"/>
                    </a:lnTo>
                    <a:cubicBezTo>
                      <a:pt x="2288" y="0"/>
                      <a:pt x="2297" y="9"/>
                      <a:pt x="2297" y="19"/>
                    </a:cubicBezTo>
                    <a:cubicBezTo>
                      <a:pt x="2297" y="30"/>
                      <a:pt x="2288" y="39"/>
                      <a:pt x="2278" y="39"/>
                    </a:cubicBezTo>
                    <a:close/>
                    <a:moveTo>
                      <a:pt x="2161" y="39"/>
                    </a:moveTo>
                    <a:lnTo>
                      <a:pt x="2122" y="39"/>
                    </a:lnTo>
                    <a:cubicBezTo>
                      <a:pt x="2111" y="39"/>
                      <a:pt x="2102" y="30"/>
                      <a:pt x="2102" y="19"/>
                    </a:cubicBezTo>
                    <a:cubicBezTo>
                      <a:pt x="2102" y="9"/>
                      <a:pt x="2111" y="0"/>
                      <a:pt x="2122" y="0"/>
                    </a:cubicBezTo>
                    <a:lnTo>
                      <a:pt x="2161" y="0"/>
                    </a:lnTo>
                    <a:cubicBezTo>
                      <a:pt x="2171" y="0"/>
                      <a:pt x="2180" y="9"/>
                      <a:pt x="2180" y="19"/>
                    </a:cubicBezTo>
                    <a:cubicBezTo>
                      <a:pt x="2180" y="30"/>
                      <a:pt x="2171" y="39"/>
                      <a:pt x="2161" y="39"/>
                    </a:cubicBezTo>
                    <a:close/>
                    <a:moveTo>
                      <a:pt x="2044" y="39"/>
                    </a:moveTo>
                    <a:lnTo>
                      <a:pt x="2005" y="39"/>
                    </a:lnTo>
                    <a:cubicBezTo>
                      <a:pt x="1994" y="39"/>
                      <a:pt x="1985" y="30"/>
                      <a:pt x="1985" y="19"/>
                    </a:cubicBezTo>
                    <a:cubicBezTo>
                      <a:pt x="1985" y="9"/>
                      <a:pt x="1994" y="0"/>
                      <a:pt x="2005" y="0"/>
                    </a:cubicBezTo>
                    <a:lnTo>
                      <a:pt x="2044" y="0"/>
                    </a:lnTo>
                    <a:cubicBezTo>
                      <a:pt x="2054" y="0"/>
                      <a:pt x="2063" y="9"/>
                      <a:pt x="2063" y="19"/>
                    </a:cubicBezTo>
                    <a:cubicBezTo>
                      <a:pt x="2063" y="30"/>
                      <a:pt x="2054" y="39"/>
                      <a:pt x="2044" y="39"/>
                    </a:cubicBezTo>
                    <a:close/>
                    <a:moveTo>
                      <a:pt x="1927" y="39"/>
                    </a:moveTo>
                    <a:lnTo>
                      <a:pt x="1888" y="39"/>
                    </a:lnTo>
                    <a:cubicBezTo>
                      <a:pt x="1877" y="39"/>
                      <a:pt x="1868" y="30"/>
                      <a:pt x="1868" y="19"/>
                    </a:cubicBezTo>
                    <a:cubicBezTo>
                      <a:pt x="1868" y="9"/>
                      <a:pt x="1877" y="0"/>
                      <a:pt x="1888" y="0"/>
                    </a:cubicBezTo>
                    <a:lnTo>
                      <a:pt x="1927" y="0"/>
                    </a:lnTo>
                    <a:cubicBezTo>
                      <a:pt x="1937" y="0"/>
                      <a:pt x="1946" y="9"/>
                      <a:pt x="1946" y="19"/>
                    </a:cubicBezTo>
                    <a:cubicBezTo>
                      <a:pt x="1946" y="30"/>
                      <a:pt x="1937" y="39"/>
                      <a:pt x="1927" y="39"/>
                    </a:cubicBezTo>
                    <a:close/>
                    <a:moveTo>
                      <a:pt x="1809" y="39"/>
                    </a:moveTo>
                    <a:lnTo>
                      <a:pt x="1770" y="39"/>
                    </a:lnTo>
                    <a:cubicBezTo>
                      <a:pt x="1760" y="39"/>
                      <a:pt x="1751" y="30"/>
                      <a:pt x="1751" y="19"/>
                    </a:cubicBezTo>
                    <a:cubicBezTo>
                      <a:pt x="1751" y="9"/>
                      <a:pt x="1760" y="0"/>
                      <a:pt x="1770" y="0"/>
                    </a:cubicBezTo>
                    <a:lnTo>
                      <a:pt x="1809" y="0"/>
                    </a:lnTo>
                    <a:cubicBezTo>
                      <a:pt x="1820" y="0"/>
                      <a:pt x="1829" y="9"/>
                      <a:pt x="1829" y="19"/>
                    </a:cubicBezTo>
                    <a:cubicBezTo>
                      <a:pt x="1829" y="30"/>
                      <a:pt x="1820" y="39"/>
                      <a:pt x="1809" y="39"/>
                    </a:cubicBezTo>
                    <a:close/>
                    <a:moveTo>
                      <a:pt x="1692" y="39"/>
                    </a:moveTo>
                    <a:lnTo>
                      <a:pt x="1653" y="39"/>
                    </a:lnTo>
                    <a:cubicBezTo>
                      <a:pt x="1643" y="39"/>
                      <a:pt x="1634" y="30"/>
                      <a:pt x="1634" y="19"/>
                    </a:cubicBezTo>
                    <a:cubicBezTo>
                      <a:pt x="1634" y="9"/>
                      <a:pt x="1643" y="0"/>
                      <a:pt x="1653" y="0"/>
                    </a:cubicBezTo>
                    <a:lnTo>
                      <a:pt x="1692" y="0"/>
                    </a:lnTo>
                    <a:cubicBezTo>
                      <a:pt x="1703" y="0"/>
                      <a:pt x="1712" y="9"/>
                      <a:pt x="1712" y="19"/>
                    </a:cubicBezTo>
                    <a:cubicBezTo>
                      <a:pt x="1712" y="30"/>
                      <a:pt x="1703" y="39"/>
                      <a:pt x="1692" y="39"/>
                    </a:cubicBezTo>
                    <a:close/>
                    <a:moveTo>
                      <a:pt x="1575" y="39"/>
                    </a:moveTo>
                    <a:lnTo>
                      <a:pt x="1536" y="39"/>
                    </a:lnTo>
                    <a:cubicBezTo>
                      <a:pt x="1526" y="39"/>
                      <a:pt x="1517" y="30"/>
                      <a:pt x="1517" y="19"/>
                    </a:cubicBezTo>
                    <a:cubicBezTo>
                      <a:pt x="1517" y="9"/>
                      <a:pt x="1526" y="0"/>
                      <a:pt x="1536" y="0"/>
                    </a:cubicBezTo>
                    <a:lnTo>
                      <a:pt x="1575" y="0"/>
                    </a:lnTo>
                    <a:cubicBezTo>
                      <a:pt x="1586" y="0"/>
                      <a:pt x="1595" y="9"/>
                      <a:pt x="1595" y="19"/>
                    </a:cubicBezTo>
                    <a:cubicBezTo>
                      <a:pt x="1595" y="30"/>
                      <a:pt x="1586" y="39"/>
                      <a:pt x="1575" y="39"/>
                    </a:cubicBezTo>
                    <a:close/>
                    <a:moveTo>
                      <a:pt x="1458" y="39"/>
                    </a:moveTo>
                    <a:lnTo>
                      <a:pt x="1419" y="39"/>
                    </a:lnTo>
                    <a:cubicBezTo>
                      <a:pt x="1409" y="39"/>
                      <a:pt x="1400" y="30"/>
                      <a:pt x="1400" y="19"/>
                    </a:cubicBezTo>
                    <a:cubicBezTo>
                      <a:pt x="1400" y="9"/>
                      <a:pt x="1409" y="0"/>
                      <a:pt x="1419" y="0"/>
                    </a:cubicBezTo>
                    <a:lnTo>
                      <a:pt x="1458" y="0"/>
                    </a:lnTo>
                    <a:cubicBezTo>
                      <a:pt x="1469" y="0"/>
                      <a:pt x="1478" y="9"/>
                      <a:pt x="1478" y="19"/>
                    </a:cubicBezTo>
                    <a:cubicBezTo>
                      <a:pt x="1478" y="30"/>
                      <a:pt x="1469" y="39"/>
                      <a:pt x="1458" y="39"/>
                    </a:cubicBezTo>
                    <a:close/>
                    <a:moveTo>
                      <a:pt x="1341" y="39"/>
                    </a:moveTo>
                    <a:lnTo>
                      <a:pt x="1302" y="39"/>
                    </a:lnTo>
                    <a:cubicBezTo>
                      <a:pt x="1292" y="39"/>
                      <a:pt x="1283" y="30"/>
                      <a:pt x="1283" y="19"/>
                    </a:cubicBezTo>
                    <a:cubicBezTo>
                      <a:pt x="1283" y="9"/>
                      <a:pt x="1292" y="0"/>
                      <a:pt x="1302" y="0"/>
                    </a:cubicBezTo>
                    <a:lnTo>
                      <a:pt x="1341" y="0"/>
                    </a:lnTo>
                    <a:cubicBezTo>
                      <a:pt x="1352" y="0"/>
                      <a:pt x="1361" y="9"/>
                      <a:pt x="1361" y="19"/>
                    </a:cubicBezTo>
                    <a:cubicBezTo>
                      <a:pt x="1361" y="30"/>
                      <a:pt x="1352" y="39"/>
                      <a:pt x="1341" y="39"/>
                    </a:cubicBezTo>
                    <a:close/>
                    <a:moveTo>
                      <a:pt x="1224" y="39"/>
                    </a:moveTo>
                    <a:lnTo>
                      <a:pt x="1185" y="39"/>
                    </a:lnTo>
                    <a:cubicBezTo>
                      <a:pt x="1174" y="39"/>
                      <a:pt x="1166" y="30"/>
                      <a:pt x="1166" y="19"/>
                    </a:cubicBezTo>
                    <a:cubicBezTo>
                      <a:pt x="1166" y="9"/>
                      <a:pt x="1174" y="0"/>
                      <a:pt x="1185" y="0"/>
                    </a:cubicBezTo>
                    <a:lnTo>
                      <a:pt x="1224" y="0"/>
                    </a:lnTo>
                    <a:cubicBezTo>
                      <a:pt x="1235" y="0"/>
                      <a:pt x="1244" y="9"/>
                      <a:pt x="1244" y="19"/>
                    </a:cubicBezTo>
                    <a:cubicBezTo>
                      <a:pt x="1244" y="30"/>
                      <a:pt x="1235" y="39"/>
                      <a:pt x="1224" y="39"/>
                    </a:cubicBezTo>
                    <a:close/>
                    <a:moveTo>
                      <a:pt x="1107" y="39"/>
                    </a:moveTo>
                    <a:lnTo>
                      <a:pt x="1068" y="39"/>
                    </a:lnTo>
                    <a:cubicBezTo>
                      <a:pt x="1057" y="39"/>
                      <a:pt x="1049" y="30"/>
                      <a:pt x="1049" y="19"/>
                    </a:cubicBezTo>
                    <a:cubicBezTo>
                      <a:pt x="1049" y="9"/>
                      <a:pt x="1057" y="0"/>
                      <a:pt x="1068" y="0"/>
                    </a:cubicBezTo>
                    <a:lnTo>
                      <a:pt x="1107" y="0"/>
                    </a:lnTo>
                    <a:cubicBezTo>
                      <a:pt x="1118" y="0"/>
                      <a:pt x="1127" y="9"/>
                      <a:pt x="1127" y="19"/>
                    </a:cubicBezTo>
                    <a:cubicBezTo>
                      <a:pt x="1127" y="30"/>
                      <a:pt x="1118" y="39"/>
                      <a:pt x="1107" y="39"/>
                    </a:cubicBezTo>
                    <a:close/>
                    <a:moveTo>
                      <a:pt x="990" y="39"/>
                    </a:moveTo>
                    <a:lnTo>
                      <a:pt x="951" y="39"/>
                    </a:lnTo>
                    <a:cubicBezTo>
                      <a:pt x="940" y="39"/>
                      <a:pt x="932" y="30"/>
                      <a:pt x="932" y="19"/>
                    </a:cubicBezTo>
                    <a:cubicBezTo>
                      <a:pt x="932" y="9"/>
                      <a:pt x="940" y="0"/>
                      <a:pt x="951" y="0"/>
                    </a:cubicBezTo>
                    <a:lnTo>
                      <a:pt x="990" y="0"/>
                    </a:lnTo>
                    <a:cubicBezTo>
                      <a:pt x="1001" y="0"/>
                      <a:pt x="1010" y="9"/>
                      <a:pt x="1010" y="19"/>
                    </a:cubicBezTo>
                    <a:cubicBezTo>
                      <a:pt x="1010" y="30"/>
                      <a:pt x="1001" y="39"/>
                      <a:pt x="990" y="39"/>
                    </a:cubicBezTo>
                    <a:close/>
                    <a:moveTo>
                      <a:pt x="873" y="39"/>
                    </a:moveTo>
                    <a:lnTo>
                      <a:pt x="834" y="39"/>
                    </a:lnTo>
                    <a:cubicBezTo>
                      <a:pt x="823" y="39"/>
                      <a:pt x="815" y="30"/>
                      <a:pt x="815" y="19"/>
                    </a:cubicBezTo>
                    <a:cubicBezTo>
                      <a:pt x="815" y="9"/>
                      <a:pt x="823" y="0"/>
                      <a:pt x="834" y="0"/>
                    </a:cubicBezTo>
                    <a:lnTo>
                      <a:pt x="873" y="0"/>
                    </a:lnTo>
                    <a:cubicBezTo>
                      <a:pt x="884" y="0"/>
                      <a:pt x="893" y="9"/>
                      <a:pt x="893" y="19"/>
                    </a:cubicBezTo>
                    <a:cubicBezTo>
                      <a:pt x="893" y="30"/>
                      <a:pt x="884" y="39"/>
                      <a:pt x="873" y="39"/>
                    </a:cubicBezTo>
                    <a:close/>
                    <a:moveTo>
                      <a:pt x="756" y="39"/>
                    </a:moveTo>
                    <a:lnTo>
                      <a:pt x="717" y="39"/>
                    </a:lnTo>
                    <a:cubicBezTo>
                      <a:pt x="706" y="39"/>
                      <a:pt x="698" y="30"/>
                      <a:pt x="698" y="19"/>
                    </a:cubicBezTo>
                    <a:cubicBezTo>
                      <a:pt x="698" y="9"/>
                      <a:pt x="706" y="0"/>
                      <a:pt x="717" y="0"/>
                    </a:cubicBezTo>
                    <a:lnTo>
                      <a:pt x="756" y="0"/>
                    </a:lnTo>
                    <a:cubicBezTo>
                      <a:pt x="767" y="0"/>
                      <a:pt x="776" y="9"/>
                      <a:pt x="776" y="19"/>
                    </a:cubicBezTo>
                    <a:cubicBezTo>
                      <a:pt x="776" y="30"/>
                      <a:pt x="767" y="39"/>
                      <a:pt x="756" y="39"/>
                    </a:cubicBezTo>
                    <a:close/>
                    <a:moveTo>
                      <a:pt x="639" y="39"/>
                    </a:moveTo>
                    <a:lnTo>
                      <a:pt x="600" y="39"/>
                    </a:lnTo>
                    <a:cubicBezTo>
                      <a:pt x="589" y="39"/>
                      <a:pt x="581" y="30"/>
                      <a:pt x="581" y="19"/>
                    </a:cubicBezTo>
                    <a:cubicBezTo>
                      <a:pt x="581" y="9"/>
                      <a:pt x="589" y="0"/>
                      <a:pt x="600" y="0"/>
                    </a:cubicBezTo>
                    <a:lnTo>
                      <a:pt x="639" y="0"/>
                    </a:lnTo>
                    <a:cubicBezTo>
                      <a:pt x="650" y="0"/>
                      <a:pt x="659" y="9"/>
                      <a:pt x="659" y="19"/>
                    </a:cubicBezTo>
                    <a:cubicBezTo>
                      <a:pt x="659" y="30"/>
                      <a:pt x="650" y="39"/>
                      <a:pt x="639" y="39"/>
                    </a:cubicBezTo>
                    <a:close/>
                    <a:moveTo>
                      <a:pt x="522" y="39"/>
                    </a:moveTo>
                    <a:lnTo>
                      <a:pt x="483" y="39"/>
                    </a:lnTo>
                    <a:cubicBezTo>
                      <a:pt x="472" y="39"/>
                      <a:pt x="464" y="30"/>
                      <a:pt x="464" y="19"/>
                    </a:cubicBezTo>
                    <a:cubicBezTo>
                      <a:pt x="464" y="9"/>
                      <a:pt x="472" y="0"/>
                      <a:pt x="483" y="0"/>
                    </a:cubicBezTo>
                    <a:lnTo>
                      <a:pt x="522" y="0"/>
                    </a:lnTo>
                    <a:cubicBezTo>
                      <a:pt x="533" y="0"/>
                      <a:pt x="542" y="9"/>
                      <a:pt x="542" y="19"/>
                    </a:cubicBezTo>
                    <a:cubicBezTo>
                      <a:pt x="542" y="30"/>
                      <a:pt x="533" y="39"/>
                      <a:pt x="522" y="39"/>
                    </a:cubicBezTo>
                    <a:close/>
                    <a:moveTo>
                      <a:pt x="405" y="39"/>
                    </a:moveTo>
                    <a:lnTo>
                      <a:pt x="366" y="39"/>
                    </a:lnTo>
                    <a:cubicBezTo>
                      <a:pt x="355" y="39"/>
                      <a:pt x="346" y="30"/>
                      <a:pt x="346" y="19"/>
                    </a:cubicBezTo>
                    <a:cubicBezTo>
                      <a:pt x="346" y="9"/>
                      <a:pt x="355" y="0"/>
                      <a:pt x="366" y="0"/>
                    </a:cubicBezTo>
                    <a:lnTo>
                      <a:pt x="405" y="0"/>
                    </a:lnTo>
                    <a:cubicBezTo>
                      <a:pt x="416" y="0"/>
                      <a:pt x="424" y="9"/>
                      <a:pt x="424" y="19"/>
                    </a:cubicBezTo>
                    <a:cubicBezTo>
                      <a:pt x="424" y="30"/>
                      <a:pt x="416" y="39"/>
                      <a:pt x="405" y="39"/>
                    </a:cubicBezTo>
                    <a:close/>
                    <a:moveTo>
                      <a:pt x="288" y="39"/>
                    </a:moveTo>
                    <a:lnTo>
                      <a:pt x="249" y="39"/>
                    </a:lnTo>
                    <a:cubicBezTo>
                      <a:pt x="238" y="39"/>
                      <a:pt x="229" y="30"/>
                      <a:pt x="229" y="19"/>
                    </a:cubicBezTo>
                    <a:cubicBezTo>
                      <a:pt x="229" y="9"/>
                      <a:pt x="238" y="0"/>
                      <a:pt x="249" y="0"/>
                    </a:cubicBezTo>
                    <a:lnTo>
                      <a:pt x="288" y="0"/>
                    </a:lnTo>
                    <a:cubicBezTo>
                      <a:pt x="299" y="0"/>
                      <a:pt x="307" y="9"/>
                      <a:pt x="307" y="19"/>
                    </a:cubicBezTo>
                    <a:cubicBezTo>
                      <a:pt x="307" y="30"/>
                      <a:pt x="299" y="39"/>
                      <a:pt x="288" y="39"/>
                    </a:cubicBezTo>
                    <a:close/>
                    <a:moveTo>
                      <a:pt x="173" y="40"/>
                    </a:moveTo>
                    <a:lnTo>
                      <a:pt x="151" y="42"/>
                    </a:lnTo>
                    <a:lnTo>
                      <a:pt x="156" y="41"/>
                    </a:lnTo>
                    <a:lnTo>
                      <a:pt x="139" y="46"/>
                    </a:lnTo>
                    <a:cubicBezTo>
                      <a:pt x="129" y="50"/>
                      <a:pt x="118" y="44"/>
                      <a:pt x="114" y="34"/>
                    </a:cubicBezTo>
                    <a:cubicBezTo>
                      <a:pt x="111" y="24"/>
                      <a:pt x="117" y="13"/>
                      <a:pt x="127" y="9"/>
                    </a:cubicBezTo>
                    <a:lnTo>
                      <a:pt x="143" y="4"/>
                    </a:lnTo>
                    <a:cubicBezTo>
                      <a:pt x="145" y="3"/>
                      <a:pt x="146" y="3"/>
                      <a:pt x="148" y="3"/>
                    </a:cubicBezTo>
                    <a:lnTo>
                      <a:pt x="169" y="1"/>
                    </a:lnTo>
                    <a:cubicBezTo>
                      <a:pt x="180" y="0"/>
                      <a:pt x="189" y="8"/>
                      <a:pt x="190" y="19"/>
                    </a:cubicBezTo>
                    <a:cubicBezTo>
                      <a:pt x="191" y="29"/>
                      <a:pt x="183" y="39"/>
                      <a:pt x="173" y="40"/>
                    </a:cubicBezTo>
                    <a:close/>
                    <a:moveTo>
                      <a:pt x="83" y="79"/>
                    </a:moveTo>
                    <a:lnTo>
                      <a:pt x="62" y="112"/>
                    </a:lnTo>
                    <a:cubicBezTo>
                      <a:pt x="56" y="121"/>
                      <a:pt x="44" y="123"/>
                      <a:pt x="35" y="117"/>
                    </a:cubicBezTo>
                    <a:cubicBezTo>
                      <a:pt x="26" y="112"/>
                      <a:pt x="23" y="99"/>
                      <a:pt x="29" y="90"/>
                    </a:cubicBezTo>
                    <a:lnTo>
                      <a:pt x="51" y="58"/>
                    </a:lnTo>
                    <a:cubicBezTo>
                      <a:pt x="56" y="49"/>
                      <a:pt x="68" y="46"/>
                      <a:pt x="78" y="52"/>
                    </a:cubicBezTo>
                    <a:cubicBezTo>
                      <a:pt x="87" y="58"/>
                      <a:pt x="89" y="70"/>
                      <a:pt x="83" y="79"/>
                    </a:cubicBezTo>
                    <a:close/>
                    <a:moveTo>
                      <a:pt x="41" y="176"/>
                    </a:moveTo>
                    <a:lnTo>
                      <a:pt x="40" y="184"/>
                    </a:lnTo>
                    <a:cubicBezTo>
                      <a:pt x="39" y="195"/>
                      <a:pt x="29" y="203"/>
                      <a:pt x="19" y="202"/>
                    </a:cubicBezTo>
                    <a:cubicBezTo>
                      <a:pt x="8" y="201"/>
                      <a:pt x="0" y="191"/>
                      <a:pt x="1" y="181"/>
                    </a:cubicBezTo>
                    <a:lnTo>
                      <a:pt x="2" y="172"/>
                    </a:lnTo>
                    <a:cubicBezTo>
                      <a:pt x="3" y="161"/>
                      <a:pt x="12" y="153"/>
                      <a:pt x="23" y="154"/>
                    </a:cubicBezTo>
                    <a:cubicBezTo>
                      <a:pt x="34" y="155"/>
                      <a:pt x="42" y="165"/>
                      <a:pt x="41" y="176"/>
                    </a:cubicBezTo>
                    <a:close/>
                    <a:moveTo>
                      <a:pt x="40" y="182"/>
                    </a:moveTo>
                    <a:lnTo>
                      <a:pt x="40" y="213"/>
                    </a:lnTo>
                    <a:cubicBezTo>
                      <a:pt x="40" y="224"/>
                      <a:pt x="31" y="232"/>
                      <a:pt x="20" y="232"/>
                    </a:cubicBezTo>
                    <a:cubicBezTo>
                      <a:pt x="10" y="232"/>
                      <a:pt x="1" y="224"/>
                      <a:pt x="1" y="213"/>
                    </a:cubicBezTo>
                    <a:lnTo>
                      <a:pt x="1" y="182"/>
                    </a:lnTo>
                    <a:cubicBezTo>
                      <a:pt x="1" y="172"/>
                      <a:pt x="10" y="163"/>
                      <a:pt x="20" y="163"/>
                    </a:cubicBezTo>
                    <a:cubicBezTo>
                      <a:pt x="31" y="163"/>
                      <a:pt x="40" y="172"/>
                      <a:pt x="40" y="182"/>
                    </a:cubicBezTo>
                    <a:close/>
                    <a:moveTo>
                      <a:pt x="40" y="291"/>
                    </a:moveTo>
                    <a:lnTo>
                      <a:pt x="40" y="330"/>
                    </a:lnTo>
                    <a:cubicBezTo>
                      <a:pt x="40" y="341"/>
                      <a:pt x="31" y="349"/>
                      <a:pt x="20" y="349"/>
                    </a:cubicBezTo>
                    <a:cubicBezTo>
                      <a:pt x="10" y="349"/>
                      <a:pt x="1" y="341"/>
                      <a:pt x="1" y="330"/>
                    </a:cubicBezTo>
                    <a:lnTo>
                      <a:pt x="1" y="291"/>
                    </a:lnTo>
                    <a:cubicBezTo>
                      <a:pt x="1" y="280"/>
                      <a:pt x="10" y="271"/>
                      <a:pt x="20" y="271"/>
                    </a:cubicBezTo>
                    <a:cubicBezTo>
                      <a:pt x="31" y="271"/>
                      <a:pt x="40" y="280"/>
                      <a:pt x="40" y="291"/>
                    </a:cubicBezTo>
                    <a:close/>
                    <a:moveTo>
                      <a:pt x="40" y="408"/>
                    </a:moveTo>
                    <a:lnTo>
                      <a:pt x="40" y="447"/>
                    </a:lnTo>
                    <a:cubicBezTo>
                      <a:pt x="40" y="458"/>
                      <a:pt x="31" y="466"/>
                      <a:pt x="20" y="466"/>
                    </a:cubicBezTo>
                    <a:cubicBezTo>
                      <a:pt x="10" y="466"/>
                      <a:pt x="1" y="458"/>
                      <a:pt x="1" y="447"/>
                    </a:cubicBezTo>
                    <a:lnTo>
                      <a:pt x="1" y="408"/>
                    </a:lnTo>
                    <a:cubicBezTo>
                      <a:pt x="1" y="397"/>
                      <a:pt x="10" y="388"/>
                      <a:pt x="20" y="388"/>
                    </a:cubicBezTo>
                    <a:cubicBezTo>
                      <a:pt x="31" y="388"/>
                      <a:pt x="40" y="397"/>
                      <a:pt x="40" y="408"/>
                    </a:cubicBezTo>
                    <a:close/>
                    <a:moveTo>
                      <a:pt x="40" y="525"/>
                    </a:moveTo>
                    <a:lnTo>
                      <a:pt x="40" y="564"/>
                    </a:lnTo>
                    <a:cubicBezTo>
                      <a:pt x="40" y="575"/>
                      <a:pt x="31" y="583"/>
                      <a:pt x="20" y="583"/>
                    </a:cubicBezTo>
                    <a:cubicBezTo>
                      <a:pt x="10" y="583"/>
                      <a:pt x="1" y="575"/>
                      <a:pt x="1" y="564"/>
                    </a:cubicBezTo>
                    <a:lnTo>
                      <a:pt x="1" y="525"/>
                    </a:lnTo>
                    <a:cubicBezTo>
                      <a:pt x="1" y="514"/>
                      <a:pt x="10" y="505"/>
                      <a:pt x="20" y="505"/>
                    </a:cubicBezTo>
                    <a:cubicBezTo>
                      <a:pt x="31" y="505"/>
                      <a:pt x="40" y="514"/>
                      <a:pt x="40" y="525"/>
                    </a:cubicBezTo>
                    <a:close/>
                    <a:moveTo>
                      <a:pt x="40" y="642"/>
                    </a:moveTo>
                    <a:lnTo>
                      <a:pt x="40" y="681"/>
                    </a:lnTo>
                    <a:cubicBezTo>
                      <a:pt x="40" y="692"/>
                      <a:pt x="31" y="700"/>
                      <a:pt x="20" y="700"/>
                    </a:cubicBezTo>
                    <a:cubicBezTo>
                      <a:pt x="10" y="700"/>
                      <a:pt x="1" y="692"/>
                      <a:pt x="1" y="681"/>
                    </a:cubicBezTo>
                    <a:lnTo>
                      <a:pt x="1" y="642"/>
                    </a:lnTo>
                    <a:cubicBezTo>
                      <a:pt x="1" y="631"/>
                      <a:pt x="10" y="622"/>
                      <a:pt x="20" y="622"/>
                    </a:cubicBezTo>
                    <a:cubicBezTo>
                      <a:pt x="31" y="622"/>
                      <a:pt x="40" y="631"/>
                      <a:pt x="40" y="642"/>
                    </a:cubicBezTo>
                    <a:close/>
                    <a:moveTo>
                      <a:pt x="40" y="759"/>
                    </a:moveTo>
                    <a:lnTo>
                      <a:pt x="40" y="798"/>
                    </a:lnTo>
                    <a:cubicBezTo>
                      <a:pt x="40" y="809"/>
                      <a:pt x="31" y="818"/>
                      <a:pt x="20" y="818"/>
                    </a:cubicBezTo>
                    <a:cubicBezTo>
                      <a:pt x="10" y="818"/>
                      <a:pt x="1" y="809"/>
                      <a:pt x="1" y="798"/>
                    </a:cubicBezTo>
                    <a:lnTo>
                      <a:pt x="1" y="759"/>
                    </a:lnTo>
                    <a:cubicBezTo>
                      <a:pt x="1" y="748"/>
                      <a:pt x="10" y="740"/>
                      <a:pt x="20" y="740"/>
                    </a:cubicBezTo>
                    <a:cubicBezTo>
                      <a:pt x="31" y="740"/>
                      <a:pt x="40" y="748"/>
                      <a:pt x="40" y="759"/>
                    </a:cubicBezTo>
                    <a:close/>
                    <a:moveTo>
                      <a:pt x="40" y="876"/>
                    </a:moveTo>
                    <a:lnTo>
                      <a:pt x="40" y="915"/>
                    </a:lnTo>
                    <a:cubicBezTo>
                      <a:pt x="40" y="926"/>
                      <a:pt x="31" y="935"/>
                      <a:pt x="20" y="935"/>
                    </a:cubicBezTo>
                    <a:cubicBezTo>
                      <a:pt x="10" y="935"/>
                      <a:pt x="1" y="926"/>
                      <a:pt x="1" y="915"/>
                    </a:cubicBezTo>
                    <a:lnTo>
                      <a:pt x="1" y="876"/>
                    </a:lnTo>
                    <a:cubicBezTo>
                      <a:pt x="1" y="865"/>
                      <a:pt x="10" y="857"/>
                      <a:pt x="20" y="857"/>
                    </a:cubicBezTo>
                    <a:cubicBezTo>
                      <a:pt x="31" y="857"/>
                      <a:pt x="40" y="865"/>
                      <a:pt x="40" y="876"/>
                    </a:cubicBezTo>
                    <a:close/>
                    <a:moveTo>
                      <a:pt x="40" y="993"/>
                    </a:moveTo>
                    <a:lnTo>
                      <a:pt x="40" y="1032"/>
                    </a:lnTo>
                    <a:cubicBezTo>
                      <a:pt x="40" y="1043"/>
                      <a:pt x="31" y="1052"/>
                      <a:pt x="20" y="1052"/>
                    </a:cubicBezTo>
                    <a:cubicBezTo>
                      <a:pt x="10" y="1052"/>
                      <a:pt x="1" y="1043"/>
                      <a:pt x="1" y="1032"/>
                    </a:cubicBezTo>
                    <a:lnTo>
                      <a:pt x="1" y="993"/>
                    </a:lnTo>
                    <a:cubicBezTo>
                      <a:pt x="1" y="982"/>
                      <a:pt x="10" y="974"/>
                      <a:pt x="20" y="974"/>
                    </a:cubicBezTo>
                    <a:cubicBezTo>
                      <a:pt x="31" y="974"/>
                      <a:pt x="40" y="982"/>
                      <a:pt x="40" y="993"/>
                    </a:cubicBezTo>
                    <a:close/>
                    <a:moveTo>
                      <a:pt x="40" y="1110"/>
                    </a:moveTo>
                    <a:lnTo>
                      <a:pt x="40" y="1149"/>
                    </a:lnTo>
                    <a:cubicBezTo>
                      <a:pt x="40" y="1160"/>
                      <a:pt x="31" y="1169"/>
                      <a:pt x="20" y="1169"/>
                    </a:cubicBezTo>
                    <a:cubicBezTo>
                      <a:pt x="10" y="1169"/>
                      <a:pt x="1" y="1160"/>
                      <a:pt x="1" y="1149"/>
                    </a:cubicBezTo>
                    <a:lnTo>
                      <a:pt x="1" y="1110"/>
                    </a:lnTo>
                    <a:cubicBezTo>
                      <a:pt x="1" y="1099"/>
                      <a:pt x="10" y="1091"/>
                      <a:pt x="20" y="1091"/>
                    </a:cubicBezTo>
                    <a:cubicBezTo>
                      <a:pt x="31" y="1091"/>
                      <a:pt x="40" y="1099"/>
                      <a:pt x="40" y="1110"/>
                    </a:cubicBezTo>
                    <a:close/>
                    <a:moveTo>
                      <a:pt x="40" y="1227"/>
                    </a:moveTo>
                    <a:lnTo>
                      <a:pt x="40" y="1266"/>
                    </a:lnTo>
                    <a:cubicBezTo>
                      <a:pt x="40" y="1277"/>
                      <a:pt x="31" y="1286"/>
                      <a:pt x="20" y="1286"/>
                    </a:cubicBezTo>
                    <a:cubicBezTo>
                      <a:pt x="10" y="1286"/>
                      <a:pt x="1" y="1277"/>
                      <a:pt x="1" y="1266"/>
                    </a:cubicBezTo>
                    <a:lnTo>
                      <a:pt x="1" y="1227"/>
                    </a:lnTo>
                    <a:cubicBezTo>
                      <a:pt x="1" y="1216"/>
                      <a:pt x="10" y="1208"/>
                      <a:pt x="20" y="1208"/>
                    </a:cubicBezTo>
                    <a:cubicBezTo>
                      <a:pt x="31" y="1208"/>
                      <a:pt x="40" y="1216"/>
                      <a:pt x="40" y="1227"/>
                    </a:cubicBezTo>
                    <a:close/>
                    <a:moveTo>
                      <a:pt x="40" y="1344"/>
                    </a:moveTo>
                    <a:lnTo>
                      <a:pt x="40" y="1383"/>
                    </a:lnTo>
                    <a:cubicBezTo>
                      <a:pt x="40" y="1394"/>
                      <a:pt x="31" y="1403"/>
                      <a:pt x="20" y="1403"/>
                    </a:cubicBezTo>
                    <a:cubicBezTo>
                      <a:pt x="10" y="1403"/>
                      <a:pt x="1" y="1394"/>
                      <a:pt x="1" y="1383"/>
                    </a:cubicBezTo>
                    <a:lnTo>
                      <a:pt x="1" y="1344"/>
                    </a:lnTo>
                    <a:cubicBezTo>
                      <a:pt x="1" y="1333"/>
                      <a:pt x="10" y="1325"/>
                      <a:pt x="20" y="1325"/>
                    </a:cubicBezTo>
                    <a:cubicBezTo>
                      <a:pt x="31" y="1325"/>
                      <a:pt x="40" y="1333"/>
                      <a:pt x="40" y="1344"/>
                    </a:cubicBezTo>
                    <a:close/>
                    <a:moveTo>
                      <a:pt x="40" y="1461"/>
                    </a:moveTo>
                    <a:lnTo>
                      <a:pt x="40" y="1500"/>
                    </a:lnTo>
                    <a:cubicBezTo>
                      <a:pt x="40" y="1511"/>
                      <a:pt x="31" y="1520"/>
                      <a:pt x="20" y="1520"/>
                    </a:cubicBezTo>
                    <a:cubicBezTo>
                      <a:pt x="10" y="1520"/>
                      <a:pt x="1" y="1511"/>
                      <a:pt x="1" y="1500"/>
                    </a:cubicBezTo>
                    <a:lnTo>
                      <a:pt x="1" y="1461"/>
                    </a:lnTo>
                    <a:cubicBezTo>
                      <a:pt x="1" y="1450"/>
                      <a:pt x="10" y="1442"/>
                      <a:pt x="20" y="1442"/>
                    </a:cubicBezTo>
                    <a:cubicBezTo>
                      <a:pt x="31" y="1442"/>
                      <a:pt x="40" y="1450"/>
                      <a:pt x="40" y="1461"/>
                    </a:cubicBezTo>
                    <a:close/>
                    <a:moveTo>
                      <a:pt x="40" y="1578"/>
                    </a:moveTo>
                    <a:lnTo>
                      <a:pt x="40" y="1617"/>
                    </a:lnTo>
                    <a:cubicBezTo>
                      <a:pt x="40" y="1628"/>
                      <a:pt x="31" y="1637"/>
                      <a:pt x="20" y="1637"/>
                    </a:cubicBezTo>
                    <a:cubicBezTo>
                      <a:pt x="10" y="1637"/>
                      <a:pt x="1" y="1628"/>
                      <a:pt x="1" y="1617"/>
                    </a:cubicBezTo>
                    <a:lnTo>
                      <a:pt x="1" y="1578"/>
                    </a:lnTo>
                    <a:cubicBezTo>
                      <a:pt x="1" y="1568"/>
                      <a:pt x="10" y="1559"/>
                      <a:pt x="20" y="1559"/>
                    </a:cubicBezTo>
                    <a:cubicBezTo>
                      <a:pt x="31" y="1559"/>
                      <a:pt x="40" y="1568"/>
                      <a:pt x="40" y="1578"/>
                    </a:cubicBezTo>
                    <a:close/>
                    <a:moveTo>
                      <a:pt x="40" y="1695"/>
                    </a:moveTo>
                    <a:lnTo>
                      <a:pt x="40" y="1734"/>
                    </a:lnTo>
                    <a:cubicBezTo>
                      <a:pt x="40" y="1745"/>
                      <a:pt x="31" y="1754"/>
                      <a:pt x="20" y="1754"/>
                    </a:cubicBezTo>
                    <a:cubicBezTo>
                      <a:pt x="10" y="1754"/>
                      <a:pt x="1" y="1745"/>
                      <a:pt x="1" y="1734"/>
                    </a:cubicBezTo>
                    <a:lnTo>
                      <a:pt x="1" y="1695"/>
                    </a:lnTo>
                    <a:cubicBezTo>
                      <a:pt x="1" y="1685"/>
                      <a:pt x="10" y="1676"/>
                      <a:pt x="20" y="1676"/>
                    </a:cubicBezTo>
                    <a:cubicBezTo>
                      <a:pt x="31" y="1676"/>
                      <a:pt x="40" y="1685"/>
                      <a:pt x="40" y="1695"/>
                    </a:cubicBezTo>
                    <a:close/>
                    <a:moveTo>
                      <a:pt x="40" y="1812"/>
                    </a:moveTo>
                    <a:lnTo>
                      <a:pt x="40" y="1851"/>
                    </a:lnTo>
                    <a:cubicBezTo>
                      <a:pt x="40" y="1862"/>
                      <a:pt x="31" y="1871"/>
                      <a:pt x="20" y="1871"/>
                    </a:cubicBezTo>
                    <a:cubicBezTo>
                      <a:pt x="10" y="1871"/>
                      <a:pt x="1" y="1862"/>
                      <a:pt x="1" y="1851"/>
                    </a:cubicBezTo>
                    <a:lnTo>
                      <a:pt x="1" y="1812"/>
                    </a:lnTo>
                    <a:cubicBezTo>
                      <a:pt x="1" y="1802"/>
                      <a:pt x="10" y="1793"/>
                      <a:pt x="20" y="1793"/>
                    </a:cubicBezTo>
                    <a:cubicBezTo>
                      <a:pt x="31" y="1793"/>
                      <a:pt x="40" y="1802"/>
                      <a:pt x="40" y="1812"/>
                    </a:cubicBezTo>
                    <a:close/>
                    <a:moveTo>
                      <a:pt x="40" y="1929"/>
                    </a:moveTo>
                    <a:lnTo>
                      <a:pt x="40" y="1968"/>
                    </a:lnTo>
                    <a:cubicBezTo>
                      <a:pt x="40" y="1979"/>
                      <a:pt x="31" y="1988"/>
                      <a:pt x="20" y="1988"/>
                    </a:cubicBezTo>
                    <a:cubicBezTo>
                      <a:pt x="10" y="1988"/>
                      <a:pt x="1" y="1979"/>
                      <a:pt x="1" y="1968"/>
                    </a:cubicBezTo>
                    <a:lnTo>
                      <a:pt x="1" y="1929"/>
                    </a:lnTo>
                    <a:cubicBezTo>
                      <a:pt x="1" y="1919"/>
                      <a:pt x="10" y="1910"/>
                      <a:pt x="20" y="1910"/>
                    </a:cubicBezTo>
                    <a:cubicBezTo>
                      <a:pt x="31" y="1910"/>
                      <a:pt x="40" y="1919"/>
                      <a:pt x="40" y="1929"/>
                    </a:cubicBezTo>
                    <a:close/>
                    <a:moveTo>
                      <a:pt x="40" y="2046"/>
                    </a:moveTo>
                    <a:lnTo>
                      <a:pt x="40" y="2085"/>
                    </a:lnTo>
                    <a:cubicBezTo>
                      <a:pt x="40" y="2096"/>
                      <a:pt x="31" y="2105"/>
                      <a:pt x="20" y="2105"/>
                    </a:cubicBezTo>
                    <a:cubicBezTo>
                      <a:pt x="10" y="2105"/>
                      <a:pt x="1" y="2096"/>
                      <a:pt x="1" y="2085"/>
                    </a:cubicBezTo>
                    <a:lnTo>
                      <a:pt x="1" y="2046"/>
                    </a:lnTo>
                    <a:cubicBezTo>
                      <a:pt x="1" y="2036"/>
                      <a:pt x="10" y="2027"/>
                      <a:pt x="20" y="2027"/>
                    </a:cubicBezTo>
                    <a:cubicBezTo>
                      <a:pt x="31" y="2027"/>
                      <a:pt x="40" y="2036"/>
                      <a:pt x="40" y="2046"/>
                    </a:cubicBezTo>
                    <a:close/>
                    <a:moveTo>
                      <a:pt x="40" y="2164"/>
                    </a:moveTo>
                    <a:lnTo>
                      <a:pt x="40" y="2203"/>
                    </a:lnTo>
                    <a:cubicBezTo>
                      <a:pt x="40" y="2213"/>
                      <a:pt x="31" y="2222"/>
                      <a:pt x="20" y="2222"/>
                    </a:cubicBezTo>
                    <a:cubicBezTo>
                      <a:pt x="10" y="2222"/>
                      <a:pt x="1" y="2213"/>
                      <a:pt x="1" y="2203"/>
                    </a:cubicBezTo>
                    <a:lnTo>
                      <a:pt x="1" y="2164"/>
                    </a:lnTo>
                    <a:cubicBezTo>
                      <a:pt x="1" y="2153"/>
                      <a:pt x="10" y="2144"/>
                      <a:pt x="20" y="2144"/>
                    </a:cubicBezTo>
                    <a:cubicBezTo>
                      <a:pt x="31" y="2144"/>
                      <a:pt x="40" y="2153"/>
                      <a:pt x="40" y="2164"/>
                    </a:cubicBezTo>
                    <a:close/>
                    <a:moveTo>
                      <a:pt x="40" y="2281"/>
                    </a:moveTo>
                    <a:lnTo>
                      <a:pt x="40" y="2320"/>
                    </a:lnTo>
                    <a:cubicBezTo>
                      <a:pt x="40" y="2330"/>
                      <a:pt x="31" y="2339"/>
                      <a:pt x="20" y="2339"/>
                    </a:cubicBezTo>
                    <a:cubicBezTo>
                      <a:pt x="10" y="2339"/>
                      <a:pt x="1" y="2330"/>
                      <a:pt x="1" y="2320"/>
                    </a:cubicBezTo>
                    <a:lnTo>
                      <a:pt x="1" y="2281"/>
                    </a:lnTo>
                    <a:cubicBezTo>
                      <a:pt x="1" y="2270"/>
                      <a:pt x="10" y="2261"/>
                      <a:pt x="20" y="2261"/>
                    </a:cubicBezTo>
                    <a:cubicBezTo>
                      <a:pt x="31" y="2261"/>
                      <a:pt x="40" y="2270"/>
                      <a:pt x="40" y="2281"/>
                    </a:cubicBezTo>
                    <a:close/>
                    <a:moveTo>
                      <a:pt x="40" y="2398"/>
                    </a:moveTo>
                    <a:lnTo>
                      <a:pt x="40" y="2437"/>
                    </a:lnTo>
                    <a:cubicBezTo>
                      <a:pt x="40" y="2447"/>
                      <a:pt x="31" y="2456"/>
                      <a:pt x="20" y="2456"/>
                    </a:cubicBezTo>
                    <a:cubicBezTo>
                      <a:pt x="10" y="2456"/>
                      <a:pt x="1" y="2447"/>
                      <a:pt x="1" y="2437"/>
                    </a:cubicBezTo>
                    <a:lnTo>
                      <a:pt x="1" y="2398"/>
                    </a:lnTo>
                    <a:cubicBezTo>
                      <a:pt x="1" y="2387"/>
                      <a:pt x="10" y="2378"/>
                      <a:pt x="20" y="2378"/>
                    </a:cubicBezTo>
                    <a:cubicBezTo>
                      <a:pt x="31" y="2378"/>
                      <a:pt x="40" y="2387"/>
                      <a:pt x="40" y="2398"/>
                    </a:cubicBezTo>
                    <a:close/>
                    <a:moveTo>
                      <a:pt x="40" y="2515"/>
                    </a:moveTo>
                    <a:lnTo>
                      <a:pt x="40" y="2554"/>
                    </a:lnTo>
                    <a:cubicBezTo>
                      <a:pt x="40" y="2564"/>
                      <a:pt x="31" y="2573"/>
                      <a:pt x="20" y="2573"/>
                    </a:cubicBezTo>
                    <a:cubicBezTo>
                      <a:pt x="10" y="2573"/>
                      <a:pt x="1" y="2564"/>
                      <a:pt x="1" y="2554"/>
                    </a:cubicBezTo>
                    <a:lnTo>
                      <a:pt x="1" y="2515"/>
                    </a:lnTo>
                    <a:cubicBezTo>
                      <a:pt x="1" y="2504"/>
                      <a:pt x="10" y="2495"/>
                      <a:pt x="20" y="2495"/>
                    </a:cubicBezTo>
                    <a:cubicBezTo>
                      <a:pt x="31" y="2495"/>
                      <a:pt x="40" y="2504"/>
                      <a:pt x="40" y="2515"/>
                    </a:cubicBezTo>
                    <a:close/>
                    <a:moveTo>
                      <a:pt x="40" y="2632"/>
                    </a:moveTo>
                    <a:lnTo>
                      <a:pt x="40" y="2671"/>
                    </a:lnTo>
                    <a:cubicBezTo>
                      <a:pt x="40" y="2681"/>
                      <a:pt x="31" y="2690"/>
                      <a:pt x="20" y="2690"/>
                    </a:cubicBezTo>
                    <a:cubicBezTo>
                      <a:pt x="10" y="2690"/>
                      <a:pt x="1" y="2681"/>
                      <a:pt x="1" y="2671"/>
                    </a:cubicBezTo>
                    <a:lnTo>
                      <a:pt x="1" y="2632"/>
                    </a:lnTo>
                    <a:cubicBezTo>
                      <a:pt x="1" y="2621"/>
                      <a:pt x="10" y="2612"/>
                      <a:pt x="20" y="2612"/>
                    </a:cubicBezTo>
                    <a:cubicBezTo>
                      <a:pt x="31" y="2612"/>
                      <a:pt x="40" y="2621"/>
                      <a:pt x="40" y="2632"/>
                    </a:cubicBezTo>
                    <a:close/>
                    <a:moveTo>
                      <a:pt x="40" y="2749"/>
                    </a:moveTo>
                    <a:lnTo>
                      <a:pt x="40" y="2788"/>
                    </a:lnTo>
                    <a:cubicBezTo>
                      <a:pt x="40" y="2799"/>
                      <a:pt x="31" y="2807"/>
                      <a:pt x="20" y="2807"/>
                    </a:cubicBezTo>
                    <a:cubicBezTo>
                      <a:pt x="10" y="2807"/>
                      <a:pt x="1" y="2799"/>
                      <a:pt x="1" y="2788"/>
                    </a:cubicBezTo>
                    <a:lnTo>
                      <a:pt x="1" y="2749"/>
                    </a:lnTo>
                    <a:cubicBezTo>
                      <a:pt x="1" y="2738"/>
                      <a:pt x="10" y="2729"/>
                      <a:pt x="20" y="2729"/>
                    </a:cubicBezTo>
                    <a:cubicBezTo>
                      <a:pt x="31" y="2729"/>
                      <a:pt x="40" y="2738"/>
                      <a:pt x="40" y="2749"/>
                    </a:cubicBezTo>
                    <a:close/>
                    <a:moveTo>
                      <a:pt x="40" y="2866"/>
                    </a:moveTo>
                    <a:lnTo>
                      <a:pt x="40" y="2905"/>
                    </a:lnTo>
                    <a:cubicBezTo>
                      <a:pt x="40" y="2916"/>
                      <a:pt x="31" y="2924"/>
                      <a:pt x="20" y="2924"/>
                    </a:cubicBezTo>
                    <a:cubicBezTo>
                      <a:pt x="10" y="2924"/>
                      <a:pt x="1" y="2916"/>
                      <a:pt x="1" y="2905"/>
                    </a:cubicBezTo>
                    <a:lnTo>
                      <a:pt x="1" y="2866"/>
                    </a:lnTo>
                    <a:cubicBezTo>
                      <a:pt x="1" y="2855"/>
                      <a:pt x="10" y="2846"/>
                      <a:pt x="20" y="2846"/>
                    </a:cubicBezTo>
                    <a:cubicBezTo>
                      <a:pt x="31" y="2846"/>
                      <a:pt x="40" y="2855"/>
                      <a:pt x="40" y="2866"/>
                    </a:cubicBezTo>
                    <a:close/>
                    <a:moveTo>
                      <a:pt x="40" y="2983"/>
                    </a:moveTo>
                    <a:lnTo>
                      <a:pt x="40" y="3022"/>
                    </a:lnTo>
                    <a:cubicBezTo>
                      <a:pt x="40" y="3033"/>
                      <a:pt x="31" y="3041"/>
                      <a:pt x="20" y="3041"/>
                    </a:cubicBezTo>
                    <a:cubicBezTo>
                      <a:pt x="10" y="3041"/>
                      <a:pt x="1" y="3033"/>
                      <a:pt x="1" y="3022"/>
                    </a:cubicBezTo>
                    <a:lnTo>
                      <a:pt x="1" y="2983"/>
                    </a:lnTo>
                    <a:cubicBezTo>
                      <a:pt x="1" y="2972"/>
                      <a:pt x="10" y="2963"/>
                      <a:pt x="20" y="2963"/>
                    </a:cubicBezTo>
                    <a:cubicBezTo>
                      <a:pt x="31" y="2963"/>
                      <a:pt x="40" y="2972"/>
                      <a:pt x="40" y="2983"/>
                    </a:cubicBezTo>
                    <a:close/>
                    <a:moveTo>
                      <a:pt x="40" y="3100"/>
                    </a:moveTo>
                    <a:lnTo>
                      <a:pt x="40" y="3139"/>
                    </a:lnTo>
                    <a:cubicBezTo>
                      <a:pt x="40" y="3150"/>
                      <a:pt x="31" y="3158"/>
                      <a:pt x="20" y="3158"/>
                    </a:cubicBezTo>
                    <a:cubicBezTo>
                      <a:pt x="10" y="3158"/>
                      <a:pt x="1" y="3150"/>
                      <a:pt x="1" y="3139"/>
                    </a:cubicBezTo>
                    <a:lnTo>
                      <a:pt x="1" y="3100"/>
                    </a:lnTo>
                    <a:cubicBezTo>
                      <a:pt x="1" y="3089"/>
                      <a:pt x="10" y="3080"/>
                      <a:pt x="20" y="3080"/>
                    </a:cubicBezTo>
                    <a:cubicBezTo>
                      <a:pt x="31" y="3080"/>
                      <a:pt x="40" y="3089"/>
                      <a:pt x="40" y="3100"/>
                    </a:cubicBezTo>
                    <a:close/>
                    <a:moveTo>
                      <a:pt x="40" y="3217"/>
                    </a:moveTo>
                    <a:lnTo>
                      <a:pt x="40" y="3256"/>
                    </a:lnTo>
                    <a:cubicBezTo>
                      <a:pt x="40" y="3267"/>
                      <a:pt x="31" y="3275"/>
                      <a:pt x="20" y="3275"/>
                    </a:cubicBezTo>
                    <a:cubicBezTo>
                      <a:pt x="10" y="3275"/>
                      <a:pt x="1" y="3267"/>
                      <a:pt x="1" y="3256"/>
                    </a:cubicBezTo>
                    <a:lnTo>
                      <a:pt x="1" y="3217"/>
                    </a:lnTo>
                    <a:cubicBezTo>
                      <a:pt x="1" y="3206"/>
                      <a:pt x="10" y="3197"/>
                      <a:pt x="20" y="3197"/>
                    </a:cubicBezTo>
                    <a:cubicBezTo>
                      <a:pt x="31" y="3197"/>
                      <a:pt x="40" y="3206"/>
                      <a:pt x="40" y="3217"/>
                    </a:cubicBezTo>
                    <a:close/>
                    <a:moveTo>
                      <a:pt x="40" y="3334"/>
                    </a:moveTo>
                    <a:lnTo>
                      <a:pt x="40" y="3373"/>
                    </a:lnTo>
                    <a:cubicBezTo>
                      <a:pt x="40" y="3384"/>
                      <a:pt x="31" y="3392"/>
                      <a:pt x="20" y="3392"/>
                    </a:cubicBezTo>
                    <a:cubicBezTo>
                      <a:pt x="10" y="3392"/>
                      <a:pt x="1" y="3384"/>
                      <a:pt x="1" y="3373"/>
                    </a:cubicBezTo>
                    <a:lnTo>
                      <a:pt x="1" y="3334"/>
                    </a:lnTo>
                    <a:cubicBezTo>
                      <a:pt x="1" y="3323"/>
                      <a:pt x="10" y="3314"/>
                      <a:pt x="20" y="3314"/>
                    </a:cubicBezTo>
                    <a:cubicBezTo>
                      <a:pt x="31" y="3314"/>
                      <a:pt x="40" y="3323"/>
                      <a:pt x="40" y="3334"/>
                    </a:cubicBezTo>
                    <a:close/>
                    <a:moveTo>
                      <a:pt x="40" y="3451"/>
                    </a:moveTo>
                    <a:lnTo>
                      <a:pt x="40" y="3490"/>
                    </a:lnTo>
                    <a:cubicBezTo>
                      <a:pt x="40" y="3501"/>
                      <a:pt x="31" y="3510"/>
                      <a:pt x="20" y="3510"/>
                    </a:cubicBezTo>
                    <a:cubicBezTo>
                      <a:pt x="10" y="3510"/>
                      <a:pt x="1" y="3501"/>
                      <a:pt x="1" y="3490"/>
                    </a:cubicBezTo>
                    <a:lnTo>
                      <a:pt x="1" y="3451"/>
                    </a:lnTo>
                    <a:cubicBezTo>
                      <a:pt x="1" y="3440"/>
                      <a:pt x="10" y="3431"/>
                      <a:pt x="20" y="3431"/>
                    </a:cubicBezTo>
                    <a:cubicBezTo>
                      <a:pt x="31" y="3431"/>
                      <a:pt x="40" y="3440"/>
                      <a:pt x="40" y="3451"/>
                    </a:cubicBezTo>
                    <a:close/>
                    <a:moveTo>
                      <a:pt x="40" y="3568"/>
                    </a:moveTo>
                    <a:lnTo>
                      <a:pt x="40" y="3607"/>
                    </a:lnTo>
                    <a:cubicBezTo>
                      <a:pt x="40" y="3618"/>
                      <a:pt x="31" y="3627"/>
                      <a:pt x="20" y="3627"/>
                    </a:cubicBezTo>
                    <a:cubicBezTo>
                      <a:pt x="10" y="3627"/>
                      <a:pt x="1" y="3618"/>
                      <a:pt x="1" y="3607"/>
                    </a:cubicBezTo>
                    <a:lnTo>
                      <a:pt x="1" y="3568"/>
                    </a:lnTo>
                    <a:cubicBezTo>
                      <a:pt x="1" y="3557"/>
                      <a:pt x="10" y="3549"/>
                      <a:pt x="20" y="3549"/>
                    </a:cubicBezTo>
                    <a:cubicBezTo>
                      <a:pt x="31" y="3549"/>
                      <a:pt x="40" y="3557"/>
                      <a:pt x="40" y="3568"/>
                    </a:cubicBezTo>
                    <a:close/>
                    <a:moveTo>
                      <a:pt x="40" y="3685"/>
                    </a:moveTo>
                    <a:lnTo>
                      <a:pt x="40" y="3724"/>
                    </a:lnTo>
                    <a:cubicBezTo>
                      <a:pt x="40" y="3735"/>
                      <a:pt x="31" y="3744"/>
                      <a:pt x="20" y="3744"/>
                    </a:cubicBezTo>
                    <a:cubicBezTo>
                      <a:pt x="10" y="3744"/>
                      <a:pt x="1" y="3735"/>
                      <a:pt x="1" y="3724"/>
                    </a:cubicBezTo>
                    <a:lnTo>
                      <a:pt x="1" y="3685"/>
                    </a:lnTo>
                    <a:cubicBezTo>
                      <a:pt x="1" y="3674"/>
                      <a:pt x="10" y="3666"/>
                      <a:pt x="20" y="3666"/>
                    </a:cubicBezTo>
                    <a:cubicBezTo>
                      <a:pt x="31" y="3666"/>
                      <a:pt x="40" y="3674"/>
                      <a:pt x="40" y="3685"/>
                    </a:cubicBezTo>
                    <a:close/>
                    <a:moveTo>
                      <a:pt x="40" y="3802"/>
                    </a:moveTo>
                    <a:lnTo>
                      <a:pt x="40" y="3841"/>
                    </a:lnTo>
                    <a:cubicBezTo>
                      <a:pt x="40" y="3852"/>
                      <a:pt x="31" y="3861"/>
                      <a:pt x="20" y="3861"/>
                    </a:cubicBezTo>
                    <a:cubicBezTo>
                      <a:pt x="10" y="3861"/>
                      <a:pt x="1" y="3852"/>
                      <a:pt x="1" y="3841"/>
                    </a:cubicBezTo>
                    <a:lnTo>
                      <a:pt x="1" y="3802"/>
                    </a:lnTo>
                    <a:cubicBezTo>
                      <a:pt x="1" y="3791"/>
                      <a:pt x="10" y="3783"/>
                      <a:pt x="20" y="3783"/>
                    </a:cubicBezTo>
                    <a:cubicBezTo>
                      <a:pt x="31" y="3783"/>
                      <a:pt x="40" y="3791"/>
                      <a:pt x="40" y="3802"/>
                    </a:cubicBezTo>
                    <a:close/>
                    <a:moveTo>
                      <a:pt x="40" y="3919"/>
                    </a:moveTo>
                    <a:lnTo>
                      <a:pt x="40" y="3958"/>
                    </a:lnTo>
                    <a:cubicBezTo>
                      <a:pt x="40" y="3969"/>
                      <a:pt x="31" y="3978"/>
                      <a:pt x="20" y="3978"/>
                    </a:cubicBezTo>
                    <a:cubicBezTo>
                      <a:pt x="10" y="3978"/>
                      <a:pt x="1" y="3969"/>
                      <a:pt x="1" y="3958"/>
                    </a:cubicBezTo>
                    <a:lnTo>
                      <a:pt x="1" y="3919"/>
                    </a:lnTo>
                    <a:cubicBezTo>
                      <a:pt x="1" y="3908"/>
                      <a:pt x="10" y="3900"/>
                      <a:pt x="20" y="3900"/>
                    </a:cubicBezTo>
                    <a:cubicBezTo>
                      <a:pt x="31" y="3900"/>
                      <a:pt x="40" y="3908"/>
                      <a:pt x="40" y="3919"/>
                    </a:cubicBezTo>
                    <a:close/>
                    <a:moveTo>
                      <a:pt x="40" y="4036"/>
                    </a:moveTo>
                    <a:lnTo>
                      <a:pt x="40" y="4075"/>
                    </a:lnTo>
                    <a:cubicBezTo>
                      <a:pt x="40" y="4086"/>
                      <a:pt x="31" y="4095"/>
                      <a:pt x="20" y="4095"/>
                    </a:cubicBezTo>
                    <a:cubicBezTo>
                      <a:pt x="10" y="4095"/>
                      <a:pt x="1" y="4086"/>
                      <a:pt x="1" y="4075"/>
                    </a:cubicBezTo>
                    <a:lnTo>
                      <a:pt x="1" y="4036"/>
                    </a:lnTo>
                    <a:cubicBezTo>
                      <a:pt x="1" y="4025"/>
                      <a:pt x="10" y="4017"/>
                      <a:pt x="20" y="4017"/>
                    </a:cubicBezTo>
                    <a:cubicBezTo>
                      <a:pt x="31" y="4017"/>
                      <a:pt x="40" y="4025"/>
                      <a:pt x="40" y="4036"/>
                    </a:cubicBezTo>
                    <a:close/>
                    <a:moveTo>
                      <a:pt x="40" y="4153"/>
                    </a:moveTo>
                    <a:lnTo>
                      <a:pt x="40" y="4192"/>
                    </a:lnTo>
                    <a:cubicBezTo>
                      <a:pt x="40" y="4203"/>
                      <a:pt x="31" y="4212"/>
                      <a:pt x="20" y="4212"/>
                    </a:cubicBezTo>
                    <a:cubicBezTo>
                      <a:pt x="10" y="4212"/>
                      <a:pt x="1" y="4203"/>
                      <a:pt x="1" y="4192"/>
                    </a:cubicBezTo>
                    <a:lnTo>
                      <a:pt x="1" y="4153"/>
                    </a:lnTo>
                    <a:cubicBezTo>
                      <a:pt x="1" y="4142"/>
                      <a:pt x="10" y="4134"/>
                      <a:pt x="20" y="4134"/>
                    </a:cubicBezTo>
                    <a:cubicBezTo>
                      <a:pt x="31" y="4134"/>
                      <a:pt x="40" y="4142"/>
                      <a:pt x="40" y="4153"/>
                    </a:cubicBezTo>
                    <a:close/>
                    <a:moveTo>
                      <a:pt x="40" y="4270"/>
                    </a:moveTo>
                    <a:lnTo>
                      <a:pt x="40" y="4309"/>
                    </a:lnTo>
                    <a:cubicBezTo>
                      <a:pt x="40" y="4320"/>
                      <a:pt x="31" y="4329"/>
                      <a:pt x="20" y="4329"/>
                    </a:cubicBezTo>
                    <a:cubicBezTo>
                      <a:pt x="10" y="4329"/>
                      <a:pt x="1" y="4320"/>
                      <a:pt x="1" y="4309"/>
                    </a:cubicBezTo>
                    <a:lnTo>
                      <a:pt x="1" y="4270"/>
                    </a:lnTo>
                    <a:cubicBezTo>
                      <a:pt x="1" y="4260"/>
                      <a:pt x="10" y="4251"/>
                      <a:pt x="20" y="4251"/>
                    </a:cubicBezTo>
                    <a:cubicBezTo>
                      <a:pt x="31" y="4251"/>
                      <a:pt x="40" y="4260"/>
                      <a:pt x="40" y="4270"/>
                    </a:cubicBezTo>
                    <a:close/>
                    <a:moveTo>
                      <a:pt x="40" y="4387"/>
                    </a:moveTo>
                    <a:lnTo>
                      <a:pt x="40" y="4426"/>
                    </a:lnTo>
                    <a:cubicBezTo>
                      <a:pt x="40" y="4437"/>
                      <a:pt x="31" y="4446"/>
                      <a:pt x="20" y="4446"/>
                    </a:cubicBezTo>
                    <a:cubicBezTo>
                      <a:pt x="10" y="4446"/>
                      <a:pt x="1" y="4437"/>
                      <a:pt x="1" y="4426"/>
                    </a:cubicBezTo>
                    <a:lnTo>
                      <a:pt x="1" y="4387"/>
                    </a:lnTo>
                    <a:cubicBezTo>
                      <a:pt x="1" y="4377"/>
                      <a:pt x="10" y="4368"/>
                      <a:pt x="20" y="4368"/>
                    </a:cubicBezTo>
                    <a:cubicBezTo>
                      <a:pt x="31" y="4368"/>
                      <a:pt x="40" y="4377"/>
                      <a:pt x="40" y="4387"/>
                    </a:cubicBezTo>
                    <a:close/>
                    <a:moveTo>
                      <a:pt x="40" y="4504"/>
                    </a:moveTo>
                    <a:lnTo>
                      <a:pt x="40" y="4543"/>
                    </a:lnTo>
                    <a:cubicBezTo>
                      <a:pt x="40" y="4554"/>
                      <a:pt x="31" y="4563"/>
                      <a:pt x="20" y="4563"/>
                    </a:cubicBezTo>
                    <a:cubicBezTo>
                      <a:pt x="10" y="4563"/>
                      <a:pt x="1" y="4554"/>
                      <a:pt x="1" y="4543"/>
                    </a:cubicBezTo>
                    <a:lnTo>
                      <a:pt x="1" y="4504"/>
                    </a:lnTo>
                    <a:cubicBezTo>
                      <a:pt x="1" y="4494"/>
                      <a:pt x="10" y="4485"/>
                      <a:pt x="20" y="4485"/>
                    </a:cubicBezTo>
                    <a:cubicBezTo>
                      <a:pt x="31" y="4485"/>
                      <a:pt x="40" y="4494"/>
                      <a:pt x="40" y="4504"/>
                    </a:cubicBezTo>
                    <a:close/>
                    <a:moveTo>
                      <a:pt x="47" y="4614"/>
                    </a:moveTo>
                    <a:lnTo>
                      <a:pt x="52" y="4628"/>
                    </a:lnTo>
                    <a:lnTo>
                      <a:pt x="50" y="4624"/>
                    </a:lnTo>
                    <a:lnTo>
                      <a:pt x="63" y="4644"/>
                    </a:lnTo>
                    <a:cubicBezTo>
                      <a:pt x="69" y="4653"/>
                      <a:pt x="66" y="4665"/>
                      <a:pt x="57" y="4671"/>
                    </a:cubicBezTo>
                    <a:cubicBezTo>
                      <a:pt x="48" y="4677"/>
                      <a:pt x="36" y="4674"/>
                      <a:pt x="30" y="4665"/>
                    </a:cubicBezTo>
                    <a:lnTo>
                      <a:pt x="17" y="4645"/>
                    </a:lnTo>
                    <a:cubicBezTo>
                      <a:pt x="16" y="4644"/>
                      <a:pt x="15" y="4642"/>
                      <a:pt x="15" y="4641"/>
                    </a:cubicBezTo>
                    <a:lnTo>
                      <a:pt x="10" y="4627"/>
                    </a:lnTo>
                    <a:cubicBezTo>
                      <a:pt x="7" y="4616"/>
                      <a:pt x="12" y="4605"/>
                      <a:pt x="23" y="4602"/>
                    </a:cubicBezTo>
                    <a:cubicBezTo>
                      <a:pt x="33" y="4599"/>
                      <a:pt x="44" y="4604"/>
                      <a:pt x="47" y="4614"/>
                    </a:cubicBezTo>
                    <a:close/>
                    <a:moveTo>
                      <a:pt x="112" y="4693"/>
                    </a:moveTo>
                    <a:lnTo>
                      <a:pt x="130" y="4705"/>
                    </a:lnTo>
                    <a:lnTo>
                      <a:pt x="126" y="4703"/>
                    </a:lnTo>
                    <a:lnTo>
                      <a:pt x="141" y="4708"/>
                    </a:lnTo>
                    <a:cubicBezTo>
                      <a:pt x="151" y="4712"/>
                      <a:pt x="157" y="4723"/>
                      <a:pt x="154" y="4733"/>
                    </a:cubicBezTo>
                    <a:cubicBezTo>
                      <a:pt x="150" y="4743"/>
                      <a:pt x="139" y="4749"/>
                      <a:pt x="129" y="4745"/>
                    </a:cubicBezTo>
                    <a:lnTo>
                      <a:pt x="113" y="4740"/>
                    </a:lnTo>
                    <a:cubicBezTo>
                      <a:pt x="112" y="4739"/>
                      <a:pt x="110" y="4739"/>
                      <a:pt x="109" y="4738"/>
                    </a:cubicBezTo>
                    <a:lnTo>
                      <a:pt x="90" y="4725"/>
                    </a:lnTo>
                    <a:cubicBezTo>
                      <a:pt x="81" y="4719"/>
                      <a:pt x="79" y="4707"/>
                      <a:pt x="85" y="4698"/>
                    </a:cubicBezTo>
                    <a:cubicBezTo>
                      <a:pt x="91" y="4689"/>
                      <a:pt x="103" y="4687"/>
                      <a:pt x="112" y="4693"/>
                    </a:cubicBezTo>
                    <a:close/>
                    <a:moveTo>
                      <a:pt x="212" y="4715"/>
                    </a:moveTo>
                    <a:lnTo>
                      <a:pt x="251" y="4715"/>
                    </a:lnTo>
                    <a:cubicBezTo>
                      <a:pt x="262" y="4715"/>
                      <a:pt x="271" y="4724"/>
                      <a:pt x="271" y="4734"/>
                    </a:cubicBezTo>
                    <a:cubicBezTo>
                      <a:pt x="271" y="4745"/>
                      <a:pt x="262" y="4754"/>
                      <a:pt x="251" y="4754"/>
                    </a:cubicBezTo>
                    <a:lnTo>
                      <a:pt x="212" y="4754"/>
                    </a:lnTo>
                    <a:cubicBezTo>
                      <a:pt x="201" y="4754"/>
                      <a:pt x="193" y="4745"/>
                      <a:pt x="193" y="4734"/>
                    </a:cubicBezTo>
                    <a:cubicBezTo>
                      <a:pt x="193" y="4724"/>
                      <a:pt x="201" y="4715"/>
                      <a:pt x="212" y="4715"/>
                    </a:cubicBezTo>
                    <a:close/>
                    <a:moveTo>
                      <a:pt x="329" y="4715"/>
                    </a:moveTo>
                    <a:lnTo>
                      <a:pt x="368" y="4715"/>
                    </a:lnTo>
                    <a:cubicBezTo>
                      <a:pt x="379" y="4715"/>
                      <a:pt x="388" y="4724"/>
                      <a:pt x="388" y="4734"/>
                    </a:cubicBezTo>
                    <a:cubicBezTo>
                      <a:pt x="388" y="4745"/>
                      <a:pt x="379" y="4754"/>
                      <a:pt x="368" y="4754"/>
                    </a:cubicBezTo>
                    <a:lnTo>
                      <a:pt x="329" y="4754"/>
                    </a:lnTo>
                    <a:cubicBezTo>
                      <a:pt x="318" y="4754"/>
                      <a:pt x="310" y="4745"/>
                      <a:pt x="310" y="4734"/>
                    </a:cubicBezTo>
                    <a:cubicBezTo>
                      <a:pt x="310" y="4724"/>
                      <a:pt x="318" y="4715"/>
                      <a:pt x="329" y="4715"/>
                    </a:cubicBezTo>
                    <a:close/>
                    <a:moveTo>
                      <a:pt x="446" y="4715"/>
                    </a:moveTo>
                    <a:lnTo>
                      <a:pt x="485" y="4715"/>
                    </a:lnTo>
                    <a:cubicBezTo>
                      <a:pt x="496" y="4715"/>
                      <a:pt x="505" y="4724"/>
                      <a:pt x="505" y="4734"/>
                    </a:cubicBezTo>
                    <a:cubicBezTo>
                      <a:pt x="505" y="4745"/>
                      <a:pt x="496" y="4754"/>
                      <a:pt x="485" y="4754"/>
                    </a:cubicBezTo>
                    <a:lnTo>
                      <a:pt x="446" y="4754"/>
                    </a:lnTo>
                    <a:cubicBezTo>
                      <a:pt x="436" y="4754"/>
                      <a:pt x="427" y="4745"/>
                      <a:pt x="427" y="4734"/>
                    </a:cubicBezTo>
                    <a:cubicBezTo>
                      <a:pt x="427" y="4724"/>
                      <a:pt x="436" y="4715"/>
                      <a:pt x="446" y="4715"/>
                    </a:cubicBezTo>
                    <a:close/>
                    <a:moveTo>
                      <a:pt x="563" y="4715"/>
                    </a:moveTo>
                    <a:lnTo>
                      <a:pt x="602" y="4715"/>
                    </a:lnTo>
                    <a:cubicBezTo>
                      <a:pt x="613" y="4715"/>
                      <a:pt x="622" y="4724"/>
                      <a:pt x="622" y="4734"/>
                    </a:cubicBezTo>
                    <a:cubicBezTo>
                      <a:pt x="622" y="4745"/>
                      <a:pt x="613" y="4754"/>
                      <a:pt x="602" y="4754"/>
                    </a:cubicBezTo>
                    <a:lnTo>
                      <a:pt x="563" y="4754"/>
                    </a:lnTo>
                    <a:cubicBezTo>
                      <a:pt x="553" y="4754"/>
                      <a:pt x="544" y="4745"/>
                      <a:pt x="544" y="4734"/>
                    </a:cubicBezTo>
                    <a:cubicBezTo>
                      <a:pt x="544" y="4724"/>
                      <a:pt x="553" y="4715"/>
                      <a:pt x="563" y="4715"/>
                    </a:cubicBezTo>
                    <a:close/>
                    <a:moveTo>
                      <a:pt x="680" y="4715"/>
                    </a:moveTo>
                    <a:lnTo>
                      <a:pt x="719" y="4715"/>
                    </a:lnTo>
                    <a:cubicBezTo>
                      <a:pt x="730" y="4715"/>
                      <a:pt x="739" y="4724"/>
                      <a:pt x="739" y="4734"/>
                    </a:cubicBezTo>
                    <a:cubicBezTo>
                      <a:pt x="739" y="4745"/>
                      <a:pt x="730" y="4754"/>
                      <a:pt x="719" y="4754"/>
                    </a:cubicBezTo>
                    <a:lnTo>
                      <a:pt x="680" y="4754"/>
                    </a:lnTo>
                    <a:cubicBezTo>
                      <a:pt x="670" y="4754"/>
                      <a:pt x="661" y="4745"/>
                      <a:pt x="661" y="4734"/>
                    </a:cubicBezTo>
                    <a:cubicBezTo>
                      <a:pt x="661" y="4724"/>
                      <a:pt x="670" y="4715"/>
                      <a:pt x="680" y="4715"/>
                    </a:cubicBezTo>
                    <a:close/>
                    <a:moveTo>
                      <a:pt x="797" y="4715"/>
                    </a:moveTo>
                    <a:lnTo>
                      <a:pt x="836" y="4715"/>
                    </a:lnTo>
                    <a:cubicBezTo>
                      <a:pt x="847" y="4715"/>
                      <a:pt x="856" y="4724"/>
                      <a:pt x="856" y="4734"/>
                    </a:cubicBezTo>
                    <a:cubicBezTo>
                      <a:pt x="856" y="4745"/>
                      <a:pt x="847" y="4754"/>
                      <a:pt x="836" y="4754"/>
                    </a:cubicBezTo>
                    <a:lnTo>
                      <a:pt x="797" y="4754"/>
                    </a:lnTo>
                    <a:cubicBezTo>
                      <a:pt x="787" y="4754"/>
                      <a:pt x="778" y="4745"/>
                      <a:pt x="778" y="4734"/>
                    </a:cubicBezTo>
                    <a:cubicBezTo>
                      <a:pt x="778" y="4724"/>
                      <a:pt x="787" y="4715"/>
                      <a:pt x="797" y="4715"/>
                    </a:cubicBezTo>
                    <a:close/>
                    <a:moveTo>
                      <a:pt x="914" y="4715"/>
                    </a:moveTo>
                    <a:lnTo>
                      <a:pt x="953" y="4715"/>
                    </a:lnTo>
                    <a:cubicBezTo>
                      <a:pt x="964" y="4715"/>
                      <a:pt x="973" y="4724"/>
                      <a:pt x="973" y="4734"/>
                    </a:cubicBezTo>
                    <a:cubicBezTo>
                      <a:pt x="973" y="4745"/>
                      <a:pt x="964" y="4754"/>
                      <a:pt x="953" y="4754"/>
                    </a:cubicBezTo>
                    <a:lnTo>
                      <a:pt x="914" y="4754"/>
                    </a:lnTo>
                    <a:cubicBezTo>
                      <a:pt x="904" y="4754"/>
                      <a:pt x="895" y="4745"/>
                      <a:pt x="895" y="4734"/>
                    </a:cubicBezTo>
                    <a:cubicBezTo>
                      <a:pt x="895" y="4724"/>
                      <a:pt x="904" y="4715"/>
                      <a:pt x="914" y="4715"/>
                    </a:cubicBezTo>
                    <a:close/>
                    <a:moveTo>
                      <a:pt x="1031" y="4715"/>
                    </a:moveTo>
                    <a:lnTo>
                      <a:pt x="1071" y="4715"/>
                    </a:lnTo>
                    <a:cubicBezTo>
                      <a:pt x="1081" y="4715"/>
                      <a:pt x="1090" y="4724"/>
                      <a:pt x="1090" y="4734"/>
                    </a:cubicBezTo>
                    <a:cubicBezTo>
                      <a:pt x="1090" y="4745"/>
                      <a:pt x="1081" y="4754"/>
                      <a:pt x="1071" y="4754"/>
                    </a:cubicBezTo>
                    <a:lnTo>
                      <a:pt x="1031" y="4754"/>
                    </a:lnTo>
                    <a:cubicBezTo>
                      <a:pt x="1021" y="4754"/>
                      <a:pt x="1012" y="4745"/>
                      <a:pt x="1012" y="4734"/>
                    </a:cubicBezTo>
                    <a:cubicBezTo>
                      <a:pt x="1012" y="4724"/>
                      <a:pt x="1021" y="4715"/>
                      <a:pt x="1031" y="4715"/>
                    </a:cubicBezTo>
                    <a:close/>
                    <a:moveTo>
                      <a:pt x="1149" y="4715"/>
                    </a:moveTo>
                    <a:lnTo>
                      <a:pt x="1188" y="4715"/>
                    </a:lnTo>
                    <a:cubicBezTo>
                      <a:pt x="1198" y="4715"/>
                      <a:pt x="1207" y="4724"/>
                      <a:pt x="1207" y="4734"/>
                    </a:cubicBezTo>
                    <a:cubicBezTo>
                      <a:pt x="1207" y="4745"/>
                      <a:pt x="1198" y="4754"/>
                      <a:pt x="1188" y="4754"/>
                    </a:cubicBezTo>
                    <a:lnTo>
                      <a:pt x="1149" y="4754"/>
                    </a:lnTo>
                    <a:cubicBezTo>
                      <a:pt x="1138" y="4754"/>
                      <a:pt x="1129" y="4745"/>
                      <a:pt x="1129" y="4734"/>
                    </a:cubicBezTo>
                    <a:cubicBezTo>
                      <a:pt x="1129" y="4724"/>
                      <a:pt x="1138" y="4715"/>
                      <a:pt x="1149" y="4715"/>
                    </a:cubicBezTo>
                    <a:close/>
                    <a:moveTo>
                      <a:pt x="1266" y="4715"/>
                    </a:moveTo>
                    <a:lnTo>
                      <a:pt x="1305" y="4715"/>
                    </a:lnTo>
                    <a:cubicBezTo>
                      <a:pt x="1315" y="4715"/>
                      <a:pt x="1324" y="4724"/>
                      <a:pt x="1324" y="4734"/>
                    </a:cubicBezTo>
                    <a:cubicBezTo>
                      <a:pt x="1324" y="4745"/>
                      <a:pt x="1315" y="4754"/>
                      <a:pt x="1305" y="4754"/>
                    </a:cubicBezTo>
                    <a:lnTo>
                      <a:pt x="1266" y="4754"/>
                    </a:lnTo>
                    <a:cubicBezTo>
                      <a:pt x="1255" y="4754"/>
                      <a:pt x="1246" y="4745"/>
                      <a:pt x="1246" y="4734"/>
                    </a:cubicBezTo>
                    <a:cubicBezTo>
                      <a:pt x="1246" y="4724"/>
                      <a:pt x="1255" y="4715"/>
                      <a:pt x="1266" y="4715"/>
                    </a:cubicBezTo>
                    <a:close/>
                    <a:moveTo>
                      <a:pt x="1383" y="4715"/>
                    </a:moveTo>
                    <a:lnTo>
                      <a:pt x="1422" y="4715"/>
                    </a:lnTo>
                    <a:cubicBezTo>
                      <a:pt x="1432" y="4715"/>
                      <a:pt x="1441" y="4724"/>
                      <a:pt x="1441" y="4734"/>
                    </a:cubicBezTo>
                    <a:cubicBezTo>
                      <a:pt x="1441" y="4745"/>
                      <a:pt x="1432" y="4754"/>
                      <a:pt x="1422" y="4754"/>
                    </a:cubicBezTo>
                    <a:lnTo>
                      <a:pt x="1383" y="4754"/>
                    </a:lnTo>
                    <a:cubicBezTo>
                      <a:pt x="1372" y="4754"/>
                      <a:pt x="1363" y="4745"/>
                      <a:pt x="1363" y="4734"/>
                    </a:cubicBezTo>
                    <a:cubicBezTo>
                      <a:pt x="1363" y="4724"/>
                      <a:pt x="1372" y="4715"/>
                      <a:pt x="1383" y="4715"/>
                    </a:cubicBezTo>
                    <a:close/>
                    <a:moveTo>
                      <a:pt x="1500" y="4715"/>
                    </a:moveTo>
                    <a:lnTo>
                      <a:pt x="1539" y="4715"/>
                    </a:lnTo>
                    <a:cubicBezTo>
                      <a:pt x="1549" y="4715"/>
                      <a:pt x="1558" y="4724"/>
                      <a:pt x="1558" y="4734"/>
                    </a:cubicBezTo>
                    <a:cubicBezTo>
                      <a:pt x="1558" y="4745"/>
                      <a:pt x="1549" y="4754"/>
                      <a:pt x="1539" y="4754"/>
                    </a:cubicBezTo>
                    <a:lnTo>
                      <a:pt x="1500" y="4754"/>
                    </a:lnTo>
                    <a:cubicBezTo>
                      <a:pt x="1489" y="4754"/>
                      <a:pt x="1480" y="4745"/>
                      <a:pt x="1480" y="4734"/>
                    </a:cubicBezTo>
                    <a:cubicBezTo>
                      <a:pt x="1480" y="4724"/>
                      <a:pt x="1489" y="4715"/>
                      <a:pt x="1500" y="4715"/>
                    </a:cubicBezTo>
                    <a:close/>
                    <a:moveTo>
                      <a:pt x="1617" y="4715"/>
                    </a:moveTo>
                    <a:lnTo>
                      <a:pt x="1656" y="4715"/>
                    </a:lnTo>
                    <a:cubicBezTo>
                      <a:pt x="1666" y="4715"/>
                      <a:pt x="1675" y="4724"/>
                      <a:pt x="1675" y="4734"/>
                    </a:cubicBezTo>
                    <a:cubicBezTo>
                      <a:pt x="1675" y="4745"/>
                      <a:pt x="1666" y="4754"/>
                      <a:pt x="1656" y="4754"/>
                    </a:cubicBezTo>
                    <a:lnTo>
                      <a:pt x="1617" y="4754"/>
                    </a:lnTo>
                    <a:cubicBezTo>
                      <a:pt x="1606" y="4754"/>
                      <a:pt x="1597" y="4745"/>
                      <a:pt x="1597" y="4734"/>
                    </a:cubicBezTo>
                    <a:cubicBezTo>
                      <a:pt x="1597" y="4724"/>
                      <a:pt x="1606" y="4715"/>
                      <a:pt x="1617" y="4715"/>
                    </a:cubicBezTo>
                    <a:close/>
                    <a:moveTo>
                      <a:pt x="1734" y="4715"/>
                    </a:moveTo>
                    <a:lnTo>
                      <a:pt x="1773" y="4715"/>
                    </a:lnTo>
                    <a:cubicBezTo>
                      <a:pt x="1784" y="4715"/>
                      <a:pt x="1792" y="4724"/>
                      <a:pt x="1792" y="4734"/>
                    </a:cubicBezTo>
                    <a:cubicBezTo>
                      <a:pt x="1792" y="4745"/>
                      <a:pt x="1784" y="4754"/>
                      <a:pt x="1773" y="4754"/>
                    </a:cubicBezTo>
                    <a:lnTo>
                      <a:pt x="1734" y="4754"/>
                    </a:lnTo>
                    <a:cubicBezTo>
                      <a:pt x="1723" y="4754"/>
                      <a:pt x="1714" y="4745"/>
                      <a:pt x="1714" y="4734"/>
                    </a:cubicBezTo>
                    <a:cubicBezTo>
                      <a:pt x="1714" y="4724"/>
                      <a:pt x="1723" y="4715"/>
                      <a:pt x="1734" y="4715"/>
                    </a:cubicBezTo>
                    <a:close/>
                    <a:moveTo>
                      <a:pt x="1851" y="4715"/>
                    </a:moveTo>
                    <a:lnTo>
                      <a:pt x="1890" y="4715"/>
                    </a:lnTo>
                    <a:cubicBezTo>
                      <a:pt x="1901" y="4715"/>
                      <a:pt x="1909" y="4724"/>
                      <a:pt x="1909" y="4734"/>
                    </a:cubicBezTo>
                    <a:cubicBezTo>
                      <a:pt x="1909" y="4745"/>
                      <a:pt x="1901" y="4754"/>
                      <a:pt x="1890" y="4754"/>
                    </a:cubicBezTo>
                    <a:lnTo>
                      <a:pt x="1851" y="4754"/>
                    </a:lnTo>
                    <a:cubicBezTo>
                      <a:pt x="1840" y="4754"/>
                      <a:pt x="1831" y="4745"/>
                      <a:pt x="1831" y="4734"/>
                    </a:cubicBezTo>
                    <a:cubicBezTo>
                      <a:pt x="1831" y="4724"/>
                      <a:pt x="1840" y="4715"/>
                      <a:pt x="1851" y="4715"/>
                    </a:cubicBezTo>
                    <a:close/>
                    <a:moveTo>
                      <a:pt x="1968" y="4715"/>
                    </a:moveTo>
                    <a:lnTo>
                      <a:pt x="2007" y="4715"/>
                    </a:lnTo>
                    <a:cubicBezTo>
                      <a:pt x="2018" y="4715"/>
                      <a:pt x="2026" y="4724"/>
                      <a:pt x="2026" y="4734"/>
                    </a:cubicBezTo>
                    <a:cubicBezTo>
                      <a:pt x="2026" y="4745"/>
                      <a:pt x="2018" y="4754"/>
                      <a:pt x="2007" y="4754"/>
                    </a:cubicBezTo>
                    <a:lnTo>
                      <a:pt x="1968" y="4754"/>
                    </a:lnTo>
                    <a:cubicBezTo>
                      <a:pt x="1957" y="4754"/>
                      <a:pt x="1948" y="4745"/>
                      <a:pt x="1948" y="4734"/>
                    </a:cubicBezTo>
                    <a:cubicBezTo>
                      <a:pt x="1948" y="4724"/>
                      <a:pt x="1957" y="4715"/>
                      <a:pt x="1968" y="4715"/>
                    </a:cubicBezTo>
                    <a:close/>
                    <a:moveTo>
                      <a:pt x="2085" y="4715"/>
                    </a:moveTo>
                    <a:lnTo>
                      <a:pt x="2124" y="4715"/>
                    </a:lnTo>
                    <a:cubicBezTo>
                      <a:pt x="2135" y="4715"/>
                      <a:pt x="2143" y="4724"/>
                      <a:pt x="2143" y="4734"/>
                    </a:cubicBezTo>
                    <a:cubicBezTo>
                      <a:pt x="2143" y="4745"/>
                      <a:pt x="2135" y="4754"/>
                      <a:pt x="2124" y="4754"/>
                    </a:cubicBezTo>
                    <a:lnTo>
                      <a:pt x="2085" y="4754"/>
                    </a:lnTo>
                    <a:cubicBezTo>
                      <a:pt x="2074" y="4754"/>
                      <a:pt x="2065" y="4745"/>
                      <a:pt x="2065" y="4734"/>
                    </a:cubicBezTo>
                    <a:cubicBezTo>
                      <a:pt x="2065" y="4724"/>
                      <a:pt x="2074" y="4715"/>
                      <a:pt x="2085" y="4715"/>
                    </a:cubicBezTo>
                    <a:close/>
                    <a:moveTo>
                      <a:pt x="2202" y="4715"/>
                    </a:moveTo>
                    <a:lnTo>
                      <a:pt x="2241" y="4715"/>
                    </a:lnTo>
                    <a:cubicBezTo>
                      <a:pt x="2252" y="4715"/>
                      <a:pt x="2260" y="4724"/>
                      <a:pt x="2260" y="4734"/>
                    </a:cubicBezTo>
                    <a:cubicBezTo>
                      <a:pt x="2260" y="4745"/>
                      <a:pt x="2252" y="4754"/>
                      <a:pt x="2241" y="4754"/>
                    </a:cubicBezTo>
                    <a:lnTo>
                      <a:pt x="2202" y="4754"/>
                    </a:lnTo>
                    <a:cubicBezTo>
                      <a:pt x="2191" y="4754"/>
                      <a:pt x="2182" y="4745"/>
                      <a:pt x="2182" y="4734"/>
                    </a:cubicBezTo>
                    <a:cubicBezTo>
                      <a:pt x="2182" y="4724"/>
                      <a:pt x="2191" y="4715"/>
                      <a:pt x="2202" y="4715"/>
                    </a:cubicBezTo>
                    <a:close/>
                    <a:moveTo>
                      <a:pt x="2319" y="4715"/>
                    </a:moveTo>
                    <a:lnTo>
                      <a:pt x="2358" y="4715"/>
                    </a:lnTo>
                    <a:cubicBezTo>
                      <a:pt x="2369" y="4715"/>
                      <a:pt x="2377" y="4724"/>
                      <a:pt x="2377" y="4734"/>
                    </a:cubicBezTo>
                    <a:cubicBezTo>
                      <a:pt x="2377" y="4745"/>
                      <a:pt x="2369" y="4754"/>
                      <a:pt x="2358" y="4754"/>
                    </a:cubicBezTo>
                    <a:lnTo>
                      <a:pt x="2319" y="4754"/>
                    </a:lnTo>
                    <a:cubicBezTo>
                      <a:pt x="2308" y="4754"/>
                      <a:pt x="2299" y="4745"/>
                      <a:pt x="2299" y="4734"/>
                    </a:cubicBezTo>
                    <a:cubicBezTo>
                      <a:pt x="2299" y="4724"/>
                      <a:pt x="2308" y="4715"/>
                      <a:pt x="2319" y="4715"/>
                    </a:cubicBezTo>
                    <a:close/>
                    <a:moveTo>
                      <a:pt x="2436" y="4715"/>
                    </a:moveTo>
                    <a:lnTo>
                      <a:pt x="2475" y="4715"/>
                    </a:lnTo>
                    <a:cubicBezTo>
                      <a:pt x="2486" y="4715"/>
                      <a:pt x="2495" y="4724"/>
                      <a:pt x="2495" y="4734"/>
                    </a:cubicBezTo>
                    <a:cubicBezTo>
                      <a:pt x="2495" y="4745"/>
                      <a:pt x="2486" y="4754"/>
                      <a:pt x="2475" y="4754"/>
                    </a:cubicBezTo>
                    <a:lnTo>
                      <a:pt x="2436" y="4754"/>
                    </a:lnTo>
                    <a:cubicBezTo>
                      <a:pt x="2425" y="4754"/>
                      <a:pt x="2417" y="4745"/>
                      <a:pt x="2417" y="4734"/>
                    </a:cubicBezTo>
                    <a:cubicBezTo>
                      <a:pt x="2417" y="4724"/>
                      <a:pt x="2425" y="4715"/>
                      <a:pt x="2436" y="4715"/>
                    </a:cubicBezTo>
                    <a:close/>
                    <a:moveTo>
                      <a:pt x="2553" y="4715"/>
                    </a:moveTo>
                    <a:lnTo>
                      <a:pt x="2592" y="4715"/>
                    </a:lnTo>
                    <a:cubicBezTo>
                      <a:pt x="2603" y="4715"/>
                      <a:pt x="2612" y="4724"/>
                      <a:pt x="2612" y="4734"/>
                    </a:cubicBezTo>
                    <a:cubicBezTo>
                      <a:pt x="2612" y="4745"/>
                      <a:pt x="2603" y="4754"/>
                      <a:pt x="2592" y="4754"/>
                    </a:cubicBezTo>
                    <a:lnTo>
                      <a:pt x="2553" y="4754"/>
                    </a:lnTo>
                    <a:cubicBezTo>
                      <a:pt x="2542" y="4754"/>
                      <a:pt x="2534" y="4745"/>
                      <a:pt x="2534" y="4734"/>
                    </a:cubicBezTo>
                    <a:cubicBezTo>
                      <a:pt x="2534" y="4724"/>
                      <a:pt x="2542" y="4715"/>
                      <a:pt x="2553" y="4715"/>
                    </a:cubicBezTo>
                    <a:close/>
                    <a:moveTo>
                      <a:pt x="2670" y="4715"/>
                    </a:moveTo>
                    <a:lnTo>
                      <a:pt x="2709" y="4715"/>
                    </a:lnTo>
                    <a:cubicBezTo>
                      <a:pt x="2720" y="4715"/>
                      <a:pt x="2729" y="4724"/>
                      <a:pt x="2729" y="4734"/>
                    </a:cubicBezTo>
                    <a:cubicBezTo>
                      <a:pt x="2729" y="4745"/>
                      <a:pt x="2720" y="4754"/>
                      <a:pt x="2709" y="4754"/>
                    </a:cubicBezTo>
                    <a:lnTo>
                      <a:pt x="2670" y="4754"/>
                    </a:lnTo>
                    <a:cubicBezTo>
                      <a:pt x="2659" y="4754"/>
                      <a:pt x="2651" y="4745"/>
                      <a:pt x="2651" y="4734"/>
                    </a:cubicBezTo>
                    <a:cubicBezTo>
                      <a:pt x="2651" y="4724"/>
                      <a:pt x="2659" y="4715"/>
                      <a:pt x="2670" y="4715"/>
                    </a:cubicBezTo>
                    <a:close/>
                    <a:moveTo>
                      <a:pt x="2787" y="4715"/>
                    </a:moveTo>
                    <a:lnTo>
                      <a:pt x="2826" y="4715"/>
                    </a:lnTo>
                    <a:cubicBezTo>
                      <a:pt x="2837" y="4715"/>
                      <a:pt x="2846" y="4724"/>
                      <a:pt x="2846" y="4734"/>
                    </a:cubicBezTo>
                    <a:cubicBezTo>
                      <a:pt x="2846" y="4745"/>
                      <a:pt x="2837" y="4754"/>
                      <a:pt x="2826" y="4754"/>
                    </a:cubicBezTo>
                    <a:lnTo>
                      <a:pt x="2787" y="4754"/>
                    </a:lnTo>
                    <a:cubicBezTo>
                      <a:pt x="2776" y="4754"/>
                      <a:pt x="2768" y="4745"/>
                      <a:pt x="2768" y="4734"/>
                    </a:cubicBezTo>
                    <a:cubicBezTo>
                      <a:pt x="2768" y="4724"/>
                      <a:pt x="2776" y="4715"/>
                      <a:pt x="2787" y="4715"/>
                    </a:cubicBezTo>
                    <a:close/>
                    <a:moveTo>
                      <a:pt x="2904" y="4715"/>
                    </a:moveTo>
                    <a:lnTo>
                      <a:pt x="2943" y="4715"/>
                    </a:lnTo>
                    <a:cubicBezTo>
                      <a:pt x="2954" y="4715"/>
                      <a:pt x="2963" y="4724"/>
                      <a:pt x="2963" y="4734"/>
                    </a:cubicBezTo>
                    <a:cubicBezTo>
                      <a:pt x="2963" y="4745"/>
                      <a:pt x="2954" y="4754"/>
                      <a:pt x="2943" y="4754"/>
                    </a:cubicBezTo>
                    <a:lnTo>
                      <a:pt x="2904" y="4754"/>
                    </a:lnTo>
                    <a:cubicBezTo>
                      <a:pt x="2893" y="4754"/>
                      <a:pt x="2885" y="4745"/>
                      <a:pt x="2885" y="4734"/>
                    </a:cubicBezTo>
                    <a:cubicBezTo>
                      <a:pt x="2885" y="4724"/>
                      <a:pt x="2893" y="4715"/>
                      <a:pt x="2904" y="4715"/>
                    </a:cubicBezTo>
                    <a:close/>
                    <a:moveTo>
                      <a:pt x="3021" y="4715"/>
                    </a:moveTo>
                    <a:lnTo>
                      <a:pt x="3060" y="4715"/>
                    </a:lnTo>
                    <a:cubicBezTo>
                      <a:pt x="3071" y="4715"/>
                      <a:pt x="3080" y="4724"/>
                      <a:pt x="3080" y="4734"/>
                    </a:cubicBezTo>
                    <a:cubicBezTo>
                      <a:pt x="3080" y="4745"/>
                      <a:pt x="3071" y="4754"/>
                      <a:pt x="3060" y="4754"/>
                    </a:cubicBezTo>
                    <a:lnTo>
                      <a:pt x="3021" y="4754"/>
                    </a:lnTo>
                    <a:cubicBezTo>
                      <a:pt x="3010" y="4754"/>
                      <a:pt x="3002" y="4745"/>
                      <a:pt x="3002" y="4734"/>
                    </a:cubicBezTo>
                    <a:cubicBezTo>
                      <a:pt x="3002" y="4724"/>
                      <a:pt x="3010" y="4715"/>
                      <a:pt x="3021" y="4715"/>
                    </a:cubicBezTo>
                    <a:close/>
                    <a:moveTo>
                      <a:pt x="3138" y="4715"/>
                    </a:moveTo>
                    <a:lnTo>
                      <a:pt x="3177" y="4715"/>
                    </a:lnTo>
                    <a:cubicBezTo>
                      <a:pt x="3188" y="4715"/>
                      <a:pt x="3197" y="4724"/>
                      <a:pt x="3197" y="4734"/>
                    </a:cubicBezTo>
                    <a:cubicBezTo>
                      <a:pt x="3197" y="4745"/>
                      <a:pt x="3188" y="4754"/>
                      <a:pt x="3177" y="4754"/>
                    </a:cubicBezTo>
                    <a:lnTo>
                      <a:pt x="3138" y="4754"/>
                    </a:lnTo>
                    <a:cubicBezTo>
                      <a:pt x="3127" y="4754"/>
                      <a:pt x="3119" y="4745"/>
                      <a:pt x="3119" y="4734"/>
                    </a:cubicBezTo>
                    <a:cubicBezTo>
                      <a:pt x="3119" y="4724"/>
                      <a:pt x="3127" y="4715"/>
                      <a:pt x="3138" y="4715"/>
                    </a:cubicBezTo>
                    <a:close/>
                    <a:moveTo>
                      <a:pt x="3255" y="4715"/>
                    </a:moveTo>
                    <a:lnTo>
                      <a:pt x="3294" y="4715"/>
                    </a:lnTo>
                    <a:cubicBezTo>
                      <a:pt x="3305" y="4715"/>
                      <a:pt x="3314" y="4724"/>
                      <a:pt x="3314" y="4734"/>
                    </a:cubicBezTo>
                    <a:cubicBezTo>
                      <a:pt x="3314" y="4745"/>
                      <a:pt x="3305" y="4754"/>
                      <a:pt x="3294" y="4754"/>
                    </a:cubicBezTo>
                    <a:lnTo>
                      <a:pt x="3255" y="4754"/>
                    </a:lnTo>
                    <a:cubicBezTo>
                      <a:pt x="3245" y="4754"/>
                      <a:pt x="3236" y="4745"/>
                      <a:pt x="3236" y="4734"/>
                    </a:cubicBezTo>
                    <a:cubicBezTo>
                      <a:pt x="3236" y="4724"/>
                      <a:pt x="3245" y="4715"/>
                      <a:pt x="3255" y="4715"/>
                    </a:cubicBezTo>
                    <a:close/>
                    <a:moveTo>
                      <a:pt x="3372" y="4715"/>
                    </a:moveTo>
                    <a:lnTo>
                      <a:pt x="3411" y="4715"/>
                    </a:lnTo>
                    <a:cubicBezTo>
                      <a:pt x="3422" y="4715"/>
                      <a:pt x="3431" y="4724"/>
                      <a:pt x="3431" y="4734"/>
                    </a:cubicBezTo>
                    <a:cubicBezTo>
                      <a:pt x="3431" y="4745"/>
                      <a:pt x="3422" y="4754"/>
                      <a:pt x="3411" y="4754"/>
                    </a:cubicBezTo>
                    <a:lnTo>
                      <a:pt x="3372" y="4754"/>
                    </a:lnTo>
                    <a:cubicBezTo>
                      <a:pt x="3362" y="4754"/>
                      <a:pt x="3353" y="4745"/>
                      <a:pt x="3353" y="4734"/>
                    </a:cubicBezTo>
                    <a:cubicBezTo>
                      <a:pt x="3353" y="4724"/>
                      <a:pt x="3362" y="4715"/>
                      <a:pt x="3372" y="4715"/>
                    </a:cubicBezTo>
                    <a:close/>
                    <a:moveTo>
                      <a:pt x="3489" y="4715"/>
                    </a:moveTo>
                    <a:lnTo>
                      <a:pt x="3528" y="4715"/>
                    </a:lnTo>
                    <a:cubicBezTo>
                      <a:pt x="3539" y="4715"/>
                      <a:pt x="3548" y="4724"/>
                      <a:pt x="3548" y="4734"/>
                    </a:cubicBezTo>
                    <a:cubicBezTo>
                      <a:pt x="3548" y="4745"/>
                      <a:pt x="3539" y="4754"/>
                      <a:pt x="3528" y="4754"/>
                    </a:cubicBezTo>
                    <a:lnTo>
                      <a:pt x="3489" y="4754"/>
                    </a:lnTo>
                    <a:cubicBezTo>
                      <a:pt x="3479" y="4754"/>
                      <a:pt x="3470" y="4745"/>
                      <a:pt x="3470" y="4734"/>
                    </a:cubicBezTo>
                    <a:cubicBezTo>
                      <a:pt x="3470" y="4724"/>
                      <a:pt x="3479" y="4715"/>
                      <a:pt x="3489" y="4715"/>
                    </a:cubicBezTo>
                    <a:close/>
                    <a:moveTo>
                      <a:pt x="3606" y="4715"/>
                    </a:moveTo>
                    <a:lnTo>
                      <a:pt x="3645" y="4715"/>
                    </a:lnTo>
                    <a:cubicBezTo>
                      <a:pt x="3656" y="4715"/>
                      <a:pt x="3665" y="4724"/>
                      <a:pt x="3665" y="4734"/>
                    </a:cubicBezTo>
                    <a:cubicBezTo>
                      <a:pt x="3665" y="4745"/>
                      <a:pt x="3656" y="4754"/>
                      <a:pt x="3645" y="4754"/>
                    </a:cubicBezTo>
                    <a:lnTo>
                      <a:pt x="3606" y="4754"/>
                    </a:lnTo>
                    <a:cubicBezTo>
                      <a:pt x="3596" y="4754"/>
                      <a:pt x="3587" y="4745"/>
                      <a:pt x="3587" y="4734"/>
                    </a:cubicBezTo>
                    <a:cubicBezTo>
                      <a:pt x="3587" y="4724"/>
                      <a:pt x="3596" y="4715"/>
                      <a:pt x="3606" y="4715"/>
                    </a:cubicBezTo>
                    <a:close/>
                    <a:moveTo>
                      <a:pt x="3723" y="4715"/>
                    </a:moveTo>
                    <a:lnTo>
                      <a:pt x="3762" y="4715"/>
                    </a:lnTo>
                    <a:cubicBezTo>
                      <a:pt x="3773" y="4715"/>
                      <a:pt x="3782" y="4724"/>
                      <a:pt x="3782" y="4734"/>
                    </a:cubicBezTo>
                    <a:cubicBezTo>
                      <a:pt x="3782" y="4745"/>
                      <a:pt x="3773" y="4754"/>
                      <a:pt x="3762" y="4754"/>
                    </a:cubicBezTo>
                    <a:lnTo>
                      <a:pt x="3723" y="4754"/>
                    </a:lnTo>
                    <a:cubicBezTo>
                      <a:pt x="3713" y="4754"/>
                      <a:pt x="3704" y="4745"/>
                      <a:pt x="3704" y="4734"/>
                    </a:cubicBezTo>
                    <a:cubicBezTo>
                      <a:pt x="3704" y="4724"/>
                      <a:pt x="3713" y="4715"/>
                      <a:pt x="3723" y="4715"/>
                    </a:cubicBezTo>
                    <a:close/>
                    <a:moveTo>
                      <a:pt x="3841" y="4715"/>
                    </a:moveTo>
                    <a:lnTo>
                      <a:pt x="3880" y="4715"/>
                    </a:lnTo>
                    <a:cubicBezTo>
                      <a:pt x="3890" y="4715"/>
                      <a:pt x="3899" y="4724"/>
                      <a:pt x="3899" y="4734"/>
                    </a:cubicBezTo>
                    <a:cubicBezTo>
                      <a:pt x="3899" y="4745"/>
                      <a:pt x="3890" y="4754"/>
                      <a:pt x="3880" y="4754"/>
                    </a:cubicBezTo>
                    <a:lnTo>
                      <a:pt x="3841" y="4754"/>
                    </a:lnTo>
                    <a:cubicBezTo>
                      <a:pt x="3830" y="4754"/>
                      <a:pt x="3821" y="4745"/>
                      <a:pt x="3821" y="4734"/>
                    </a:cubicBezTo>
                    <a:cubicBezTo>
                      <a:pt x="3821" y="4724"/>
                      <a:pt x="3830" y="4715"/>
                      <a:pt x="3841" y="4715"/>
                    </a:cubicBezTo>
                    <a:close/>
                    <a:moveTo>
                      <a:pt x="3958" y="4715"/>
                    </a:moveTo>
                    <a:lnTo>
                      <a:pt x="3997" y="4715"/>
                    </a:lnTo>
                    <a:cubicBezTo>
                      <a:pt x="4007" y="4715"/>
                      <a:pt x="4016" y="4724"/>
                      <a:pt x="4016" y="4734"/>
                    </a:cubicBezTo>
                    <a:cubicBezTo>
                      <a:pt x="4016" y="4745"/>
                      <a:pt x="4007" y="4754"/>
                      <a:pt x="3997" y="4754"/>
                    </a:cubicBezTo>
                    <a:lnTo>
                      <a:pt x="3958" y="4754"/>
                    </a:lnTo>
                    <a:cubicBezTo>
                      <a:pt x="3947" y="4754"/>
                      <a:pt x="3938" y="4745"/>
                      <a:pt x="3938" y="4734"/>
                    </a:cubicBezTo>
                    <a:cubicBezTo>
                      <a:pt x="3938" y="4724"/>
                      <a:pt x="3947" y="4715"/>
                      <a:pt x="3958" y="4715"/>
                    </a:cubicBezTo>
                    <a:close/>
                    <a:moveTo>
                      <a:pt x="4075" y="4715"/>
                    </a:moveTo>
                    <a:lnTo>
                      <a:pt x="4114" y="4715"/>
                    </a:lnTo>
                    <a:cubicBezTo>
                      <a:pt x="4124" y="4715"/>
                      <a:pt x="4133" y="4724"/>
                      <a:pt x="4133" y="4734"/>
                    </a:cubicBezTo>
                    <a:cubicBezTo>
                      <a:pt x="4133" y="4745"/>
                      <a:pt x="4124" y="4754"/>
                      <a:pt x="4114" y="4754"/>
                    </a:cubicBezTo>
                    <a:lnTo>
                      <a:pt x="4075" y="4754"/>
                    </a:lnTo>
                    <a:cubicBezTo>
                      <a:pt x="4064" y="4754"/>
                      <a:pt x="4055" y="4745"/>
                      <a:pt x="4055" y="4734"/>
                    </a:cubicBezTo>
                    <a:cubicBezTo>
                      <a:pt x="4055" y="4724"/>
                      <a:pt x="4064" y="4715"/>
                      <a:pt x="4075" y="4715"/>
                    </a:cubicBezTo>
                    <a:close/>
                    <a:moveTo>
                      <a:pt x="4192" y="4715"/>
                    </a:moveTo>
                    <a:lnTo>
                      <a:pt x="4231" y="4715"/>
                    </a:lnTo>
                    <a:cubicBezTo>
                      <a:pt x="4241" y="4715"/>
                      <a:pt x="4250" y="4724"/>
                      <a:pt x="4250" y="4734"/>
                    </a:cubicBezTo>
                    <a:cubicBezTo>
                      <a:pt x="4250" y="4745"/>
                      <a:pt x="4241" y="4754"/>
                      <a:pt x="4231" y="4754"/>
                    </a:cubicBezTo>
                    <a:lnTo>
                      <a:pt x="4192" y="4754"/>
                    </a:lnTo>
                    <a:cubicBezTo>
                      <a:pt x="4181" y="4754"/>
                      <a:pt x="4172" y="4745"/>
                      <a:pt x="4172" y="4734"/>
                    </a:cubicBezTo>
                    <a:cubicBezTo>
                      <a:pt x="4172" y="4724"/>
                      <a:pt x="4181" y="4715"/>
                      <a:pt x="4192" y="4715"/>
                    </a:cubicBezTo>
                    <a:close/>
                    <a:moveTo>
                      <a:pt x="4309" y="4715"/>
                    </a:moveTo>
                    <a:lnTo>
                      <a:pt x="4348" y="4715"/>
                    </a:lnTo>
                    <a:cubicBezTo>
                      <a:pt x="4358" y="4715"/>
                      <a:pt x="4367" y="4724"/>
                      <a:pt x="4367" y="4734"/>
                    </a:cubicBezTo>
                    <a:cubicBezTo>
                      <a:pt x="4367" y="4745"/>
                      <a:pt x="4358" y="4754"/>
                      <a:pt x="4348" y="4754"/>
                    </a:cubicBezTo>
                    <a:lnTo>
                      <a:pt x="4309" y="4754"/>
                    </a:lnTo>
                    <a:cubicBezTo>
                      <a:pt x="4298" y="4754"/>
                      <a:pt x="4289" y="4745"/>
                      <a:pt x="4289" y="4734"/>
                    </a:cubicBezTo>
                    <a:cubicBezTo>
                      <a:pt x="4289" y="4724"/>
                      <a:pt x="4298" y="4715"/>
                      <a:pt x="4309" y="4715"/>
                    </a:cubicBezTo>
                    <a:close/>
                    <a:moveTo>
                      <a:pt x="4426" y="4715"/>
                    </a:moveTo>
                    <a:lnTo>
                      <a:pt x="4465" y="4715"/>
                    </a:lnTo>
                    <a:cubicBezTo>
                      <a:pt x="4476" y="4715"/>
                      <a:pt x="4484" y="4724"/>
                      <a:pt x="4484" y="4734"/>
                    </a:cubicBezTo>
                    <a:cubicBezTo>
                      <a:pt x="4484" y="4745"/>
                      <a:pt x="4476" y="4754"/>
                      <a:pt x="4465" y="4754"/>
                    </a:cubicBezTo>
                    <a:lnTo>
                      <a:pt x="4426" y="4754"/>
                    </a:lnTo>
                    <a:cubicBezTo>
                      <a:pt x="4415" y="4754"/>
                      <a:pt x="4406" y="4745"/>
                      <a:pt x="4406" y="4734"/>
                    </a:cubicBezTo>
                    <a:cubicBezTo>
                      <a:pt x="4406" y="4724"/>
                      <a:pt x="4415" y="4715"/>
                      <a:pt x="4426" y="4715"/>
                    </a:cubicBezTo>
                    <a:close/>
                    <a:moveTo>
                      <a:pt x="4543" y="4715"/>
                    </a:moveTo>
                    <a:lnTo>
                      <a:pt x="4582" y="4715"/>
                    </a:lnTo>
                    <a:cubicBezTo>
                      <a:pt x="4593" y="4715"/>
                      <a:pt x="4601" y="4724"/>
                      <a:pt x="4601" y="4734"/>
                    </a:cubicBezTo>
                    <a:cubicBezTo>
                      <a:pt x="4601" y="4745"/>
                      <a:pt x="4593" y="4754"/>
                      <a:pt x="4582" y="4754"/>
                    </a:cubicBezTo>
                    <a:lnTo>
                      <a:pt x="4543" y="4754"/>
                    </a:lnTo>
                    <a:cubicBezTo>
                      <a:pt x="4532" y="4754"/>
                      <a:pt x="4523" y="4745"/>
                      <a:pt x="4523" y="4734"/>
                    </a:cubicBezTo>
                    <a:cubicBezTo>
                      <a:pt x="4523" y="4724"/>
                      <a:pt x="4532" y="4715"/>
                      <a:pt x="4543" y="4715"/>
                    </a:cubicBezTo>
                    <a:close/>
                    <a:moveTo>
                      <a:pt x="4660" y="4715"/>
                    </a:moveTo>
                    <a:lnTo>
                      <a:pt x="4699" y="4715"/>
                    </a:lnTo>
                    <a:cubicBezTo>
                      <a:pt x="4710" y="4715"/>
                      <a:pt x="4718" y="4724"/>
                      <a:pt x="4718" y="4734"/>
                    </a:cubicBezTo>
                    <a:cubicBezTo>
                      <a:pt x="4718" y="4745"/>
                      <a:pt x="4710" y="4754"/>
                      <a:pt x="4699" y="4754"/>
                    </a:cubicBezTo>
                    <a:lnTo>
                      <a:pt x="4660" y="4754"/>
                    </a:lnTo>
                    <a:cubicBezTo>
                      <a:pt x="4649" y="4754"/>
                      <a:pt x="4640" y="4745"/>
                      <a:pt x="4640" y="4734"/>
                    </a:cubicBezTo>
                    <a:cubicBezTo>
                      <a:pt x="4640" y="4724"/>
                      <a:pt x="4649" y="4715"/>
                      <a:pt x="4660" y="4715"/>
                    </a:cubicBezTo>
                    <a:close/>
                    <a:moveTo>
                      <a:pt x="4777" y="4715"/>
                    </a:moveTo>
                    <a:lnTo>
                      <a:pt x="4816" y="4715"/>
                    </a:lnTo>
                    <a:cubicBezTo>
                      <a:pt x="4827" y="4715"/>
                      <a:pt x="4835" y="4724"/>
                      <a:pt x="4835" y="4734"/>
                    </a:cubicBezTo>
                    <a:cubicBezTo>
                      <a:pt x="4835" y="4745"/>
                      <a:pt x="4827" y="4754"/>
                      <a:pt x="4816" y="4754"/>
                    </a:cubicBezTo>
                    <a:lnTo>
                      <a:pt x="4777" y="4754"/>
                    </a:lnTo>
                    <a:cubicBezTo>
                      <a:pt x="4766" y="4754"/>
                      <a:pt x="4757" y="4745"/>
                      <a:pt x="4757" y="4734"/>
                    </a:cubicBezTo>
                    <a:cubicBezTo>
                      <a:pt x="4757" y="4724"/>
                      <a:pt x="4766" y="4715"/>
                      <a:pt x="4777" y="4715"/>
                    </a:cubicBezTo>
                    <a:close/>
                    <a:moveTo>
                      <a:pt x="4894" y="4715"/>
                    </a:moveTo>
                    <a:lnTo>
                      <a:pt x="4933" y="4715"/>
                    </a:lnTo>
                    <a:cubicBezTo>
                      <a:pt x="4944" y="4715"/>
                      <a:pt x="4952" y="4724"/>
                      <a:pt x="4952" y="4734"/>
                    </a:cubicBezTo>
                    <a:cubicBezTo>
                      <a:pt x="4952" y="4745"/>
                      <a:pt x="4944" y="4754"/>
                      <a:pt x="4933" y="4754"/>
                    </a:cubicBezTo>
                    <a:lnTo>
                      <a:pt x="4894" y="4754"/>
                    </a:lnTo>
                    <a:cubicBezTo>
                      <a:pt x="4883" y="4754"/>
                      <a:pt x="4874" y="4745"/>
                      <a:pt x="4874" y="4734"/>
                    </a:cubicBezTo>
                    <a:cubicBezTo>
                      <a:pt x="4874" y="4724"/>
                      <a:pt x="4883" y="4715"/>
                      <a:pt x="4894" y="4715"/>
                    </a:cubicBezTo>
                    <a:close/>
                    <a:moveTo>
                      <a:pt x="5011" y="4715"/>
                    </a:moveTo>
                    <a:lnTo>
                      <a:pt x="5050" y="4715"/>
                    </a:lnTo>
                    <a:cubicBezTo>
                      <a:pt x="5061" y="4715"/>
                      <a:pt x="5069" y="4724"/>
                      <a:pt x="5069" y="4734"/>
                    </a:cubicBezTo>
                    <a:cubicBezTo>
                      <a:pt x="5069" y="4745"/>
                      <a:pt x="5061" y="4754"/>
                      <a:pt x="5050" y="4754"/>
                    </a:cubicBezTo>
                    <a:lnTo>
                      <a:pt x="5011" y="4754"/>
                    </a:lnTo>
                    <a:cubicBezTo>
                      <a:pt x="5000" y="4754"/>
                      <a:pt x="4991" y="4745"/>
                      <a:pt x="4991" y="4734"/>
                    </a:cubicBezTo>
                    <a:cubicBezTo>
                      <a:pt x="4991" y="4724"/>
                      <a:pt x="5000" y="4715"/>
                      <a:pt x="5011" y="4715"/>
                    </a:cubicBezTo>
                    <a:close/>
                    <a:moveTo>
                      <a:pt x="5128" y="4715"/>
                    </a:moveTo>
                    <a:lnTo>
                      <a:pt x="5167" y="4715"/>
                    </a:lnTo>
                    <a:cubicBezTo>
                      <a:pt x="5178" y="4715"/>
                      <a:pt x="5187" y="4724"/>
                      <a:pt x="5187" y="4734"/>
                    </a:cubicBezTo>
                    <a:cubicBezTo>
                      <a:pt x="5187" y="4745"/>
                      <a:pt x="5178" y="4754"/>
                      <a:pt x="5167" y="4754"/>
                    </a:cubicBezTo>
                    <a:lnTo>
                      <a:pt x="5128" y="4754"/>
                    </a:lnTo>
                    <a:cubicBezTo>
                      <a:pt x="5117" y="4754"/>
                      <a:pt x="5109" y="4745"/>
                      <a:pt x="5109" y="4734"/>
                    </a:cubicBezTo>
                    <a:cubicBezTo>
                      <a:pt x="5109" y="4724"/>
                      <a:pt x="5117" y="4715"/>
                      <a:pt x="5128" y="4715"/>
                    </a:cubicBezTo>
                    <a:close/>
                  </a:path>
                </a:pathLst>
              </a:custGeom>
              <a:solidFill>
                <a:srgbClr val="000000"/>
              </a:solidFill>
              <a:ln w="11113">
                <a:solidFill>
                  <a:srgbClr val="000000"/>
                </a:solidFill>
                <a:bevel/>
                <a:headEnd/>
                <a:tailEnd/>
              </a:ln>
            </p:spPr>
            <p:txBody>
              <a:bodyPr/>
              <a:lstStyle/>
              <a:p>
                <a:endParaRPr lang="en-US"/>
              </a:p>
            </p:txBody>
          </p:sp>
          <p:sp>
            <p:nvSpPr>
              <p:cNvPr id="40143" name="Rectangle 46"/>
              <p:cNvSpPr>
                <a:spLocks noChangeArrowheads="1"/>
              </p:cNvSpPr>
              <p:nvPr/>
            </p:nvSpPr>
            <p:spPr bwMode="auto">
              <a:xfrm>
                <a:off x="3353" y="1118"/>
                <a:ext cx="379" cy="111"/>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1000" b="1">
                    <a:solidFill>
                      <a:srgbClr val="000000"/>
                    </a:solidFill>
                  </a:rPr>
                  <a:t>C COMPILER</a:t>
                </a:r>
                <a:endParaRPr lang="en-US" sz="1200"/>
              </a:p>
            </p:txBody>
          </p:sp>
          <p:sp>
            <p:nvSpPr>
              <p:cNvPr id="40144" name="Freeform 47"/>
              <p:cNvSpPr>
                <a:spLocks/>
              </p:cNvSpPr>
              <p:nvPr/>
            </p:nvSpPr>
            <p:spPr bwMode="auto">
              <a:xfrm>
                <a:off x="2751" y="3098"/>
                <a:ext cx="1215" cy="348"/>
              </a:xfrm>
              <a:custGeom>
                <a:avLst/>
                <a:gdLst>
                  <a:gd name="T0" fmla="*/ 0 w 2927"/>
                  <a:gd name="T1" fmla="*/ 0 h 1138"/>
                  <a:gd name="T2" fmla="*/ 0 w 2927"/>
                  <a:gd name="T3" fmla="*/ 0 h 1138"/>
                  <a:gd name="T4" fmla="*/ 0 w 2927"/>
                  <a:gd name="T5" fmla="*/ 0 h 1138"/>
                  <a:gd name="T6" fmla="*/ 0 w 2927"/>
                  <a:gd name="T7" fmla="*/ 0 h 1138"/>
                  <a:gd name="T8" fmla="*/ 0 w 2927"/>
                  <a:gd name="T9" fmla="*/ 0 h 1138"/>
                  <a:gd name="T10" fmla="*/ 0 w 2927"/>
                  <a:gd name="T11" fmla="*/ 0 h 1138"/>
                  <a:gd name="T12" fmla="*/ 0 w 2927"/>
                  <a:gd name="T13" fmla="*/ 0 h 1138"/>
                  <a:gd name="T14" fmla="*/ 0 w 2927"/>
                  <a:gd name="T15" fmla="*/ 0 h 1138"/>
                  <a:gd name="T16" fmla="*/ 0 w 2927"/>
                  <a:gd name="T17" fmla="*/ 0 h 1138"/>
                  <a:gd name="T18" fmla="*/ 0 w 2927"/>
                  <a:gd name="T19" fmla="*/ 0 h 1138"/>
                  <a:gd name="T20" fmla="*/ 0 w 2927"/>
                  <a:gd name="T21" fmla="*/ 0 h 1138"/>
                  <a:gd name="T22" fmla="*/ 0 w 2927"/>
                  <a:gd name="T23" fmla="*/ 0 h 11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27"/>
                  <a:gd name="T37" fmla="*/ 0 h 1138"/>
                  <a:gd name="T38" fmla="*/ 2927 w 2927"/>
                  <a:gd name="T39" fmla="*/ 1138 h 11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27" h="1138">
                    <a:moveTo>
                      <a:pt x="2764" y="1138"/>
                    </a:moveTo>
                    <a:cubicBezTo>
                      <a:pt x="2854" y="1138"/>
                      <a:pt x="2926" y="1065"/>
                      <a:pt x="2926" y="975"/>
                    </a:cubicBezTo>
                    <a:lnTo>
                      <a:pt x="2927" y="975"/>
                    </a:lnTo>
                    <a:lnTo>
                      <a:pt x="2927" y="163"/>
                    </a:lnTo>
                    <a:cubicBezTo>
                      <a:pt x="2926" y="73"/>
                      <a:pt x="2854" y="0"/>
                      <a:pt x="2764" y="0"/>
                    </a:cubicBezTo>
                    <a:lnTo>
                      <a:pt x="163" y="0"/>
                    </a:lnTo>
                    <a:cubicBezTo>
                      <a:pt x="73" y="0"/>
                      <a:pt x="0" y="73"/>
                      <a:pt x="0" y="163"/>
                    </a:cubicBezTo>
                    <a:lnTo>
                      <a:pt x="0" y="975"/>
                    </a:lnTo>
                    <a:cubicBezTo>
                      <a:pt x="0" y="1065"/>
                      <a:pt x="73" y="1138"/>
                      <a:pt x="163" y="1138"/>
                    </a:cubicBezTo>
                    <a:lnTo>
                      <a:pt x="2764" y="1138"/>
                    </a:lnTo>
                    <a:close/>
                  </a:path>
                </a:pathLst>
              </a:custGeom>
              <a:solidFill>
                <a:srgbClr val="FFFFFF"/>
              </a:solidFill>
              <a:ln w="0">
                <a:solidFill>
                  <a:srgbClr val="000000"/>
                </a:solidFill>
                <a:round/>
                <a:headEnd/>
                <a:tailEnd/>
              </a:ln>
            </p:spPr>
            <p:txBody>
              <a:bodyPr/>
              <a:lstStyle/>
              <a:p>
                <a:endParaRPr lang="en-US"/>
              </a:p>
            </p:txBody>
          </p:sp>
          <p:sp>
            <p:nvSpPr>
              <p:cNvPr id="40145" name="Freeform 48"/>
              <p:cNvSpPr>
                <a:spLocks/>
              </p:cNvSpPr>
              <p:nvPr/>
            </p:nvSpPr>
            <p:spPr bwMode="auto">
              <a:xfrm>
                <a:off x="2751" y="3098"/>
                <a:ext cx="1215" cy="348"/>
              </a:xfrm>
              <a:custGeom>
                <a:avLst/>
                <a:gdLst>
                  <a:gd name="T0" fmla="*/ 0 w 2927"/>
                  <a:gd name="T1" fmla="*/ 0 h 1138"/>
                  <a:gd name="T2" fmla="*/ 0 w 2927"/>
                  <a:gd name="T3" fmla="*/ 0 h 1138"/>
                  <a:gd name="T4" fmla="*/ 0 w 2927"/>
                  <a:gd name="T5" fmla="*/ 0 h 1138"/>
                  <a:gd name="T6" fmla="*/ 0 w 2927"/>
                  <a:gd name="T7" fmla="*/ 0 h 1138"/>
                  <a:gd name="T8" fmla="*/ 0 w 2927"/>
                  <a:gd name="T9" fmla="*/ 0 h 1138"/>
                  <a:gd name="T10" fmla="*/ 0 w 2927"/>
                  <a:gd name="T11" fmla="*/ 0 h 1138"/>
                  <a:gd name="T12" fmla="*/ 0 w 2927"/>
                  <a:gd name="T13" fmla="*/ 0 h 1138"/>
                  <a:gd name="T14" fmla="*/ 0 w 2927"/>
                  <a:gd name="T15" fmla="*/ 0 h 1138"/>
                  <a:gd name="T16" fmla="*/ 0 w 2927"/>
                  <a:gd name="T17" fmla="*/ 0 h 1138"/>
                  <a:gd name="T18" fmla="*/ 0 w 2927"/>
                  <a:gd name="T19" fmla="*/ 0 h 1138"/>
                  <a:gd name="T20" fmla="*/ 0 w 2927"/>
                  <a:gd name="T21" fmla="*/ 0 h 1138"/>
                  <a:gd name="T22" fmla="*/ 0 w 2927"/>
                  <a:gd name="T23" fmla="*/ 0 h 11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27"/>
                  <a:gd name="T37" fmla="*/ 0 h 1138"/>
                  <a:gd name="T38" fmla="*/ 2927 w 2927"/>
                  <a:gd name="T39" fmla="*/ 1138 h 11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27" h="1138">
                    <a:moveTo>
                      <a:pt x="2764" y="1138"/>
                    </a:moveTo>
                    <a:cubicBezTo>
                      <a:pt x="2854" y="1138"/>
                      <a:pt x="2926" y="1065"/>
                      <a:pt x="2926" y="975"/>
                    </a:cubicBezTo>
                    <a:lnTo>
                      <a:pt x="2927" y="975"/>
                    </a:lnTo>
                    <a:lnTo>
                      <a:pt x="2927" y="163"/>
                    </a:lnTo>
                    <a:cubicBezTo>
                      <a:pt x="2926" y="73"/>
                      <a:pt x="2854" y="0"/>
                      <a:pt x="2764" y="0"/>
                    </a:cubicBezTo>
                    <a:lnTo>
                      <a:pt x="163" y="0"/>
                    </a:lnTo>
                    <a:cubicBezTo>
                      <a:pt x="73" y="0"/>
                      <a:pt x="0" y="73"/>
                      <a:pt x="0" y="163"/>
                    </a:cubicBezTo>
                    <a:lnTo>
                      <a:pt x="0" y="975"/>
                    </a:lnTo>
                    <a:cubicBezTo>
                      <a:pt x="0" y="1065"/>
                      <a:pt x="73" y="1138"/>
                      <a:pt x="163" y="1138"/>
                    </a:cubicBezTo>
                    <a:lnTo>
                      <a:pt x="2764" y="1138"/>
                    </a:lnTo>
                    <a:close/>
                  </a:path>
                </a:pathLst>
              </a:custGeom>
              <a:noFill/>
              <a:ln w="14288" cap="rnd">
                <a:solidFill>
                  <a:srgbClr val="000000"/>
                </a:solidFill>
                <a:round/>
                <a:headEnd/>
                <a:tailEnd/>
              </a:ln>
            </p:spPr>
            <p:txBody>
              <a:bodyPr/>
              <a:lstStyle/>
              <a:p>
                <a:endParaRPr lang="en-US"/>
              </a:p>
            </p:txBody>
          </p:sp>
          <p:sp>
            <p:nvSpPr>
              <p:cNvPr id="40146" name="Rectangle 49"/>
              <p:cNvSpPr>
                <a:spLocks noChangeArrowheads="1"/>
              </p:cNvSpPr>
              <p:nvPr/>
            </p:nvSpPr>
            <p:spPr bwMode="auto">
              <a:xfrm>
                <a:off x="3203" y="3228"/>
                <a:ext cx="405"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                Linker</a:t>
                </a:r>
                <a:endParaRPr lang="en-US" sz="1200"/>
              </a:p>
            </p:txBody>
          </p:sp>
          <p:pic>
            <p:nvPicPr>
              <p:cNvPr id="40147" name="Picture 50"/>
              <p:cNvPicPr>
                <a:picLocks noChangeAspect="1" noChangeArrowheads="1"/>
              </p:cNvPicPr>
              <p:nvPr/>
            </p:nvPicPr>
            <p:blipFill>
              <a:blip r:embed="rId4"/>
              <a:srcRect/>
              <a:stretch>
                <a:fillRect/>
              </a:stretch>
            </p:blipFill>
            <p:spPr bwMode="auto">
              <a:xfrm>
                <a:off x="2422" y="569"/>
                <a:ext cx="272" cy="220"/>
              </a:xfrm>
              <a:prstGeom prst="rect">
                <a:avLst/>
              </a:prstGeom>
              <a:noFill/>
              <a:ln w="9525">
                <a:noFill/>
                <a:miter lim="800000"/>
                <a:headEnd/>
                <a:tailEnd/>
              </a:ln>
            </p:spPr>
          </p:pic>
          <p:pic>
            <p:nvPicPr>
              <p:cNvPr id="40148" name="Picture 51"/>
              <p:cNvPicPr>
                <a:picLocks noChangeAspect="1" noChangeArrowheads="1"/>
              </p:cNvPicPr>
              <p:nvPr/>
            </p:nvPicPr>
            <p:blipFill>
              <a:blip r:embed="rId5"/>
              <a:srcRect/>
              <a:stretch>
                <a:fillRect/>
              </a:stretch>
            </p:blipFill>
            <p:spPr bwMode="auto">
              <a:xfrm>
                <a:off x="2422" y="569"/>
                <a:ext cx="272" cy="220"/>
              </a:xfrm>
              <a:prstGeom prst="rect">
                <a:avLst/>
              </a:prstGeom>
              <a:noFill/>
              <a:ln w="9525">
                <a:noFill/>
                <a:miter lim="800000"/>
                <a:headEnd/>
                <a:tailEnd/>
              </a:ln>
            </p:spPr>
          </p:pic>
          <p:sp>
            <p:nvSpPr>
              <p:cNvPr id="40149" name="Freeform 52"/>
              <p:cNvSpPr>
                <a:spLocks/>
              </p:cNvSpPr>
              <p:nvPr/>
            </p:nvSpPr>
            <p:spPr bwMode="auto">
              <a:xfrm>
                <a:off x="2423" y="612"/>
                <a:ext cx="249" cy="153"/>
              </a:xfrm>
              <a:custGeom>
                <a:avLst/>
                <a:gdLst>
                  <a:gd name="T0" fmla="*/ 0 w 600"/>
                  <a:gd name="T1" fmla="*/ 0 h 501"/>
                  <a:gd name="T2" fmla="*/ 0 w 600"/>
                  <a:gd name="T3" fmla="*/ 0 h 501"/>
                  <a:gd name="T4" fmla="*/ 0 w 600"/>
                  <a:gd name="T5" fmla="*/ 0 h 501"/>
                  <a:gd name="T6" fmla="*/ 0 w 600"/>
                  <a:gd name="T7" fmla="*/ 0 h 501"/>
                  <a:gd name="T8" fmla="*/ 0 w 600"/>
                  <a:gd name="T9" fmla="*/ 0 h 501"/>
                  <a:gd name="T10" fmla="*/ 0 w 600"/>
                  <a:gd name="T11" fmla="*/ 0 h 501"/>
                  <a:gd name="T12" fmla="*/ 0 60000 65536"/>
                  <a:gd name="T13" fmla="*/ 0 60000 65536"/>
                  <a:gd name="T14" fmla="*/ 0 60000 65536"/>
                  <a:gd name="T15" fmla="*/ 0 60000 65536"/>
                  <a:gd name="T16" fmla="*/ 0 60000 65536"/>
                  <a:gd name="T17" fmla="*/ 0 60000 65536"/>
                  <a:gd name="T18" fmla="*/ 0 w 600"/>
                  <a:gd name="T19" fmla="*/ 0 h 501"/>
                  <a:gd name="T20" fmla="*/ 600 w 600"/>
                  <a:gd name="T21" fmla="*/ 501 h 501"/>
                </a:gdLst>
                <a:ahLst/>
                <a:cxnLst>
                  <a:cxn ang="T12">
                    <a:pos x="T0" y="T1"/>
                  </a:cxn>
                  <a:cxn ang="T13">
                    <a:pos x="T2" y="T3"/>
                  </a:cxn>
                  <a:cxn ang="T14">
                    <a:pos x="T4" y="T5"/>
                  </a:cxn>
                  <a:cxn ang="T15">
                    <a:pos x="T6" y="T7"/>
                  </a:cxn>
                  <a:cxn ang="T16">
                    <a:pos x="T8" y="T9"/>
                  </a:cxn>
                  <a:cxn ang="T17">
                    <a:pos x="T10" y="T11"/>
                  </a:cxn>
                </a:cxnLst>
                <a:rect l="T18" t="T19" r="T20" b="T21"/>
                <a:pathLst>
                  <a:path w="600" h="501">
                    <a:moveTo>
                      <a:pt x="392" y="501"/>
                    </a:moveTo>
                    <a:cubicBezTo>
                      <a:pt x="483" y="493"/>
                      <a:pt x="562" y="427"/>
                      <a:pt x="600" y="327"/>
                    </a:cubicBezTo>
                    <a:cubicBezTo>
                      <a:pt x="381" y="306"/>
                      <a:pt x="169" y="190"/>
                      <a:pt x="0" y="0"/>
                    </a:cubicBezTo>
                    <a:lnTo>
                      <a:pt x="58" y="124"/>
                    </a:lnTo>
                    <a:lnTo>
                      <a:pt x="392" y="501"/>
                    </a:lnTo>
                  </a:path>
                </a:pathLst>
              </a:custGeom>
              <a:noFill/>
              <a:ln w="7938" cap="rnd">
                <a:solidFill>
                  <a:srgbClr val="000000"/>
                </a:solidFill>
                <a:round/>
                <a:headEnd/>
                <a:tailEnd/>
              </a:ln>
            </p:spPr>
            <p:txBody>
              <a:bodyPr/>
              <a:lstStyle/>
              <a:p>
                <a:endParaRPr lang="en-US"/>
              </a:p>
            </p:txBody>
          </p:sp>
          <p:pic>
            <p:nvPicPr>
              <p:cNvPr id="40150" name="Picture 53"/>
              <p:cNvPicPr>
                <a:picLocks noChangeAspect="1" noChangeArrowheads="1"/>
              </p:cNvPicPr>
              <p:nvPr/>
            </p:nvPicPr>
            <p:blipFill>
              <a:blip r:embed="rId6"/>
              <a:srcRect/>
              <a:stretch>
                <a:fillRect/>
              </a:stretch>
            </p:blipFill>
            <p:spPr bwMode="auto">
              <a:xfrm>
                <a:off x="2382" y="393"/>
                <a:ext cx="398" cy="387"/>
              </a:xfrm>
              <a:prstGeom prst="rect">
                <a:avLst/>
              </a:prstGeom>
              <a:noFill/>
              <a:ln w="9525">
                <a:noFill/>
                <a:miter lim="800000"/>
                <a:headEnd/>
                <a:tailEnd/>
              </a:ln>
            </p:spPr>
          </p:pic>
          <p:pic>
            <p:nvPicPr>
              <p:cNvPr id="40151" name="Picture 54"/>
              <p:cNvPicPr>
                <a:picLocks noChangeAspect="1" noChangeArrowheads="1"/>
              </p:cNvPicPr>
              <p:nvPr/>
            </p:nvPicPr>
            <p:blipFill>
              <a:blip r:embed="rId7"/>
              <a:srcRect/>
              <a:stretch>
                <a:fillRect/>
              </a:stretch>
            </p:blipFill>
            <p:spPr bwMode="auto">
              <a:xfrm>
                <a:off x="2382" y="393"/>
                <a:ext cx="398" cy="387"/>
              </a:xfrm>
              <a:prstGeom prst="rect">
                <a:avLst/>
              </a:prstGeom>
              <a:noFill/>
              <a:ln w="9525">
                <a:noFill/>
                <a:miter lim="800000"/>
                <a:headEnd/>
                <a:tailEnd/>
              </a:ln>
            </p:spPr>
          </p:pic>
          <p:sp>
            <p:nvSpPr>
              <p:cNvPr id="40152" name="Freeform 55"/>
              <p:cNvSpPr>
                <a:spLocks/>
              </p:cNvSpPr>
              <p:nvPr/>
            </p:nvSpPr>
            <p:spPr bwMode="auto">
              <a:xfrm>
                <a:off x="2414" y="403"/>
                <a:ext cx="335" cy="362"/>
              </a:xfrm>
              <a:custGeom>
                <a:avLst/>
                <a:gdLst>
                  <a:gd name="T0" fmla="*/ 0 w 808"/>
                  <a:gd name="T1" fmla="*/ 0 h 1185"/>
                  <a:gd name="T2" fmla="*/ 0 w 808"/>
                  <a:gd name="T3" fmla="*/ 0 h 1185"/>
                  <a:gd name="T4" fmla="*/ 0 w 808"/>
                  <a:gd name="T5" fmla="*/ 0 h 1185"/>
                  <a:gd name="T6" fmla="*/ 0 w 808"/>
                  <a:gd name="T7" fmla="*/ 0 h 1185"/>
                  <a:gd name="T8" fmla="*/ 0 w 808"/>
                  <a:gd name="T9" fmla="*/ 0 h 1185"/>
                  <a:gd name="T10" fmla="*/ 0 w 808"/>
                  <a:gd name="T11" fmla="*/ 0 h 1185"/>
                  <a:gd name="T12" fmla="*/ 0 w 808"/>
                  <a:gd name="T13" fmla="*/ 0 h 1185"/>
                  <a:gd name="T14" fmla="*/ 0 60000 65536"/>
                  <a:gd name="T15" fmla="*/ 0 60000 65536"/>
                  <a:gd name="T16" fmla="*/ 0 60000 65536"/>
                  <a:gd name="T17" fmla="*/ 0 60000 65536"/>
                  <a:gd name="T18" fmla="*/ 0 60000 65536"/>
                  <a:gd name="T19" fmla="*/ 0 60000 65536"/>
                  <a:gd name="T20" fmla="*/ 0 60000 65536"/>
                  <a:gd name="T21" fmla="*/ 0 w 808"/>
                  <a:gd name="T22" fmla="*/ 0 h 1185"/>
                  <a:gd name="T23" fmla="*/ 808 w 808"/>
                  <a:gd name="T24" fmla="*/ 1185 h 1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8" h="1185">
                    <a:moveTo>
                      <a:pt x="808" y="376"/>
                    </a:moveTo>
                    <a:cubicBezTo>
                      <a:pt x="581" y="563"/>
                      <a:pt x="436" y="858"/>
                      <a:pt x="411" y="1185"/>
                    </a:cubicBezTo>
                    <a:lnTo>
                      <a:pt x="0" y="789"/>
                    </a:lnTo>
                    <a:cubicBezTo>
                      <a:pt x="84" y="410"/>
                      <a:pt x="253" y="119"/>
                      <a:pt x="458" y="0"/>
                    </a:cubicBezTo>
                    <a:lnTo>
                      <a:pt x="808" y="376"/>
                    </a:lnTo>
                  </a:path>
                </a:pathLst>
              </a:custGeom>
              <a:noFill/>
              <a:ln w="7938" cap="rnd">
                <a:solidFill>
                  <a:srgbClr val="000000"/>
                </a:solidFill>
                <a:round/>
                <a:headEnd/>
                <a:tailEnd/>
              </a:ln>
            </p:spPr>
            <p:txBody>
              <a:bodyPr/>
              <a:lstStyle/>
              <a:p>
                <a:endParaRPr lang="en-US"/>
              </a:p>
            </p:txBody>
          </p:sp>
          <p:sp>
            <p:nvSpPr>
              <p:cNvPr id="40153" name="Rectangle 56"/>
              <p:cNvSpPr>
                <a:spLocks noChangeArrowheads="1"/>
              </p:cNvSpPr>
              <p:nvPr/>
            </p:nvSpPr>
            <p:spPr bwMode="auto">
              <a:xfrm>
                <a:off x="2501" y="388"/>
                <a:ext cx="253" cy="5"/>
              </a:xfrm>
              <a:prstGeom prst="rect">
                <a:avLst/>
              </a:prstGeom>
              <a:solidFill>
                <a:srgbClr val="CECDCC"/>
              </a:solidFill>
              <a:ln w="9525">
                <a:noFill/>
                <a:miter lim="800000"/>
                <a:headEnd/>
                <a:tailEnd/>
              </a:ln>
            </p:spPr>
            <p:txBody>
              <a:bodyPr/>
              <a:lstStyle/>
              <a:p>
                <a:endParaRPr lang="en-US"/>
              </a:p>
            </p:txBody>
          </p:sp>
          <p:sp>
            <p:nvSpPr>
              <p:cNvPr id="40154" name="Rectangle 57"/>
              <p:cNvSpPr>
                <a:spLocks noChangeArrowheads="1"/>
              </p:cNvSpPr>
              <p:nvPr/>
            </p:nvSpPr>
            <p:spPr bwMode="auto">
              <a:xfrm>
                <a:off x="2501" y="393"/>
                <a:ext cx="253" cy="5"/>
              </a:xfrm>
              <a:prstGeom prst="rect">
                <a:avLst/>
              </a:prstGeom>
              <a:solidFill>
                <a:srgbClr val="FFCC99"/>
              </a:solidFill>
              <a:ln w="9525">
                <a:noFill/>
                <a:miter lim="800000"/>
                <a:headEnd/>
                <a:tailEnd/>
              </a:ln>
            </p:spPr>
            <p:txBody>
              <a:bodyPr/>
              <a:lstStyle/>
              <a:p>
                <a:endParaRPr lang="en-US"/>
              </a:p>
            </p:txBody>
          </p:sp>
          <p:sp>
            <p:nvSpPr>
              <p:cNvPr id="40155" name="Rectangle 58"/>
              <p:cNvSpPr>
                <a:spLocks noChangeArrowheads="1"/>
              </p:cNvSpPr>
              <p:nvPr/>
            </p:nvSpPr>
            <p:spPr bwMode="auto">
              <a:xfrm>
                <a:off x="2501" y="398"/>
                <a:ext cx="253" cy="4"/>
              </a:xfrm>
              <a:prstGeom prst="rect">
                <a:avLst/>
              </a:prstGeom>
              <a:solidFill>
                <a:srgbClr val="FDCC9B"/>
              </a:solidFill>
              <a:ln w="9525">
                <a:noFill/>
                <a:miter lim="800000"/>
                <a:headEnd/>
                <a:tailEnd/>
              </a:ln>
            </p:spPr>
            <p:txBody>
              <a:bodyPr/>
              <a:lstStyle/>
              <a:p>
                <a:endParaRPr lang="en-US"/>
              </a:p>
            </p:txBody>
          </p:sp>
          <p:sp>
            <p:nvSpPr>
              <p:cNvPr id="40156" name="Rectangle 59"/>
              <p:cNvSpPr>
                <a:spLocks noChangeArrowheads="1"/>
              </p:cNvSpPr>
              <p:nvPr/>
            </p:nvSpPr>
            <p:spPr bwMode="auto">
              <a:xfrm>
                <a:off x="2501" y="402"/>
                <a:ext cx="253" cy="5"/>
              </a:xfrm>
              <a:prstGeom prst="rect">
                <a:avLst/>
              </a:prstGeom>
              <a:solidFill>
                <a:srgbClr val="FCCC9C"/>
              </a:solidFill>
              <a:ln w="9525">
                <a:noFill/>
                <a:miter lim="800000"/>
                <a:headEnd/>
                <a:tailEnd/>
              </a:ln>
            </p:spPr>
            <p:txBody>
              <a:bodyPr/>
              <a:lstStyle/>
              <a:p>
                <a:endParaRPr lang="en-US"/>
              </a:p>
            </p:txBody>
          </p:sp>
          <p:sp>
            <p:nvSpPr>
              <p:cNvPr id="40157" name="Rectangle 60"/>
              <p:cNvSpPr>
                <a:spLocks noChangeArrowheads="1"/>
              </p:cNvSpPr>
              <p:nvPr/>
            </p:nvSpPr>
            <p:spPr bwMode="auto">
              <a:xfrm>
                <a:off x="2501" y="407"/>
                <a:ext cx="253" cy="5"/>
              </a:xfrm>
              <a:prstGeom prst="rect">
                <a:avLst/>
              </a:prstGeom>
              <a:solidFill>
                <a:srgbClr val="FACC9E"/>
              </a:solidFill>
              <a:ln w="9525">
                <a:noFill/>
                <a:miter lim="800000"/>
                <a:headEnd/>
                <a:tailEnd/>
              </a:ln>
            </p:spPr>
            <p:txBody>
              <a:bodyPr/>
              <a:lstStyle/>
              <a:p>
                <a:endParaRPr lang="en-US"/>
              </a:p>
            </p:txBody>
          </p:sp>
          <p:sp>
            <p:nvSpPr>
              <p:cNvPr id="40158" name="Rectangle 61"/>
              <p:cNvSpPr>
                <a:spLocks noChangeArrowheads="1"/>
              </p:cNvSpPr>
              <p:nvPr/>
            </p:nvSpPr>
            <p:spPr bwMode="auto">
              <a:xfrm>
                <a:off x="2501" y="412"/>
                <a:ext cx="253" cy="5"/>
              </a:xfrm>
              <a:prstGeom prst="rect">
                <a:avLst/>
              </a:prstGeom>
              <a:solidFill>
                <a:srgbClr val="F9CCA0"/>
              </a:solidFill>
              <a:ln w="9525">
                <a:noFill/>
                <a:miter lim="800000"/>
                <a:headEnd/>
                <a:tailEnd/>
              </a:ln>
            </p:spPr>
            <p:txBody>
              <a:bodyPr/>
              <a:lstStyle/>
              <a:p>
                <a:endParaRPr lang="en-US"/>
              </a:p>
            </p:txBody>
          </p:sp>
          <p:sp>
            <p:nvSpPr>
              <p:cNvPr id="40159" name="Rectangle 62"/>
              <p:cNvSpPr>
                <a:spLocks noChangeArrowheads="1"/>
              </p:cNvSpPr>
              <p:nvPr/>
            </p:nvSpPr>
            <p:spPr bwMode="auto">
              <a:xfrm>
                <a:off x="2501" y="417"/>
                <a:ext cx="253" cy="5"/>
              </a:xfrm>
              <a:prstGeom prst="rect">
                <a:avLst/>
              </a:prstGeom>
              <a:solidFill>
                <a:srgbClr val="F7CCA2"/>
              </a:solidFill>
              <a:ln w="9525">
                <a:noFill/>
                <a:miter lim="800000"/>
                <a:headEnd/>
                <a:tailEnd/>
              </a:ln>
            </p:spPr>
            <p:txBody>
              <a:bodyPr/>
              <a:lstStyle/>
              <a:p>
                <a:endParaRPr lang="en-US"/>
              </a:p>
            </p:txBody>
          </p:sp>
          <p:sp>
            <p:nvSpPr>
              <p:cNvPr id="40160" name="Rectangle 63"/>
              <p:cNvSpPr>
                <a:spLocks noChangeArrowheads="1"/>
              </p:cNvSpPr>
              <p:nvPr/>
            </p:nvSpPr>
            <p:spPr bwMode="auto">
              <a:xfrm>
                <a:off x="2501" y="422"/>
                <a:ext cx="253" cy="5"/>
              </a:xfrm>
              <a:prstGeom prst="rect">
                <a:avLst/>
              </a:prstGeom>
              <a:solidFill>
                <a:srgbClr val="F6CCA3"/>
              </a:solidFill>
              <a:ln w="9525">
                <a:noFill/>
                <a:miter lim="800000"/>
                <a:headEnd/>
                <a:tailEnd/>
              </a:ln>
            </p:spPr>
            <p:txBody>
              <a:bodyPr/>
              <a:lstStyle/>
              <a:p>
                <a:endParaRPr lang="en-US"/>
              </a:p>
            </p:txBody>
          </p:sp>
          <p:sp>
            <p:nvSpPr>
              <p:cNvPr id="40161" name="Rectangle 64"/>
              <p:cNvSpPr>
                <a:spLocks noChangeArrowheads="1"/>
              </p:cNvSpPr>
              <p:nvPr/>
            </p:nvSpPr>
            <p:spPr bwMode="auto">
              <a:xfrm>
                <a:off x="2501" y="427"/>
                <a:ext cx="253" cy="5"/>
              </a:xfrm>
              <a:prstGeom prst="rect">
                <a:avLst/>
              </a:prstGeom>
              <a:solidFill>
                <a:srgbClr val="F4CCA5"/>
              </a:solidFill>
              <a:ln w="9525">
                <a:noFill/>
                <a:miter lim="800000"/>
                <a:headEnd/>
                <a:tailEnd/>
              </a:ln>
            </p:spPr>
            <p:txBody>
              <a:bodyPr/>
              <a:lstStyle/>
              <a:p>
                <a:endParaRPr lang="en-US"/>
              </a:p>
            </p:txBody>
          </p:sp>
          <p:sp>
            <p:nvSpPr>
              <p:cNvPr id="40162" name="Rectangle 65"/>
              <p:cNvSpPr>
                <a:spLocks noChangeArrowheads="1"/>
              </p:cNvSpPr>
              <p:nvPr/>
            </p:nvSpPr>
            <p:spPr bwMode="auto">
              <a:xfrm>
                <a:off x="2501" y="432"/>
                <a:ext cx="253" cy="5"/>
              </a:xfrm>
              <a:prstGeom prst="rect">
                <a:avLst/>
              </a:prstGeom>
              <a:solidFill>
                <a:srgbClr val="F2CCA6"/>
              </a:solidFill>
              <a:ln w="9525">
                <a:noFill/>
                <a:miter lim="800000"/>
                <a:headEnd/>
                <a:tailEnd/>
              </a:ln>
            </p:spPr>
            <p:txBody>
              <a:bodyPr/>
              <a:lstStyle/>
              <a:p>
                <a:endParaRPr lang="en-US"/>
              </a:p>
            </p:txBody>
          </p:sp>
          <p:sp>
            <p:nvSpPr>
              <p:cNvPr id="40163" name="Rectangle 66"/>
              <p:cNvSpPr>
                <a:spLocks noChangeArrowheads="1"/>
              </p:cNvSpPr>
              <p:nvPr/>
            </p:nvSpPr>
            <p:spPr bwMode="auto">
              <a:xfrm>
                <a:off x="2501" y="437"/>
                <a:ext cx="253" cy="5"/>
              </a:xfrm>
              <a:prstGeom prst="rect">
                <a:avLst/>
              </a:prstGeom>
              <a:solidFill>
                <a:srgbClr val="F0CCA8"/>
              </a:solidFill>
              <a:ln w="9525">
                <a:noFill/>
                <a:miter lim="800000"/>
                <a:headEnd/>
                <a:tailEnd/>
              </a:ln>
            </p:spPr>
            <p:txBody>
              <a:bodyPr/>
              <a:lstStyle/>
              <a:p>
                <a:endParaRPr lang="en-US"/>
              </a:p>
            </p:txBody>
          </p:sp>
          <p:sp>
            <p:nvSpPr>
              <p:cNvPr id="40164" name="Rectangle 67"/>
              <p:cNvSpPr>
                <a:spLocks noChangeArrowheads="1"/>
              </p:cNvSpPr>
              <p:nvPr/>
            </p:nvSpPr>
            <p:spPr bwMode="auto">
              <a:xfrm>
                <a:off x="2501" y="442"/>
                <a:ext cx="253" cy="5"/>
              </a:xfrm>
              <a:prstGeom prst="rect">
                <a:avLst/>
              </a:prstGeom>
              <a:solidFill>
                <a:srgbClr val="EECCAA"/>
              </a:solidFill>
              <a:ln w="9525">
                <a:noFill/>
                <a:miter lim="800000"/>
                <a:headEnd/>
                <a:tailEnd/>
              </a:ln>
            </p:spPr>
            <p:txBody>
              <a:bodyPr/>
              <a:lstStyle/>
              <a:p>
                <a:endParaRPr lang="en-US"/>
              </a:p>
            </p:txBody>
          </p:sp>
          <p:sp>
            <p:nvSpPr>
              <p:cNvPr id="40165" name="Rectangle 68"/>
              <p:cNvSpPr>
                <a:spLocks noChangeArrowheads="1"/>
              </p:cNvSpPr>
              <p:nvPr/>
            </p:nvSpPr>
            <p:spPr bwMode="auto">
              <a:xfrm>
                <a:off x="2501" y="447"/>
                <a:ext cx="253" cy="4"/>
              </a:xfrm>
              <a:prstGeom prst="rect">
                <a:avLst/>
              </a:prstGeom>
              <a:solidFill>
                <a:srgbClr val="EDCCAC"/>
              </a:solidFill>
              <a:ln w="9525">
                <a:noFill/>
                <a:miter lim="800000"/>
                <a:headEnd/>
                <a:tailEnd/>
              </a:ln>
            </p:spPr>
            <p:txBody>
              <a:bodyPr/>
              <a:lstStyle/>
              <a:p>
                <a:endParaRPr lang="en-US"/>
              </a:p>
            </p:txBody>
          </p:sp>
          <p:sp>
            <p:nvSpPr>
              <p:cNvPr id="40166" name="Rectangle 69"/>
              <p:cNvSpPr>
                <a:spLocks noChangeArrowheads="1"/>
              </p:cNvSpPr>
              <p:nvPr/>
            </p:nvSpPr>
            <p:spPr bwMode="auto">
              <a:xfrm>
                <a:off x="2501" y="451"/>
                <a:ext cx="253" cy="5"/>
              </a:xfrm>
              <a:prstGeom prst="rect">
                <a:avLst/>
              </a:prstGeom>
              <a:solidFill>
                <a:srgbClr val="EBCCAE"/>
              </a:solidFill>
              <a:ln w="9525">
                <a:noFill/>
                <a:miter lim="800000"/>
                <a:headEnd/>
                <a:tailEnd/>
              </a:ln>
            </p:spPr>
            <p:txBody>
              <a:bodyPr/>
              <a:lstStyle/>
              <a:p>
                <a:endParaRPr lang="en-US"/>
              </a:p>
            </p:txBody>
          </p:sp>
          <p:sp>
            <p:nvSpPr>
              <p:cNvPr id="40167" name="Rectangle 70"/>
              <p:cNvSpPr>
                <a:spLocks noChangeArrowheads="1"/>
              </p:cNvSpPr>
              <p:nvPr/>
            </p:nvSpPr>
            <p:spPr bwMode="auto">
              <a:xfrm>
                <a:off x="2501" y="456"/>
                <a:ext cx="253" cy="5"/>
              </a:xfrm>
              <a:prstGeom prst="rect">
                <a:avLst/>
              </a:prstGeom>
              <a:solidFill>
                <a:srgbClr val="EACCAF"/>
              </a:solidFill>
              <a:ln w="9525">
                <a:noFill/>
                <a:miter lim="800000"/>
                <a:headEnd/>
                <a:tailEnd/>
              </a:ln>
            </p:spPr>
            <p:txBody>
              <a:bodyPr/>
              <a:lstStyle/>
              <a:p>
                <a:endParaRPr lang="en-US"/>
              </a:p>
            </p:txBody>
          </p:sp>
          <p:sp>
            <p:nvSpPr>
              <p:cNvPr id="40168" name="Rectangle 71"/>
              <p:cNvSpPr>
                <a:spLocks noChangeArrowheads="1"/>
              </p:cNvSpPr>
              <p:nvPr/>
            </p:nvSpPr>
            <p:spPr bwMode="auto">
              <a:xfrm>
                <a:off x="2501" y="461"/>
                <a:ext cx="253" cy="5"/>
              </a:xfrm>
              <a:prstGeom prst="rect">
                <a:avLst/>
              </a:prstGeom>
              <a:solidFill>
                <a:srgbClr val="E8CCB1"/>
              </a:solidFill>
              <a:ln w="9525">
                <a:noFill/>
                <a:miter lim="800000"/>
                <a:headEnd/>
                <a:tailEnd/>
              </a:ln>
            </p:spPr>
            <p:txBody>
              <a:bodyPr/>
              <a:lstStyle/>
              <a:p>
                <a:endParaRPr lang="en-US"/>
              </a:p>
            </p:txBody>
          </p:sp>
          <p:sp>
            <p:nvSpPr>
              <p:cNvPr id="40169" name="Rectangle 72"/>
              <p:cNvSpPr>
                <a:spLocks noChangeArrowheads="1"/>
              </p:cNvSpPr>
              <p:nvPr/>
            </p:nvSpPr>
            <p:spPr bwMode="auto">
              <a:xfrm>
                <a:off x="2501" y="466"/>
                <a:ext cx="253" cy="5"/>
              </a:xfrm>
              <a:prstGeom prst="rect">
                <a:avLst/>
              </a:prstGeom>
              <a:solidFill>
                <a:srgbClr val="E7CDB2"/>
              </a:solidFill>
              <a:ln w="9525">
                <a:noFill/>
                <a:miter lim="800000"/>
                <a:headEnd/>
                <a:tailEnd/>
              </a:ln>
            </p:spPr>
            <p:txBody>
              <a:bodyPr/>
              <a:lstStyle/>
              <a:p>
                <a:endParaRPr lang="en-US"/>
              </a:p>
            </p:txBody>
          </p:sp>
          <p:sp>
            <p:nvSpPr>
              <p:cNvPr id="40170" name="Rectangle 73"/>
              <p:cNvSpPr>
                <a:spLocks noChangeArrowheads="1"/>
              </p:cNvSpPr>
              <p:nvPr/>
            </p:nvSpPr>
            <p:spPr bwMode="auto">
              <a:xfrm>
                <a:off x="2501" y="471"/>
                <a:ext cx="253" cy="5"/>
              </a:xfrm>
              <a:prstGeom prst="rect">
                <a:avLst/>
              </a:prstGeom>
              <a:solidFill>
                <a:srgbClr val="E5CDB4"/>
              </a:solidFill>
              <a:ln w="9525">
                <a:noFill/>
                <a:miter lim="800000"/>
                <a:headEnd/>
                <a:tailEnd/>
              </a:ln>
            </p:spPr>
            <p:txBody>
              <a:bodyPr/>
              <a:lstStyle/>
              <a:p>
                <a:endParaRPr lang="en-US"/>
              </a:p>
            </p:txBody>
          </p:sp>
          <p:sp>
            <p:nvSpPr>
              <p:cNvPr id="40171" name="Rectangle 74"/>
              <p:cNvSpPr>
                <a:spLocks noChangeArrowheads="1"/>
              </p:cNvSpPr>
              <p:nvPr/>
            </p:nvSpPr>
            <p:spPr bwMode="auto">
              <a:xfrm>
                <a:off x="2501" y="476"/>
                <a:ext cx="253" cy="5"/>
              </a:xfrm>
              <a:prstGeom prst="rect">
                <a:avLst/>
              </a:prstGeom>
              <a:solidFill>
                <a:srgbClr val="E4CDB5"/>
              </a:solidFill>
              <a:ln w="9525">
                <a:noFill/>
                <a:miter lim="800000"/>
                <a:headEnd/>
                <a:tailEnd/>
              </a:ln>
            </p:spPr>
            <p:txBody>
              <a:bodyPr/>
              <a:lstStyle/>
              <a:p>
                <a:endParaRPr lang="en-US"/>
              </a:p>
            </p:txBody>
          </p:sp>
          <p:sp>
            <p:nvSpPr>
              <p:cNvPr id="40172" name="Rectangle 75"/>
              <p:cNvSpPr>
                <a:spLocks noChangeArrowheads="1"/>
              </p:cNvSpPr>
              <p:nvPr/>
            </p:nvSpPr>
            <p:spPr bwMode="auto">
              <a:xfrm>
                <a:off x="2501" y="481"/>
                <a:ext cx="253" cy="5"/>
              </a:xfrm>
              <a:prstGeom prst="rect">
                <a:avLst/>
              </a:prstGeom>
              <a:solidFill>
                <a:srgbClr val="E2CDB7"/>
              </a:solidFill>
              <a:ln w="9525">
                <a:noFill/>
                <a:miter lim="800000"/>
                <a:headEnd/>
                <a:tailEnd/>
              </a:ln>
            </p:spPr>
            <p:txBody>
              <a:bodyPr/>
              <a:lstStyle/>
              <a:p>
                <a:endParaRPr lang="en-US"/>
              </a:p>
            </p:txBody>
          </p:sp>
          <p:sp>
            <p:nvSpPr>
              <p:cNvPr id="40173" name="Rectangle 76"/>
              <p:cNvSpPr>
                <a:spLocks noChangeArrowheads="1"/>
              </p:cNvSpPr>
              <p:nvPr/>
            </p:nvSpPr>
            <p:spPr bwMode="auto">
              <a:xfrm>
                <a:off x="2501" y="486"/>
                <a:ext cx="253" cy="5"/>
              </a:xfrm>
              <a:prstGeom prst="rect">
                <a:avLst/>
              </a:prstGeom>
              <a:solidFill>
                <a:srgbClr val="E1CDB9"/>
              </a:solidFill>
              <a:ln w="9525">
                <a:noFill/>
                <a:miter lim="800000"/>
                <a:headEnd/>
                <a:tailEnd/>
              </a:ln>
            </p:spPr>
            <p:txBody>
              <a:bodyPr/>
              <a:lstStyle/>
              <a:p>
                <a:endParaRPr lang="en-US"/>
              </a:p>
            </p:txBody>
          </p:sp>
          <p:sp>
            <p:nvSpPr>
              <p:cNvPr id="40174" name="Rectangle 77"/>
              <p:cNvSpPr>
                <a:spLocks noChangeArrowheads="1"/>
              </p:cNvSpPr>
              <p:nvPr/>
            </p:nvSpPr>
            <p:spPr bwMode="auto">
              <a:xfrm>
                <a:off x="2501" y="491"/>
                <a:ext cx="253" cy="5"/>
              </a:xfrm>
              <a:prstGeom prst="rect">
                <a:avLst/>
              </a:prstGeom>
              <a:solidFill>
                <a:srgbClr val="DFCDBB"/>
              </a:solidFill>
              <a:ln w="9525">
                <a:noFill/>
                <a:miter lim="800000"/>
                <a:headEnd/>
                <a:tailEnd/>
              </a:ln>
            </p:spPr>
            <p:txBody>
              <a:bodyPr/>
              <a:lstStyle/>
              <a:p>
                <a:endParaRPr lang="en-US"/>
              </a:p>
            </p:txBody>
          </p:sp>
          <p:sp>
            <p:nvSpPr>
              <p:cNvPr id="40175" name="Rectangle 78"/>
              <p:cNvSpPr>
                <a:spLocks noChangeArrowheads="1"/>
              </p:cNvSpPr>
              <p:nvPr/>
            </p:nvSpPr>
            <p:spPr bwMode="auto">
              <a:xfrm>
                <a:off x="2501" y="496"/>
                <a:ext cx="253" cy="4"/>
              </a:xfrm>
              <a:prstGeom prst="rect">
                <a:avLst/>
              </a:prstGeom>
              <a:solidFill>
                <a:srgbClr val="DECDBC"/>
              </a:solidFill>
              <a:ln w="9525">
                <a:noFill/>
                <a:miter lim="800000"/>
                <a:headEnd/>
                <a:tailEnd/>
              </a:ln>
            </p:spPr>
            <p:txBody>
              <a:bodyPr/>
              <a:lstStyle/>
              <a:p>
                <a:endParaRPr lang="en-US"/>
              </a:p>
            </p:txBody>
          </p:sp>
          <p:sp>
            <p:nvSpPr>
              <p:cNvPr id="40176" name="Rectangle 79"/>
              <p:cNvSpPr>
                <a:spLocks noChangeArrowheads="1"/>
              </p:cNvSpPr>
              <p:nvPr/>
            </p:nvSpPr>
            <p:spPr bwMode="auto">
              <a:xfrm>
                <a:off x="2501" y="500"/>
                <a:ext cx="253" cy="5"/>
              </a:xfrm>
              <a:prstGeom prst="rect">
                <a:avLst/>
              </a:prstGeom>
              <a:solidFill>
                <a:srgbClr val="DCCDBE"/>
              </a:solidFill>
              <a:ln w="9525">
                <a:noFill/>
                <a:miter lim="800000"/>
                <a:headEnd/>
                <a:tailEnd/>
              </a:ln>
            </p:spPr>
            <p:txBody>
              <a:bodyPr/>
              <a:lstStyle/>
              <a:p>
                <a:endParaRPr lang="en-US"/>
              </a:p>
            </p:txBody>
          </p:sp>
          <p:sp>
            <p:nvSpPr>
              <p:cNvPr id="40177" name="Rectangle 80"/>
              <p:cNvSpPr>
                <a:spLocks noChangeArrowheads="1"/>
              </p:cNvSpPr>
              <p:nvPr/>
            </p:nvSpPr>
            <p:spPr bwMode="auto">
              <a:xfrm>
                <a:off x="2501" y="505"/>
                <a:ext cx="253" cy="5"/>
              </a:xfrm>
              <a:prstGeom prst="rect">
                <a:avLst/>
              </a:prstGeom>
              <a:solidFill>
                <a:srgbClr val="DACDC0"/>
              </a:solidFill>
              <a:ln w="9525">
                <a:noFill/>
                <a:miter lim="800000"/>
                <a:headEnd/>
                <a:tailEnd/>
              </a:ln>
            </p:spPr>
            <p:txBody>
              <a:bodyPr/>
              <a:lstStyle/>
              <a:p>
                <a:endParaRPr lang="en-US"/>
              </a:p>
            </p:txBody>
          </p:sp>
          <p:sp>
            <p:nvSpPr>
              <p:cNvPr id="40178" name="Rectangle 81"/>
              <p:cNvSpPr>
                <a:spLocks noChangeArrowheads="1"/>
              </p:cNvSpPr>
              <p:nvPr/>
            </p:nvSpPr>
            <p:spPr bwMode="auto">
              <a:xfrm>
                <a:off x="2501" y="510"/>
                <a:ext cx="253" cy="5"/>
              </a:xfrm>
              <a:prstGeom prst="rect">
                <a:avLst/>
              </a:prstGeom>
              <a:solidFill>
                <a:srgbClr val="D9CDC1"/>
              </a:solidFill>
              <a:ln w="9525">
                <a:noFill/>
                <a:miter lim="800000"/>
                <a:headEnd/>
                <a:tailEnd/>
              </a:ln>
            </p:spPr>
            <p:txBody>
              <a:bodyPr/>
              <a:lstStyle/>
              <a:p>
                <a:endParaRPr lang="en-US"/>
              </a:p>
            </p:txBody>
          </p:sp>
          <p:sp>
            <p:nvSpPr>
              <p:cNvPr id="40179" name="Rectangle 82"/>
              <p:cNvSpPr>
                <a:spLocks noChangeArrowheads="1"/>
              </p:cNvSpPr>
              <p:nvPr/>
            </p:nvSpPr>
            <p:spPr bwMode="auto">
              <a:xfrm>
                <a:off x="2501" y="515"/>
                <a:ext cx="253" cy="5"/>
              </a:xfrm>
              <a:prstGeom prst="rect">
                <a:avLst/>
              </a:prstGeom>
              <a:solidFill>
                <a:srgbClr val="D6CDC3"/>
              </a:solidFill>
              <a:ln w="9525">
                <a:noFill/>
                <a:miter lim="800000"/>
                <a:headEnd/>
                <a:tailEnd/>
              </a:ln>
            </p:spPr>
            <p:txBody>
              <a:bodyPr/>
              <a:lstStyle/>
              <a:p>
                <a:endParaRPr lang="en-US"/>
              </a:p>
            </p:txBody>
          </p:sp>
          <p:sp>
            <p:nvSpPr>
              <p:cNvPr id="40180" name="Rectangle 83"/>
              <p:cNvSpPr>
                <a:spLocks noChangeArrowheads="1"/>
              </p:cNvSpPr>
              <p:nvPr/>
            </p:nvSpPr>
            <p:spPr bwMode="auto">
              <a:xfrm>
                <a:off x="2501" y="520"/>
                <a:ext cx="253" cy="5"/>
              </a:xfrm>
              <a:prstGeom prst="rect">
                <a:avLst/>
              </a:prstGeom>
              <a:solidFill>
                <a:srgbClr val="D5CDC5"/>
              </a:solidFill>
              <a:ln w="9525">
                <a:noFill/>
                <a:miter lim="800000"/>
                <a:headEnd/>
                <a:tailEnd/>
              </a:ln>
            </p:spPr>
            <p:txBody>
              <a:bodyPr/>
              <a:lstStyle/>
              <a:p>
                <a:endParaRPr lang="en-US"/>
              </a:p>
            </p:txBody>
          </p:sp>
          <p:sp>
            <p:nvSpPr>
              <p:cNvPr id="40181" name="Rectangle 84"/>
              <p:cNvSpPr>
                <a:spLocks noChangeArrowheads="1"/>
              </p:cNvSpPr>
              <p:nvPr/>
            </p:nvSpPr>
            <p:spPr bwMode="auto">
              <a:xfrm>
                <a:off x="2501" y="525"/>
                <a:ext cx="253" cy="5"/>
              </a:xfrm>
              <a:prstGeom prst="rect">
                <a:avLst/>
              </a:prstGeom>
              <a:solidFill>
                <a:srgbClr val="D3CDC7"/>
              </a:solidFill>
              <a:ln w="9525">
                <a:noFill/>
                <a:miter lim="800000"/>
                <a:headEnd/>
                <a:tailEnd/>
              </a:ln>
            </p:spPr>
            <p:txBody>
              <a:bodyPr/>
              <a:lstStyle/>
              <a:p>
                <a:endParaRPr lang="en-US"/>
              </a:p>
            </p:txBody>
          </p:sp>
          <p:sp>
            <p:nvSpPr>
              <p:cNvPr id="40182" name="Rectangle 85"/>
              <p:cNvSpPr>
                <a:spLocks noChangeArrowheads="1"/>
              </p:cNvSpPr>
              <p:nvPr/>
            </p:nvSpPr>
            <p:spPr bwMode="auto">
              <a:xfrm>
                <a:off x="2501" y="530"/>
                <a:ext cx="253" cy="5"/>
              </a:xfrm>
              <a:prstGeom prst="rect">
                <a:avLst/>
              </a:prstGeom>
              <a:solidFill>
                <a:srgbClr val="D2CDC8"/>
              </a:solidFill>
              <a:ln w="9525">
                <a:noFill/>
                <a:miter lim="800000"/>
                <a:headEnd/>
                <a:tailEnd/>
              </a:ln>
            </p:spPr>
            <p:txBody>
              <a:bodyPr/>
              <a:lstStyle/>
              <a:p>
                <a:endParaRPr lang="en-US"/>
              </a:p>
            </p:txBody>
          </p:sp>
          <p:sp>
            <p:nvSpPr>
              <p:cNvPr id="40183" name="Rectangle 86"/>
              <p:cNvSpPr>
                <a:spLocks noChangeArrowheads="1"/>
              </p:cNvSpPr>
              <p:nvPr/>
            </p:nvSpPr>
            <p:spPr bwMode="auto">
              <a:xfrm>
                <a:off x="2501" y="535"/>
                <a:ext cx="253" cy="5"/>
              </a:xfrm>
              <a:prstGeom prst="rect">
                <a:avLst/>
              </a:prstGeom>
              <a:solidFill>
                <a:srgbClr val="D0CDCA"/>
              </a:solidFill>
              <a:ln w="9525">
                <a:noFill/>
                <a:miter lim="800000"/>
                <a:headEnd/>
                <a:tailEnd/>
              </a:ln>
            </p:spPr>
            <p:txBody>
              <a:bodyPr/>
              <a:lstStyle/>
              <a:p>
                <a:endParaRPr lang="en-US"/>
              </a:p>
            </p:txBody>
          </p:sp>
          <p:sp>
            <p:nvSpPr>
              <p:cNvPr id="40184" name="Rectangle 87"/>
              <p:cNvSpPr>
                <a:spLocks noChangeArrowheads="1"/>
              </p:cNvSpPr>
              <p:nvPr/>
            </p:nvSpPr>
            <p:spPr bwMode="auto">
              <a:xfrm>
                <a:off x="2501" y="540"/>
                <a:ext cx="253" cy="4"/>
              </a:xfrm>
              <a:prstGeom prst="rect">
                <a:avLst/>
              </a:prstGeom>
              <a:solidFill>
                <a:srgbClr val="CFCDCB"/>
              </a:solidFill>
              <a:ln w="9525">
                <a:noFill/>
                <a:miter lim="800000"/>
                <a:headEnd/>
                <a:tailEnd/>
              </a:ln>
            </p:spPr>
            <p:txBody>
              <a:bodyPr/>
              <a:lstStyle/>
              <a:p>
                <a:endParaRPr lang="en-US"/>
              </a:p>
            </p:txBody>
          </p:sp>
          <p:sp>
            <p:nvSpPr>
              <p:cNvPr id="40185" name="Freeform 88"/>
              <p:cNvSpPr>
                <a:spLocks/>
              </p:cNvSpPr>
              <p:nvPr/>
            </p:nvSpPr>
            <p:spPr bwMode="auto">
              <a:xfrm>
                <a:off x="2505" y="383"/>
                <a:ext cx="246" cy="162"/>
              </a:xfrm>
              <a:custGeom>
                <a:avLst/>
                <a:gdLst>
                  <a:gd name="T0" fmla="*/ 0 w 594"/>
                  <a:gd name="T1" fmla="*/ 0 h 528"/>
                  <a:gd name="T2" fmla="*/ 0 w 594"/>
                  <a:gd name="T3" fmla="*/ 0 h 528"/>
                  <a:gd name="T4" fmla="*/ 0 w 594"/>
                  <a:gd name="T5" fmla="*/ 0 h 528"/>
                  <a:gd name="T6" fmla="*/ 0 w 594"/>
                  <a:gd name="T7" fmla="*/ 0 h 528"/>
                  <a:gd name="T8" fmla="*/ 0 w 594"/>
                  <a:gd name="T9" fmla="*/ 0 h 528"/>
                  <a:gd name="T10" fmla="*/ 0 w 594"/>
                  <a:gd name="T11" fmla="*/ 0 h 528"/>
                  <a:gd name="T12" fmla="*/ 0 w 594"/>
                  <a:gd name="T13" fmla="*/ 0 h 528"/>
                  <a:gd name="T14" fmla="*/ 0 60000 65536"/>
                  <a:gd name="T15" fmla="*/ 0 60000 65536"/>
                  <a:gd name="T16" fmla="*/ 0 60000 65536"/>
                  <a:gd name="T17" fmla="*/ 0 60000 65536"/>
                  <a:gd name="T18" fmla="*/ 0 60000 65536"/>
                  <a:gd name="T19" fmla="*/ 0 60000 65536"/>
                  <a:gd name="T20" fmla="*/ 0 60000 65536"/>
                  <a:gd name="T21" fmla="*/ 0 w 594"/>
                  <a:gd name="T22" fmla="*/ 0 h 528"/>
                  <a:gd name="T23" fmla="*/ 594 w 594"/>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4" h="528">
                    <a:moveTo>
                      <a:pt x="253" y="57"/>
                    </a:moveTo>
                    <a:lnTo>
                      <a:pt x="594" y="433"/>
                    </a:lnTo>
                    <a:cubicBezTo>
                      <a:pt x="510" y="421"/>
                      <a:pt x="426" y="456"/>
                      <a:pt x="368" y="528"/>
                    </a:cubicBezTo>
                    <a:lnTo>
                      <a:pt x="0" y="156"/>
                    </a:lnTo>
                    <a:cubicBezTo>
                      <a:pt x="39" y="50"/>
                      <a:pt x="143" y="0"/>
                      <a:pt x="234" y="46"/>
                    </a:cubicBezTo>
                    <a:cubicBezTo>
                      <a:pt x="240" y="49"/>
                      <a:pt x="247" y="53"/>
                      <a:pt x="253" y="57"/>
                    </a:cubicBezTo>
                  </a:path>
                </a:pathLst>
              </a:custGeom>
              <a:noFill/>
              <a:ln w="7938" cap="rnd">
                <a:solidFill>
                  <a:srgbClr val="000000"/>
                </a:solidFill>
                <a:round/>
                <a:headEnd/>
                <a:tailEnd/>
              </a:ln>
            </p:spPr>
            <p:txBody>
              <a:bodyPr/>
              <a:lstStyle/>
              <a:p>
                <a:endParaRPr lang="en-US"/>
              </a:p>
            </p:txBody>
          </p:sp>
          <p:sp>
            <p:nvSpPr>
              <p:cNvPr id="40186" name="Freeform 89"/>
              <p:cNvSpPr>
                <a:spLocks/>
              </p:cNvSpPr>
              <p:nvPr/>
            </p:nvSpPr>
            <p:spPr bwMode="auto">
              <a:xfrm>
                <a:off x="2751" y="1213"/>
                <a:ext cx="1215" cy="286"/>
              </a:xfrm>
              <a:custGeom>
                <a:avLst/>
                <a:gdLst>
                  <a:gd name="T0" fmla="*/ 0 w 2927"/>
                  <a:gd name="T1" fmla="*/ 0 h 935"/>
                  <a:gd name="T2" fmla="*/ 0 w 2927"/>
                  <a:gd name="T3" fmla="*/ 0 h 935"/>
                  <a:gd name="T4" fmla="*/ 0 w 2927"/>
                  <a:gd name="T5" fmla="*/ 0 h 935"/>
                  <a:gd name="T6" fmla="*/ 0 w 2927"/>
                  <a:gd name="T7" fmla="*/ 0 h 935"/>
                  <a:gd name="T8" fmla="*/ 0 w 2927"/>
                  <a:gd name="T9" fmla="*/ 0 h 935"/>
                  <a:gd name="T10" fmla="*/ 0 w 2927"/>
                  <a:gd name="T11" fmla="*/ 0 h 935"/>
                  <a:gd name="T12" fmla="*/ 0 w 2927"/>
                  <a:gd name="T13" fmla="*/ 0 h 935"/>
                  <a:gd name="T14" fmla="*/ 0 w 2927"/>
                  <a:gd name="T15" fmla="*/ 0 h 935"/>
                  <a:gd name="T16" fmla="*/ 0 w 2927"/>
                  <a:gd name="T17" fmla="*/ 0 h 935"/>
                  <a:gd name="T18" fmla="*/ 0 w 2927"/>
                  <a:gd name="T19" fmla="*/ 0 h 935"/>
                  <a:gd name="T20" fmla="*/ 0 w 2927"/>
                  <a:gd name="T21" fmla="*/ 0 h 9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27"/>
                  <a:gd name="T34" fmla="*/ 0 h 935"/>
                  <a:gd name="T35" fmla="*/ 2927 w 2927"/>
                  <a:gd name="T36" fmla="*/ 935 h 9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27" h="935">
                    <a:moveTo>
                      <a:pt x="2764" y="935"/>
                    </a:moveTo>
                    <a:cubicBezTo>
                      <a:pt x="2854" y="935"/>
                      <a:pt x="2926" y="862"/>
                      <a:pt x="2926" y="772"/>
                    </a:cubicBezTo>
                    <a:lnTo>
                      <a:pt x="2927" y="772"/>
                    </a:lnTo>
                    <a:lnTo>
                      <a:pt x="2927" y="163"/>
                    </a:lnTo>
                    <a:cubicBezTo>
                      <a:pt x="2926" y="73"/>
                      <a:pt x="2854" y="0"/>
                      <a:pt x="2764" y="0"/>
                    </a:cubicBezTo>
                    <a:lnTo>
                      <a:pt x="163" y="0"/>
                    </a:lnTo>
                    <a:cubicBezTo>
                      <a:pt x="73" y="0"/>
                      <a:pt x="0" y="73"/>
                      <a:pt x="0" y="163"/>
                    </a:cubicBezTo>
                    <a:lnTo>
                      <a:pt x="0" y="772"/>
                    </a:lnTo>
                    <a:cubicBezTo>
                      <a:pt x="0" y="862"/>
                      <a:pt x="73" y="935"/>
                      <a:pt x="163" y="935"/>
                    </a:cubicBezTo>
                    <a:lnTo>
                      <a:pt x="2764" y="935"/>
                    </a:lnTo>
                    <a:close/>
                  </a:path>
                </a:pathLst>
              </a:custGeom>
              <a:solidFill>
                <a:srgbClr val="FFFFFF"/>
              </a:solidFill>
              <a:ln w="0">
                <a:solidFill>
                  <a:srgbClr val="000000"/>
                </a:solidFill>
                <a:round/>
                <a:headEnd/>
                <a:tailEnd/>
              </a:ln>
            </p:spPr>
            <p:txBody>
              <a:bodyPr/>
              <a:lstStyle/>
              <a:p>
                <a:endParaRPr lang="en-US"/>
              </a:p>
            </p:txBody>
          </p:sp>
          <p:sp>
            <p:nvSpPr>
              <p:cNvPr id="40187" name="Freeform 90"/>
              <p:cNvSpPr>
                <a:spLocks/>
              </p:cNvSpPr>
              <p:nvPr/>
            </p:nvSpPr>
            <p:spPr bwMode="auto">
              <a:xfrm>
                <a:off x="2751" y="1213"/>
                <a:ext cx="1215" cy="286"/>
              </a:xfrm>
              <a:custGeom>
                <a:avLst/>
                <a:gdLst>
                  <a:gd name="T0" fmla="*/ 0 w 2927"/>
                  <a:gd name="T1" fmla="*/ 0 h 935"/>
                  <a:gd name="T2" fmla="*/ 0 w 2927"/>
                  <a:gd name="T3" fmla="*/ 0 h 935"/>
                  <a:gd name="T4" fmla="*/ 0 w 2927"/>
                  <a:gd name="T5" fmla="*/ 0 h 935"/>
                  <a:gd name="T6" fmla="*/ 0 w 2927"/>
                  <a:gd name="T7" fmla="*/ 0 h 935"/>
                  <a:gd name="T8" fmla="*/ 0 w 2927"/>
                  <a:gd name="T9" fmla="*/ 0 h 935"/>
                  <a:gd name="T10" fmla="*/ 0 w 2927"/>
                  <a:gd name="T11" fmla="*/ 0 h 935"/>
                  <a:gd name="T12" fmla="*/ 0 w 2927"/>
                  <a:gd name="T13" fmla="*/ 0 h 935"/>
                  <a:gd name="T14" fmla="*/ 0 w 2927"/>
                  <a:gd name="T15" fmla="*/ 0 h 935"/>
                  <a:gd name="T16" fmla="*/ 0 w 2927"/>
                  <a:gd name="T17" fmla="*/ 0 h 935"/>
                  <a:gd name="T18" fmla="*/ 0 w 2927"/>
                  <a:gd name="T19" fmla="*/ 0 h 935"/>
                  <a:gd name="T20" fmla="*/ 0 w 2927"/>
                  <a:gd name="T21" fmla="*/ 0 h 9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27"/>
                  <a:gd name="T34" fmla="*/ 0 h 935"/>
                  <a:gd name="T35" fmla="*/ 2927 w 2927"/>
                  <a:gd name="T36" fmla="*/ 935 h 9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27" h="935">
                    <a:moveTo>
                      <a:pt x="2764" y="935"/>
                    </a:moveTo>
                    <a:cubicBezTo>
                      <a:pt x="2854" y="935"/>
                      <a:pt x="2926" y="862"/>
                      <a:pt x="2926" y="772"/>
                    </a:cubicBezTo>
                    <a:lnTo>
                      <a:pt x="2927" y="772"/>
                    </a:lnTo>
                    <a:lnTo>
                      <a:pt x="2927" y="163"/>
                    </a:lnTo>
                    <a:cubicBezTo>
                      <a:pt x="2926" y="73"/>
                      <a:pt x="2854" y="0"/>
                      <a:pt x="2764" y="0"/>
                    </a:cubicBezTo>
                    <a:lnTo>
                      <a:pt x="163" y="0"/>
                    </a:lnTo>
                    <a:cubicBezTo>
                      <a:pt x="73" y="0"/>
                      <a:pt x="0" y="73"/>
                      <a:pt x="0" y="163"/>
                    </a:cubicBezTo>
                    <a:lnTo>
                      <a:pt x="0" y="772"/>
                    </a:lnTo>
                    <a:cubicBezTo>
                      <a:pt x="0" y="862"/>
                      <a:pt x="73" y="935"/>
                      <a:pt x="163" y="935"/>
                    </a:cubicBezTo>
                    <a:lnTo>
                      <a:pt x="2764" y="935"/>
                    </a:lnTo>
                    <a:close/>
                  </a:path>
                </a:pathLst>
              </a:custGeom>
              <a:noFill/>
              <a:ln w="14288" cap="rnd">
                <a:solidFill>
                  <a:srgbClr val="000000"/>
                </a:solidFill>
                <a:round/>
                <a:headEnd/>
                <a:tailEnd/>
              </a:ln>
            </p:spPr>
            <p:txBody>
              <a:bodyPr/>
              <a:lstStyle/>
              <a:p>
                <a:endParaRPr lang="en-US"/>
              </a:p>
            </p:txBody>
          </p:sp>
          <p:sp>
            <p:nvSpPr>
              <p:cNvPr id="40188" name="Rectangle 91"/>
              <p:cNvSpPr>
                <a:spLocks noChangeArrowheads="1"/>
              </p:cNvSpPr>
              <p:nvPr/>
            </p:nvSpPr>
            <p:spPr bwMode="auto">
              <a:xfrm>
                <a:off x="3087" y="1314"/>
                <a:ext cx="659"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                   Pre-Processor</a:t>
                </a:r>
                <a:endParaRPr lang="en-US" sz="1200"/>
              </a:p>
            </p:txBody>
          </p:sp>
          <p:sp>
            <p:nvSpPr>
              <p:cNvPr id="40189" name="Freeform 92"/>
              <p:cNvSpPr>
                <a:spLocks/>
              </p:cNvSpPr>
              <p:nvPr/>
            </p:nvSpPr>
            <p:spPr bwMode="auto">
              <a:xfrm>
                <a:off x="2751" y="2134"/>
                <a:ext cx="1215" cy="336"/>
              </a:xfrm>
              <a:custGeom>
                <a:avLst/>
                <a:gdLst>
                  <a:gd name="T0" fmla="*/ 0 w 2927"/>
                  <a:gd name="T1" fmla="*/ 0 h 1097"/>
                  <a:gd name="T2" fmla="*/ 0 w 2927"/>
                  <a:gd name="T3" fmla="*/ 0 h 1097"/>
                  <a:gd name="T4" fmla="*/ 0 w 2927"/>
                  <a:gd name="T5" fmla="*/ 0 h 1097"/>
                  <a:gd name="T6" fmla="*/ 0 w 2927"/>
                  <a:gd name="T7" fmla="*/ 0 h 1097"/>
                  <a:gd name="T8" fmla="*/ 0 w 2927"/>
                  <a:gd name="T9" fmla="*/ 0 h 1097"/>
                  <a:gd name="T10" fmla="*/ 0 w 2927"/>
                  <a:gd name="T11" fmla="*/ 0 h 1097"/>
                  <a:gd name="T12" fmla="*/ 0 w 2927"/>
                  <a:gd name="T13" fmla="*/ 0 h 1097"/>
                  <a:gd name="T14" fmla="*/ 0 w 2927"/>
                  <a:gd name="T15" fmla="*/ 0 h 1097"/>
                  <a:gd name="T16" fmla="*/ 0 w 2927"/>
                  <a:gd name="T17" fmla="*/ 0 h 1097"/>
                  <a:gd name="T18" fmla="*/ 0 w 2927"/>
                  <a:gd name="T19" fmla="*/ 0 h 1097"/>
                  <a:gd name="T20" fmla="*/ 0 w 2927"/>
                  <a:gd name="T21" fmla="*/ 0 h 1097"/>
                  <a:gd name="T22" fmla="*/ 0 w 2927"/>
                  <a:gd name="T23" fmla="*/ 0 h 10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27"/>
                  <a:gd name="T37" fmla="*/ 0 h 1097"/>
                  <a:gd name="T38" fmla="*/ 2927 w 2927"/>
                  <a:gd name="T39" fmla="*/ 1097 h 10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27" h="1097">
                    <a:moveTo>
                      <a:pt x="2764" y="1097"/>
                    </a:moveTo>
                    <a:cubicBezTo>
                      <a:pt x="2854" y="1097"/>
                      <a:pt x="2926" y="1024"/>
                      <a:pt x="2926" y="934"/>
                    </a:cubicBezTo>
                    <a:lnTo>
                      <a:pt x="2927" y="934"/>
                    </a:lnTo>
                    <a:lnTo>
                      <a:pt x="2927" y="162"/>
                    </a:lnTo>
                    <a:cubicBezTo>
                      <a:pt x="2926" y="72"/>
                      <a:pt x="2854" y="0"/>
                      <a:pt x="2764" y="0"/>
                    </a:cubicBezTo>
                    <a:lnTo>
                      <a:pt x="163" y="0"/>
                    </a:lnTo>
                    <a:cubicBezTo>
                      <a:pt x="73" y="0"/>
                      <a:pt x="0" y="72"/>
                      <a:pt x="0" y="162"/>
                    </a:cubicBezTo>
                    <a:lnTo>
                      <a:pt x="0" y="934"/>
                    </a:lnTo>
                    <a:cubicBezTo>
                      <a:pt x="0" y="1024"/>
                      <a:pt x="73" y="1097"/>
                      <a:pt x="163" y="1097"/>
                    </a:cubicBezTo>
                    <a:lnTo>
                      <a:pt x="2764" y="1097"/>
                    </a:lnTo>
                    <a:close/>
                  </a:path>
                </a:pathLst>
              </a:custGeom>
              <a:solidFill>
                <a:srgbClr val="FFFFFF"/>
              </a:solidFill>
              <a:ln w="0">
                <a:solidFill>
                  <a:srgbClr val="000000"/>
                </a:solidFill>
                <a:round/>
                <a:headEnd/>
                <a:tailEnd/>
              </a:ln>
            </p:spPr>
            <p:txBody>
              <a:bodyPr/>
              <a:lstStyle/>
              <a:p>
                <a:endParaRPr lang="en-US"/>
              </a:p>
            </p:txBody>
          </p:sp>
          <p:sp>
            <p:nvSpPr>
              <p:cNvPr id="40190" name="Freeform 93"/>
              <p:cNvSpPr>
                <a:spLocks/>
              </p:cNvSpPr>
              <p:nvPr/>
            </p:nvSpPr>
            <p:spPr bwMode="auto">
              <a:xfrm>
                <a:off x="2751" y="2134"/>
                <a:ext cx="1215" cy="336"/>
              </a:xfrm>
              <a:custGeom>
                <a:avLst/>
                <a:gdLst>
                  <a:gd name="T0" fmla="*/ 0 w 2927"/>
                  <a:gd name="T1" fmla="*/ 0 h 1097"/>
                  <a:gd name="T2" fmla="*/ 0 w 2927"/>
                  <a:gd name="T3" fmla="*/ 0 h 1097"/>
                  <a:gd name="T4" fmla="*/ 0 w 2927"/>
                  <a:gd name="T5" fmla="*/ 0 h 1097"/>
                  <a:gd name="T6" fmla="*/ 0 w 2927"/>
                  <a:gd name="T7" fmla="*/ 0 h 1097"/>
                  <a:gd name="T8" fmla="*/ 0 w 2927"/>
                  <a:gd name="T9" fmla="*/ 0 h 1097"/>
                  <a:gd name="T10" fmla="*/ 0 w 2927"/>
                  <a:gd name="T11" fmla="*/ 0 h 1097"/>
                  <a:gd name="T12" fmla="*/ 0 w 2927"/>
                  <a:gd name="T13" fmla="*/ 0 h 1097"/>
                  <a:gd name="T14" fmla="*/ 0 w 2927"/>
                  <a:gd name="T15" fmla="*/ 0 h 1097"/>
                  <a:gd name="T16" fmla="*/ 0 w 2927"/>
                  <a:gd name="T17" fmla="*/ 0 h 1097"/>
                  <a:gd name="T18" fmla="*/ 0 w 2927"/>
                  <a:gd name="T19" fmla="*/ 0 h 1097"/>
                  <a:gd name="T20" fmla="*/ 0 w 2927"/>
                  <a:gd name="T21" fmla="*/ 0 h 1097"/>
                  <a:gd name="T22" fmla="*/ 0 w 2927"/>
                  <a:gd name="T23" fmla="*/ 0 h 10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27"/>
                  <a:gd name="T37" fmla="*/ 0 h 1097"/>
                  <a:gd name="T38" fmla="*/ 2927 w 2927"/>
                  <a:gd name="T39" fmla="*/ 1097 h 10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27" h="1097">
                    <a:moveTo>
                      <a:pt x="2764" y="1097"/>
                    </a:moveTo>
                    <a:cubicBezTo>
                      <a:pt x="2854" y="1097"/>
                      <a:pt x="2926" y="1024"/>
                      <a:pt x="2926" y="934"/>
                    </a:cubicBezTo>
                    <a:lnTo>
                      <a:pt x="2927" y="934"/>
                    </a:lnTo>
                    <a:lnTo>
                      <a:pt x="2927" y="162"/>
                    </a:lnTo>
                    <a:cubicBezTo>
                      <a:pt x="2926" y="72"/>
                      <a:pt x="2854" y="0"/>
                      <a:pt x="2764" y="0"/>
                    </a:cubicBezTo>
                    <a:lnTo>
                      <a:pt x="163" y="0"/>
                    </a:lnTo>
                    <a:cubicBezTo>
                      <a:pt x="73" y="0"/>
                      <a:pt x="0" y="72"/>
                      <a:pt x="0" y="162"/>
                    </a:cubicBezTo>
                    <a:lnTo>
                      <a:pt x="0" y="934"/>
                    </a:lnTo>
                    <a:cubicBezTo>
                      <a:pt x="0" y="1024"/>
                      <a:pt x="73" y="1097"/>
                      <a:pt x="163" y="1097"/>
                    </a:cubicBezTo>
                    <a:lnTo>
                      <a:pt x="2764" y="1097"/>
                    </a:lnTo>
                    <a:close/>
                  </a:path>
                </a:pathLst>
              </a:custGeom>
              <a:noFill/>
              <a:ln w="14288" cap="rnd">
                <a:solidFill>
                  <a:srgbClr val="000000"/>
                </a:solidFill>
                <a:round/>
                <a:headEnd/>
                <a:tailEnd/>
              </a:ln>
            </p:spPr>
            <p:txBody>
              <a:bodyPr/>
              <a:lstStyle/>
              <a:p>
                <a:endParaRPr lang="en-US"/>
              </a:p>
            </p:txBody>
          </p:sp>
          <p:sp>
            <p:nvSpPr>
              <p:cNvPr id="40191" name="Rectangle 94"/>
              <p:cNvSpPr>
                <a:spLocks noChangeArrowheads="1"/>
              </p:cNvSpPr>
              <p:nvPr/>
            </p:nvSpPr>
            <p:spPr bwMode="auto">
              <a:xfrm>
                <a:off x="3149" y="2258"/>
                <a:ext cx="523"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                   Compiler</a:t>
                </a:r>
                <a:endParaRPr lang="en-US" sz="1200"/>
              </a:p>
            </p:txBody>
          </p:sp>
          <p:pic>
            <p:nvPicPr>
              <p:cNvPr id="40192" name="Picture 95"/>
              <p:cNvPicPr>
                <a:picLocks noChangeAspect="1" noChangeArrowheads="1"/>
              </p:cNvPicPr>
              <p:nvPr/>
            </p:nvPicPr>
            <p:blipFill>
              <a:blip r:embed="rId8"/>
              <a:srcRect/>
              <a:stretch>
                <a:fillRect/>
              </a:stretch>
            </p:blipFill>
            <p:spPr bwMode="auto">
              <a:xfrm>
                <a:off x="2827" y="569"/>
                <a:ext cx="272" cy="220"/>
              </a:xfrm>
              <a:prstGeom prst="rect">
                <a:avLst/>
              </a:prstGeom>
              <a:noFill/>
              <a:ln w="9525">
                <a:noFill/>
                <a:miter lim="800000"/>
                <a:headEnd/>
                <a:tailEnd/>
              </a:ln>
            </p:spPr>
          </p:pic>
          <p:pic>
            <p:nvPicPr>
              <p:cNvPr id="40193" name="Picture 96"/>
              <p:cNvPicPr>
                <a:picLocks noChangeAspect="1" noChangeArrowheads="1"/>
              </p:cNvPicPr>
              <p:nvPr/>
            </p:nvPicPr>
            <p:blipFill>
              <a:blip r:embed="rId9"/>
              <a:srcRect/>
              <a:stretch>
                <a:fillRect/>
              </a:stretch>
            </p:blipFill>
            <p:spPr bwMode="auto">
              <a:xfrm>
                <a:off x="2827" y="569"/>
                <a:ext cx="272" cy="220"/>
              </a:xfrm>
              <a:prstGeom prst="rect">
                <a:avLst/>
              </a:prstGeom>
              <a:noFill/>
              <a:ln w="9525">
                <a:noFill/>
                <a:miter lim="800000"/>
                <a:headEnd/>
                <a:tailEnd/>
              </a:ln>
            </p:spPr>
          </p:pic>
          <p:sp>
            <p:nvSpPr>
              <p:cNvPr id="40194" name="Freeform 97"/>
              <p:cNvSpPr>
                <a:spLocks/>
              </p:cNvSpPr>
              <p:nvPr/>
            </p:nvSpPr>
            <p:spPr bwMode="auto">
              <a:xfrm>
                <a:off x="2828" y="612"/>
                <a:ext cx="249" cy="153"/>
              </a:xfrm>
              <a:custGeom>
                <a:avLst/>
                <a:gdLst>
                  <a:gd name="T0" fmla="*/ 0 w 601"/>
                  <a:gd name="T1" fmla="*/ 0 h 501"/>
                  <a:gd name="T2" fmla="*/ 0 w 601"/>
                  <a:gd name="T3" fmla="*/ 0 h 501"/>
                  <a:gd name="T4" fmla="*/ 0 w 601"/>
                  <a:gd name="T5" fmla="*/ 0 h 501"/>
                  <a:gd name="T6" fmla="*/ 0 w 601"/>
                  <a:gd name="T7" fmla="*/ 0 h 501"/>
                  <a:gd name="T8" fmla="*/ 0 w 601"/>
                  <a:gd name="T9" fmla="*/ 0 h 501"/>
                  <a:gd name="T10" fmla="*/ 0 w 601"/>
                  <a:gd name="T11" fmla="*/ 0 h 501"/>
                  <a:gd name="T12" fmla="*/ 0 60000 65536"/>
                  <a:gd name="T13" fmla="*/ 0 60000 65536"/>
                  <a:gd name="T14" fmla="*/ 0 60000 65536"/>
                  <a:gd name="T15" fmla="*/ 0 60000 65536"/>
                  <a:gd name="T16" fmla="*/ 0 60000 65536"/>
                  <a:gd name="T17" fmla="*/ 0 60000 65536"/>
                  <a:gd name="T18" fmla="*/ 0 w 601"/>
                  <a:gd name="T19" fmla="*/ 0 h 501"/>
                  <a:gd name="T20" fmla="*/ 601 w 601"/>
                  <a:gd name="T21" fmla="*/ 501 h 501"/>
                </a:gdLst>
                <a:ahLst/>
                <a:cxnLst>
                  <a:cxn ang="T12">
                    <a:pos x="T0" y="T1"/>
                  </a:cxn>
                  <a:cxn ang="T13">
                    <a:pos x="T2" y="T3"/>
                  </a:cxn>
                  <a:cxn ang="T14">
                    <a:pos x="T4" y="T5"/>
                  </a:cxn>
                  <a:cxn ang="T15">
                    <a:pos x="T6" y="T7"/>
                  </a:cxn>
                  <a:cxn ang="T16">
                    <a:pos x="T8" y="T9"/>
                  </a:cxn>
                  <a:cxn ang="T17">
                    <a:pos x="T10" y="T11"/>
                  </a:cxn>
                </a:cxnLst>
                <a:rect l="T18" t="T19" r="T20" b="T21"/>
                <a:pathLst>
                  <a:path w="601" h="501">
                    <a:moveTo>
                      <a:pt x="392" y="501"/>
                    </a:moveTo>
                    <a:cubicBezTo>
                      <a:pt x="483" y="493"/>
                      <a:pt x="562" y="427"/>
                      <a:pt x="601" y="327"/>
                    </a:cubicBezTo>
                    <a:cubicBezTo>
                      <a:pt x="382" y="306"/>
                      <a:pt x="169" y="190"/>
                      <a:pt x="0" y="0"/>
                    </a:cubicBezTo>
                    <a:lnTo>
                      <a:pt x="58" y="124"/>
                    </a:lnTo>
                    <a:lnTo>
                      <a:pt x="392" y="501"/>
                    </a:lnTo>
                  </a:path>
                </a:pathLst>
              </a:custGeom>
              <a:noFill/>
              <a:ln w="7938" cap="rnd">
                <a:solidFill>
                  <a:srgbClr val="000000"/>
                </a:solidFill>
                <a:round/>
                <a:headEnd/>
                <a:tailEnd/>
              </a:ln>
            </p:spPr>
            <p:txBody>
              <a:bodyPr/>
              <a:lstStyle/>
              <a:p>
                <a:endParaRPr lang="en-US"/>
              </a:p>
            </p:txBody>
          </p:sp>
          <p:pic>
            <p:nvPicPr>
              <p:cNvPr id="40195" name="Picture 98"/>
              <p:cNvPicPr>
                <a:picLocks noChangeAspect="1" noChangeArrowheads="1"/>
              </p:cNvPicPr>
              <p:nvPr/>
            </p:nvPicPr>
            <p:blipFill>
              <a:blip r:embed="rId10"/>
              <a:srcRect/>
              <a:stretch>
                <a:fillRect/>
              </a:stretch>
            </p:blipFill>
            <p:spPr bwMode="auto">
              <a:xfrm>
                <a:off x="2787" y="393"/>
                <a:ext cx="398" cy="387"/>
              </a:xfrm>
              <a:prstGeom prst="rect">
                <a:avLst/>
              </a:prstGeom>
              <a:noFill/>
              <a:ln w="9525">
                <a:noFill/>
                <a:miter lim="800000"/>
                <a:headEnd/>
                <a:tailEnd/>
              </a:ln>
            </p:spPr>
          </p:pic>
          <p:pic>
            <p:nvPicPr>
              <p:cNvPr id="40196" name="Picture 99"/>
              <p:cNvPicPr>
                <a:picLocks noChangeAspect="1" noChangeArrowheads="1"/>
              </p:cNvPicPr>
              <p:nvPr/>
            </p:nvPicPr>
            <p:blipFill>
              <a:blip r:embed="rId11"/>
              <a:srcRect/>
              <a:stretch>
                <a:fillRect/>
              </a:stretch>
            </p:blipFill>
            <p:spPr bwMode="auto">
              <a:xfrm>
                <a:off x="2787" y="393"/>
                <a:ext cx="398" cy="387"/>
              </a:xfrm>
              <a:prstGeom prst="rect">
                <a:avLst/>
              </a:prstGeom>
              <a:noFill/>
              <a:ln w="9525">
                <a:noFill/>
                <a:miter lim="800000"/>
                <a:headEnd/>
                <a:tailEnd/>
              </a:ln>
            </p:spPr>
          </p:pic>
          <p:sp>
            <p:nvSpPr>
              <p:cNvPr id="40197" name="Freeform 100"/>
              <p:cNvSpPr>
                <a:spLocks/>
              </p:cNvSpPr>
              <p:nvPr/>
            </p:nvSpPr>
            <p:spPr bwMode="auto">
              <a:xfrm>
                <a:off x="2819" y="403"/>
                <a:ext cx="335" cy="362"/>
              </a:xfrm>
              <a:custGeom>
                <a:avLst/>
                <a:gdLst>
                  <a:gd name="T0" fmla="*/ 0 w 808"/>
                  <a:gd name="T1" fmla="*/ 0 h 1185"/>
                  <a:gd name="T2" fmla="*/ 0 w 808"/>
                  <a:gd name="T3" fmla="*/ 0 h 1185"/>
                  <a:gd name="T4" fmla="*/ 0 w 808"/>
                  <a:gd name="T5" fmla="*/ 0 h 1185"/>
                  <a:gd name="T6" fmla="*/ 0 w 808"/>
                  <a:gd name="T7" fmla="*/ 0 h 1185"/>
                  <a:gd name="T8" fmla="*/ 0 w 808"/>
                  <a:gd name="T9" fmla="*/ 0 h 1185"/>
                  <a:gd name="T10" fmla="*/ 0 w 808"/>
                  <a:gd name="T11" fmla="*/ 0 h 1185"/>
                  <a:gd name="T12" fmla="*/ 0 w 808"/>
                  <a:gd name="T13" fmla="*/ 0 h 1185"/>
                  <a:gd name="T14" fmla="*/ 0 60000 65536"/>
                  <a:gd name="T15" fmla="*/ 0 60000 65536"/>
                  <a:gd name="T16" fmla="*/ 0 60000 65536"/>
                  <a:gd name="T17" fmla="*/ 0 60000 65536"/>
                  <a:gd name="T18" fmla="*/ 0 60000 65536"/>
                  <a:gd name="T19" fmla="*/ 0 60000 65536"/>
                  <a:gd name="T20" fmla="*/ 0 60000 65536"/>
                  <a:gd name="T21" fmla="*/ 0 w 808"/>
                  <a:gd name="T22" fmla="*/ 0 h 1185"/>
                  <a:gd name="T23" fmla="*/ 808 w 808"/>
                  <a:gd name="T24" fmla="*/ 1185 h 1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8" h="1185">
                    <a:moveTo>
                      <a:pt x="808" y="376"/>
                    </a:moveTo>
                    <a:cubicBezTo>
                      <a:pt x="581" y="563"/>
                      <a:pt x="437" y="858"/>
                      <a:pt x="411" y="1185"/>
                    </a:cubicBezTo>
                    <a:lnTo>
                      <a:pt x="0" y="789"/>
                    </a:lnTo>
                    <a:cubicBezTo>
                      <a:pt x="85" y="410"/>
                      <a:pt x="253" y="119"/>
                      <a:pt x="458" y="0"/>
                    </a:cubicBezTo>
                    <a:lnTo>
                      <a:pt x="808" y="376"/>
                    </a:lnTo>
                  </a:path>
                </a:pathLst>
              </a:custGeom>
              <a:noFill/>
              <a:ln w="7938" cap="rnd">
                <a:solidFill>
                  <a:srgbClr val="000000"/>
                </a:solidFill>
                <a:round/>
                <a:headEnd/>
                <a:tailEnd/>
              </a:ln>
            </p:spPr>
            <p:txBody>
              <a:bodyPr/>
              <a:lstStyle/>
              <a:p>
                <a:endParaRPr lang="en-US"/>
              </a:p>
            </p:txBody>
          </p:sp>
          <p:sp>
            <p:nvSpPr>
              <p:cNvPr id="40198" name="Rectangle 101"/>
              <p:cNvSpPr>
                <a:spLocks noChangeArrowheads="1"/>
              </p:cNvSpPr>
              <p:nvPr/>
            </p:nvSpPr>
            <p:spPr bwMode="auto">
              <a:xfrm>
                <a:off x="2906" y="388"/>
                <a:ext cx="253" cy="5"/>
              </a:xfrm>
              <a:prstGeom prst="rect">
                <a:avLst/>
              </a:prstGeom>
              <a:solidFill>
                <a:srgbClr val="CECDCC"/>
              </a:solidFill>
              <a:ln w="9525">
                <a:noFill/>
                <a:miter lim="800000"/>
                <a:headEnd/>
                <a:tailEnd/>
              </a:ln>
            </p:spPr>
            <p:txBody>
              <a:bodyPr/>
              <a:lstStyle/>
              <a:p>
                <a:endParaRPr lang="en-US"/>
              </a:p>
            </p:txBody>
          </p:sp>
          <p:sp>
            <p:nvSpPr>
              <p:cNvPr id="40199" name="Rectangle 102"/>
              <p:cNvSpPr>
                <a:spLocks noChangeArrowheads="1"/>
              </p:cNvSpPr>
              <p:nvPr/>
            </p:nvSpPr>
            <p:spPr bwMode="auto">
              <a:xfrm>
                <a:off x="2906" y="393"/>
                <a:ext cx="253" cy="5"/>
              </a:xfrm>
              <a:prstGeom prst="rect">
                <a:avLst/>
              </a:prstGeom>
              <a:solidFill>
                <a:srgbClr val="FFCC99"/>
              </a:solidFill>
              <a:ln w="9525">
                <a:noFill/>
                <a:miter lim="800000"/>
                <a:headEnd/>
                <a:tailEnd/>
              </a:ln>
            </p:spPr>
            <p:txBody>
              <a:bodyPr/>
              <a:lstStyle/>
              <a:p>
                <a:endParaRPr lang="en-US"/>
              </a:p>
            </p:txBody>
          </p:sp>
          <p:sp>
            <p:nvSpPr>
              <p:cNvPr id="40200" name="Rectangle 103"/>
              <p:cNvSpPr>
                <a:spLocks noChangeArrowheads="1"/>
              </p:cNvSpPr>
              <p:nvPr/>
            </p:nvSpPr>
            <p:spPr bwMode="auto">
              <a:xfrm>
                <a:off x="2906" y="398"/>
                <a:ext cx="253" cy="4"/>
              </a:xfrm>
              <a:prstGeom prst="rect">
                <a:avLst/>
              </a:prstGeom>
              <a:solidFill>
                <a:srgbClr val="FDCC9B"/>
              </a:solidFill>
              <a:ln w="9525">
                <a:noFill/>
                <a:miter lim="800000"/>
                <a:headEnd/>
                <a:tailEnd/>
              </a:ln>
            </p:spPr>
            <p:txBody>
              <a:bodyPr/>
              <a:lstStyle/>
              <a:p>
                <a:endParaRPr lang="en-US"/>
              </a:p>
            </p:txBody>
          </p:sp>
          <p:sp>
            <p:nvSpPr>
              <p:cNvPr id="40201" name="Rectangle 104"/>
              <p:cNvSpPr>
                <a:spLocks noChangeArrowheads="1"/>
              </p:cNvSpPr>
              <p:nvPr/>
            </p:nvSpPr>
            <p:spPr bwMode="auto">
              <a:xfrm>
                <a:off x="2906" y="402"/>
                <a:ext cx="253" cy="5"/>
              </a:xfrm>
              <a:prstGeom prst="rect">
                <a:avLst/>
              </a:prstGeom>
              <a:solidFill>
                <a:srgbClr val="FCCC9C"/>
              </a:solidFill>
              <a:ln w="9525">
                <a:noFill/>
                <a:miter lim="800000"/>
                <a:headEnd/>
                <a:tailEnd/>
              </a:ln>
            </p:spPr>
            <p:txBody>
              <a:bodyPr/>
              <a:lstStyle/>
              <a:p>
                <a:endParaRPr lang="en-US"/>
              </a:p>
            </p:txBody>
          </p:sp>
          <p:sp>
            <p:nvSpPr>
              <p:cNvPr id="40202" name="Rectangle 105"/>
              <p:cNvSpPr>
                <a:spLocks noChangeArrowheads="1"/>
              </p:cNvSpPr>
              <p:nvPr/>
            </p:nvSpPr>
            <p:spPr bwMode="auto">
              <a:xfrm>
                <a:off x="2906" y="407"/>
                <a:ext cx="253" cy="5"/>
              </a:xfrm>
              <a:prstGeom prst="rect">
                <a:avLst/>
              </a:prstGeom>
              <a:solidFill>
                <a:srgbClr val="FACC9E"/>
              </a:solidFill>
              <a:ln w="9525">
                <a:noFill/>
                <a:miter lim="800000"/>
                <a:headEnd/>
                <a:tailEnd/>
              </a:ln>
            </p:spPr>
            <p:txBody>
              <a:bodyPr/>
              <a:lstStyle/>
              <a:p>
                <a:endParaRPr lang="en-US"/>
              </a:p>
            </p:txBody>
          </p:sp>
          <p:sp>
            <p:nvSpPr>
              <p:cNvPr id="40203" name="Rectangle 106"/>
              <p:cNvSpPr>
                <a:spLocks noChangeArrowheads="1"/>
              </p:cNvSpPr>
              <p:nvPr/>
            </p:nvSpPr>
            <p:spPr bwMode="auto">
              <a:xfrm>
                <a:off x="2906" y="412"/>
                <a:ext cx="253" cy="5"/>
              </a:xfrm>
              <a:prstGeom prst="rect">
                <a:avLst/>
              </a:prstGeom>
              <a:solidFill>
                <a:srgbClr val="F9CCA0"/>
              </a:solidFill>
              <a:ln w="9525">
                <a:noFill/>
                <a:miter lim="800000"/>
                <a:headEnd/>
                <a:tailEnd/>
              </a:ln>
            </p:spPr>
            <p:txBody>
              <a:bodyPr/>
              <a:lstStyle/>
              <a:p>
                <a:endParaRPr lang="en-US"/>
              </a:p>
            </p:txBody>
          </p:sp>
          <p:sp>
            <p:nvSpPr>
              <p:cNvPr id="40204" name="Rectangle 107"/>
              <p:cNvSpPr>
                <a:spLocks noChangeArrowheads="1"/>
              </p:cNvSpPr>
              <p:nvPr/>
            </p:nvSpPr>
            <p:spPr bwMode="auto">
              <a:xfrm>
                <a:off x="2906" y="417"/>
                <a:ext cx="253" cy="5"/>
              </a:xfrm>
              <a:prstGeom prst="rect">
                <a:avLst/>
              </a:prstGeom>
              <a:solidFill>
                <a:srgbClr val="F7CCA2"/>
              </a:solidFill>
              <a:ln w="9525">
                <a:noFill/>
                <a:miter lim="800000"/>
                <a:headEnd/>
                <a:tailEnd/>
              </a:ln>
            </p:spPr>
            <p:txBody>
              <a:bodyPr/>
              <a:lstStyle/>
              <a:p>
                <a:endParaRPr lang="en-US"/>
              </a:p>
            </p:txBody>
          </p:sp>
          <p:sp>
            <p:nvSpPr>
              <p:cNvPr id="40205" name="Rectangle 108"/>
              <p:cNvSpPr>
                <a:spLocks noChangeArrowheads="1"/>
              </p:cNvSpPr>
              <p:nvPr/>
            </p:nvSpPr>
            <p:spPr bwMode="auto">
              <a:xfrm>
                <a:off x="2906" y="422"/>
                <a:ext cx="253" cy="5"/>
              </a:xfrm>
              <a:prstGeom prst="rect">
                <a:avLst/>
              </a:prstGeom>
              <a:solidFill>
                <a:srgbClr val="F6CCA3"/>
              </a:solidFill>
              <a:ln w="9525">
                <a:noFill/>
                <a:miter lim="800000"/>
                <a:headEnd/>
                <a:tailEnd/>
              </a:ln>
            </p:spPr>
            <p:txBody>
              <a:bodyPr/>
              <a:lstStyle/>
              <a:p>
                <a:endParaRPr lang="en-US"/>
              </a:p>
            </p:txBody>
          </p:sp>
          <p:sp>
            <p:nvSpPr>
              <p:cNvPr id="40206" name="Rectangle 109"/>
              <p:cNvSpPr>
                <a:spLocks noChangeArrowheads="1"/>
              </p:cNvSpPr>
              <p:nvPr/>
            </p:nvSpPr>
            <p:spPr bwMode="auto">
              <a:xfrm>
                <a:off x="2906" y="427"/>
                <a:ext cx="253" cy="5"/>
              </a:xfrm>
              <a:prstGeom prst="rect">
                <a:avLst/>
              </a:prstGeom>
              <a:solidFill>
                <a:srgbClr val="F4CCA5"/>
              </a:solidFill>
              <a:ln w="9525">
                <a:noFill/>
                <a:miter lim="800000"/>
                <a:headEnd/>
                <a:tailEnd/>
              </a:ln>
            </p:spPr>
            <p:txBody>
              <a:bodyPr/>
              <a:lstStyle/>
              <a:p>
                <a:endParaRPr lang="en-US"/>
              </a:p>
            </p:txBody>
          </p:sp>
          <p:sp>
            <p:nvSpPr>
              <p:cNvPr id="40207" name="Rectangle 110"/>
              <p:cNvSpPr>
                <a:spLocks noChangeArrowheads="1"/>
              </p:cNvSpPr>
              <p:nvPr/>
            </p:nvSpPr>
            <p:spPr bwMode="auto">
              <a:xfrm>
                <a:off x="2906" y="432"/>
                <a:ext cx="253" cy="5"/>
              </a:xfrm>
              <a:prstGeom prst="rect">
                <a:avLst/>
              </a:prstGeom>
              <a:solidFill>
                <a:srgbClr val="F2CCA6"/>
              </a:solidFill>
              <a:ln w="9525">
                <a:noFill/>
                <a:miter lim="800000"/>
                <a:headEnd/>
                <a:tailEnd/>
              </a:ln>
            </p:spPr>
            <p:txBody>
              <a:bodyPr/>
              <a:lstStyle/>
              <a:p>
                <a:endParaRPr lang="en-US"/>
              </a:p>
            </p:txBody>
          </p:sp>
          <p:sp>
            <p:nvSpPr>
              <p:cNvPr id="40208" name="Rectangle 111"/>
              <p:cNvSpPr>
                <a:spLocks noChangeArrowheads="1"/>
              </p:cNvSpPr>
              <p:nvPr/>
            </p:nvSpPr>
            <p:spPr bwMode="auto">
              <a:xfrm>
                <a:off x="2906" y="437"/>
                <a:ext cx="253" cy="5"/>
              </a:xfrm>
              <a:prstGeom prst="rect">
                <a:avLst/>
              </a:prstGeom>
              <a:solidFill>
                <a:srgbClr val="F0CCA8"/>
              </a:solidFill>
              <a:ln w="9525">
                <a:noFill/>
                <a:miter lim="800000"/>
                <a:headEnd/>
                <a:tailEnd/>
              </a:ln>
            </p:spPr>
            <p:txBody>
              <a:bodyPr/>
              <a:lstStyle/>
              <a:p>
                <a:endParaRPr lang="en-US"/>
              </a:p>
            </p:txBody>
          </p:sp>
          <p:sp>
            <p:nvSpPr>
              <p:cNvPr id="40209" name="Rectangle 112"/>
              <p:cNvSpPr>
                <a:spLocks noChangeArrowheads="1"/>
              </p:cNvSpPr>
              <p:nvPr/>
            </p:nvSpPr>
            <p:spPr bwMode="auto">
              <a:xfrm>
                <a:off x="2906" y="442"/>
                <a:ext cx="253" cy="5"/>
              </a:xfrm>
              <a:prstGeom prst="rect">
                <a:avLst/>
              </a:prstGeom>
              <a:solidFill>
                <a:srgbClr val="EECCAA"/>
              </a:solidFill>
              <a:ln w="9525">
                <a:noFill/>
                <a:miter lim="800000"/>
                <a:headEnd/>
                <a:tailEnd/>
              </a:ln>
            </p:spPr>
            <p:txBody>
              <a:bodyPr/>
              <a:lstStyle/>
              <a:p>
                <a:endParaRPr lang="en-US"/>
              </a:p>
            </p:txBody>
          </p:sp>
          <p:sp>
            <p:nvSpPr>
              <p:cNvPr id="40210" name="Rectangle 113"/>
              <p:cNvSpPr>
                <a:spLocks noChangeArrowheads="1"/>
              </p:cNvSpPr>
              <p:nvPr/>
            </p:nvSpPr>
            <p:spPr bwMode="auto">
              <a:xfrm>
                <a:off x="2906" y="447"/>
                <a:ext cx="253" cy="4"/>
              </a:xfrm>
              <a:prstGeom prst="rect">
                <a:avLst/>
              </a:prstGeom>
              <a:solidFill>
                <a:srgbClr val="EDCCAC"/>
              </a:solidFill>
              <a:ln w="9525">
                <a:noFill/>
                <a:miter lim="800000"/>
                <a:headEnd/>
                <a:tailEnd/>
              </a:ln>
            </p:spPr>
            <p:txBody>
              <a:bodyPr/>
              <a:lstStyle/>
              <a:p>
                <a:endParaRPr lang="en-US"/>
              </a:p>
            </p:txBody>
          </p:sp>
          <p:sp>
            <p:nvSpPr>
              <p:cNvPr id="40211" name="Rectangle 114"/>
              <p:cNvSpPr>
                <a:spLocks noChangeArrowheads="1"/>
              </p:cNvSpPr>
              <p:nvPr/>
            </p:nvSpPr>
            <p:spPr bwMode="auto">
              <a:xfrm>
                <a:off x="2906" y="451"/>
                <a:ext cx="253" cy="5"/>
              </a:xfrm>
              <a:prstGeom prst="rect">
                <a:avLst/>
              </a:prstGeom>
              <a:solidFill>
                <a:srgbClr val="EBCCAE"/>
              </a:solidFill>
              <a:ln w="9525">
                <a:noFill/>
                <a:miter lim="800000"/>
                <a:headEnd/>
                <a:tailEnd/>
              </a:ln>
            </p:spPr>
            <p:txBody>
              <a:bodyPr/>
              <a:lstStyle/>
              <a:p>
                <a:endParaRPr lang="en-US"/>
              </a:p>
            </p:txBody>
          </p:sp>
          <p:sp>
            <p:nvSpPr>
              <p:cNvPr id="40212" name="Rectangle 115"/>
              <p:cNvSpPr>
                <a:spLocks noChangeArrowheads="1"/>
              </p:cNvSpPr>
              <p:nvPr/>
            </p:nvSpPr>
            <p:spPr bwMode="auto">
              <a:xfrm>
                <a:off x="2906" y="456"/>
                <a:ext cx="253" cy="5"/>
              </a:xfrm>
              <a:prstGeom prst="rect">
                <a:avLst/>
              </a:prstGeom>
              <a:solidFill>
                <a:srgbClr val="EACCAF"/>
              </a:solidFill>
              <a:ln w="9525">
                <a:noFill/>
                <a:miter lim="800000"/>
                <a:headEnd/>
                <a:tailEnd/>
              </a:ln>
            </p:spPr>
            <p:txBody>
              <a:bodyPr/>
              <a:lstStyle/>
              <a:p>
                <a:endParaRPr lang="en-US"/>
              </a:p>
            </p:txBody>
          </p:sp>
          <p:sp>
            <p:nvSpPr>
              <p:cNvPr id="40213" name="Rectangle 116"/>
              <p:cNvSpPr>
                <a:spLocks noChangeArrowheads="1"/>
              </p:cNvSpPr>
              <p:nvPr/>
            </p:nvSpPr>
            <p:spPr bwMode="auto">
              <a:xfrm>
                <a:off x="2906" y="461"/>
                <a:ext cx="253" cy="5"/>
              </a:xfrm>
              <a:prstGeom prst="rect">
                <a:avLst/>
              </a:prstGeom>
              <a:solidFill>
                <a:srgbClr val="E8CCB1"/>
              </a:solidFill>
              <a:ln w="9525">
                <a:noFill/>
                <a:miter lim="800000"/>
                <a:headEnd/>
                <a:tailEnd/>
              </a:ln>
            </p:spPr>
            <p:txBody>
              <a:bodyPr/>
              <a:lstStyle/>
              <a:p>
                <a:endParaRPr lang="en-US"/>
              </a:p>
            </p:txBody>
          </p:sp>
          <p:sp>
            <p:nvSpPr>
              <p:cNvPr id="40214" name="Rectangle 117"/>
              <p:cNvSpPr>
                <a:spLocks noChangeArrowheads="1"/>
              </p:cNvSpPr>
              <p:nvPr/>
            </p:nvSpPr>
            <p:spPr bwMode="auto">
              <a:xfrm>
                <a:off x="2906" y="466"/>
                <a:ext cx="253" cy="5"/>
              </a:xfrm>
              <a:prstGeom prst="rect">
                <a:avLst/>
              </a:prstGeom>
              <a:solidFill>
                <a:srgbClr val="E7CDB2"/>
              </a:solidFill>
              <a:ln w="9525">
                <a:noFill/>
                <a:miter lim="800000"/>
                <a:headEnd/>
                <a:tailEnd/>
              </a:ln>
            </p:spPr>
            <p:txBody>
              <a:bodyPr/>
              <a:lstStyle/>
              <a:p>
                <a:endParaRPr lang="en-US"/>
              </a:p>
            </p:txBody>
          </p:sp>
          <p:sp>
            <p:nvSpPr>
              <p:cNvPr id="40215" name="Rectangle 118"/>
              <p:cNvSpPr>
                <a:spLocks noChangeArrowheads="1"/>
              </p:cNvSpPr>
              <p:nvPr/>
            </p:nvSpPr>
            <p:spPr bwMode="auto">
              <a:xfrm>
                <a:off x="2906" y="471"/>
                <a:ext cx="253" cy="5"/>
              </a:xfrm>
              <a:prstGeom prst="rect">
                <a:avLst/>
              </a:prstGeom>
              <a:solidFill>
                <a:srgbClr val="E5CDB4"/>
              </a:solidFill>
              <a:ln w="9525">
                <a:noFill/>
                <a:miter lim="800000"/>
                <a:headEnd/>
                <a:tailEnd/>
              </a:ln>
            </p:spPr>
            <p:txBody>
              <a:bodyPr/>
              <a:lstStyle/>
              <a:p>
                <a:endParaRPr lang="en-US"/>
              </a:p>
            </p:txBody>
          </p:sp>
          <p:sp>
            <p:nvSpPr>
              <p:cNvPr id="40216" name="Rectangle 119"/>
              <p:cNvSpPr>
                <a:spLocks noChangeArrowheads="1"/>
              </p:cNvSpPr>
              <p:nvPr/>
            </p:nvSpPr>
            <p:spPr bwMode="auto">
              <a:xfrm>
                <a:off x="2906" y="476"/>
                <a:ext cx="253" cy="5"/>
              </a:xfrm>
              <a:prstGeom prst="rect">
                <a:avLst/>
              </a:prstGeom>
              <a:solidFill>
                <a:srgbClr val="E4CDB5"/>
              </a:solidFill>
              <a:ln w="9525">
                <a:noFill/>
                <a:miter lim="800000"/>
                <a:headEnd/>
                <a:tailEnd/>
              </a:ln>
            </p:spPr>
            <p:txBody>
              <a:bodyPr/>
              <a:lstStyle/>
              <a:p>
                <a:endParaRPr lang="en-US"/>
              </a:p>
            </p:txBody>
          </p:sp>
          <p:sp>
            <p:nvSpPr>
              <p:cNvPr id="40217" name="Rectangle 120"/>
              <p:cNvSpPr>
                <a:spLocks noChangeArrowheads="1"/>
              </p:cNvSpPr>
              <p:nvPr/>
            </p:nvSpPr>
            <p:spPr bwMode="auto">
              <a:xfrm>
                <a:off x="2906" y="481"/>
                <a:ext cx="253" cy="5"/>
              </a:xfrm>
              <a:prstGeom prst="rect">
                <a:avLst/>
              </a:prstGeom>
              <a:solidFill>
                <a:srgbClr val="E2CDB7"/>
              </a:solidFill>
              <a:ln w="9525">
                <a:noFill/>
                <a:miter lim="800000"/>
                <a:headEnd/>
                <a:tailEnd/>
              </a:ln>
            </p:spPr>
            <p:txBody>
              <a:bodyPr/>
              <a:lstStyle/>
              <a:p>
                <a:endParaRPr lang="en-US"/>
              </a:p>
            </p:txBody>
          </p:sp>
          <p:sp>
            <p:nvSpPr>
              <p:cNvPr id="40218" name="Rectangle 121"/>
              <p:cNvSpPr>
                <a:spLocks noChangeArrowheads="1"/>
              </p:cNvSpPr>
              <p:nvPr/>
            </p:nvSpPr>
            <p:spPr bwMode="auto">
              <a:xfrm>
                <a:off x="2906" y="486"/>
                <a:ext cx="253" cy="5"/>
              </a:xfrm>
              <a:prstGeom prst="rect">
                <a:avLst/>
              </a:prstGeom>
              <a:solidFill>
                <a:srgbClr val="E1CDB9"/>
              </a:solidFill>
              <a:ln w="9525">
                <a:noFill/>
                <a:miter lim="800000"/>
                <a:headEnd/>
                <a:tailEnd/>
              </a:ln>
            </p:spPr>
            <p:txBody>
              <a:bodyPr/>
              <a:lstStyle/>
              <a:p>
                <a:endParaRPr lang="en-US"/>
              </a:p>
            </p:txBody>
          </p:sp>
          <p:sp>
            <p:nvSpPr>
              <p:cNvPr id="40219" name="Rectangle 122"/>
              <p:cNvSpPr>
                <a:spLocks noChangeArrowheads="1"/>
              </p:cNvSpPr>
              <p:nvPr/>
            </p:nvSpPr>
            <p:spPr bwMode="auto">
              <a:xfrm>
                <a:off x="2906" y="491"/>
                <a:ext cx="253" cy="5"/>
              </a:xfrm>
              <a:prstGeom prst="rect">
                <a:avLst/>
              </a:prstGeom>
              <a:solidFill>
                <a:srgbClr val="DFCDBB"/>
              </a:solidFill>
              <a:ln w="9525">
                <a:noFill/>
                <a:miter lim="800000"/>
                <a:headEnd/>
                <a:tailEnd/>
              </a:ln>
            </p:spPr>
            <p:txBody>
              <a:bodyPr/>
              <a:lstStyle/>
              <a:p>
                <a:endParaRPr lang="en-US"/>
              </a:p>
            </p:txBody>
          </p:sp>
          <p:sp>
            <p:nvSpPr>
              <p:cNvPr id="40220" name="Rectangle 123"/>
              <p:cNvSpPr>
                <a:spLocks noChangeArrowheads="1"/>
              </p:cNvSpPr>
              <p:nvPr/>
            </p:nvSpPr>
            <p:spPr bwMode="auto">
              <a:xfrm>
                <a:off x="2906" y="496"/>
                <a:ext cx="253" cy="4"/>
              </a:xfrm>
              <a:prstGeom prst="rect">
                <a:avLst/>
              </a:prstGeom>
              <a:solidFill>
                <a:srgbClr val="DECDBC"/>
              </a:solidFill>
              <a:ln w="9525">
                <a:noFill/>
                <a:miter lim="800000"/>
                <a:headEnd/>
                <a:tailEnd/>
              </a:ln>
            </p:spPr>
            <p:txBody>
              <a:bodyPr/>
              <a:lstStyle/>
              <a:p>
                <a:endParaRPr lang="en-US"/>
              </a:p>
            </p:txBody>
          </p:sp>
          <p:sp>
            <p:nvSpPr>
              <p:cNvPr id="40221" name="Rectangle 124"/>
              <p:cNvSpPr>
                <a:spLocks noChangeArrowheads="1"/>
              </p:cNvSpPr>
              <p:nvPr/>
            </p:nvSpPr>
            <p:spPr bwMode="auto">
              <a:xfrm>
                <a:off x="2906" y="500"/>
                <a:ext cx="253" cy="5"/>
              </a:xfrm>
              <a:prstGeom prst="rect">
                <a:avLst/>
              </a:prstGeom>
              <a:solidFill>
                <a:srgbClr val="DCCDBE"/>
              </a:solidFill>
              <a:ln w="9525">
                <a:noFill/>
                <a:miter lim="800000"/>
                <a:headEnd/>
                <a:tailEnd/>
              </a:ln>
            </p:spPr>
            <p:txBody>
              <a:bodyPr/>
              <a:lstStyle/>
              <a:p>
                <a:endParaRPr lang="en-US"/>
              </a:p>
            </p:txBody>
          </p:sp>
          <p:sp>
            <p:nvSpPr>
              <p:cNvPr id="40222" name="Rectangle 125"/>
              <p:cNvSpPr>
                <a:spLocks noChangeArrowheads="1"/>
              </p:cNvSpPr>
              <p:nvPr/>
            </p:nvSpPr>
            <p:spPr bwMode="auto">
              <a:xfrm>
                <a:off x="2906" y="505"/>
                <a:ext cx="253" cy="5"/>
              </a:xfrm>
              <a:prstGeom prst="rect">
                <a:avLst/>
              </a:prstGeom>
              <a:solidFill>
                <a:srgbClr val="DACDC0"/>
              </a:solidFill>
              <a:ln w="9525">
                <a:noFill/>
                <a:miter lim="800000"/>
                <a:headEnd/>
                <a:tailEnd/>
              </a:ln>
            </p:spPr>
            <p:txBody>
              <a:bodyPr/>
              <a:lstStyle/>
              <a:p>
                <a:endParaRPr lang="en-US"/>
              </a:p>
            </p:txBody>
          </p:sp>
          <p:sp>
            <p:nvSpPr>
              <p:cNvPr id="40223" name="Rectangle 126"/>
              <p:cNvSpPr>
                <a:spLocks noChangeArrowheads="1"/>
              </p:cNvSpPr>
              <p:nvPr/>
            </p:nvSpPr>
            <p:spPr bwMode="auto">
              <a:xfrm>
                <a:off x="2906" y="510"/>
                <a:ext cx="253" cy="5"/>
              </a:xfrm>
              <a:prstGeom prst="rect">
                <a:avLst/>
              </a:prstGeom>
              <a:solidFill>
                <a:srgbClr val="D9CDC1"/>
              </a:solidFill>
              <a:ln w="9525">
                <a:noFill/>
                <a:miter lim="800000"/>
                <a:headEnd/>
                <a:tailEnd/>
              </a:ln>
            </p:spPr>
            <p:txBody>
              <a:bodyPr/>
              <a:lstStyle/>
              <a:p>
                <a:endParaRPr lang="en-US"/>
              </a:p>
            </p:txBody>
          </p:sp>
          <p:sp>
            <p:nvSpPr>
              <p:cNvPr id="40224" name="Rectangle 127"/>
              <p:cNvSpPr>
                <a:spLocks noChangeArrowheads="1"/>
              </p:cNvSpPr>
              <p:nvPr/>
            </p:nvSpPr>
            <p:spPr bwMode="auto">
              <a:xfrm>
                <a:off x="2906" y="515"/>
                <a:ext cx="253" cy="5"/>
              </a:xfrm>
              <a:prstGeom prst="rect">
                <a:avLst/>
              </a:prstGeom>
              <a:solidFill>
                <a:srgbClr val="D6CDC3"/>
              </a:solidFill>
              <a:ln w="9525">
                <a:noFill/>
                <a:miter lim="800000"/>
                <a:headEnd/>
                <a:tailEnd/>
              </a:ln>
            </p:spPr>
            <p:txBody>
              <a:bodyPr/>
              <a:lstStyle/>
              <a:p>
                <a:endParaRPr lang="en-US"/>
              </a:p>
            </p:txBody>
          </p:sp>
          <p:sp>
            <p:nvSpPr>
              <p:cNvPr id="40225" name="Rectangle 128"/>
              <p:cNvSpPr>
                <a:spLocks noChangeArrowheads="1"/>
              </p:cNvSpPr>
              <p:nvPr/>
            </p:nvSpPr>
            <p:spPr bwMode="auto">
              <a:xfrm>
                <a:off x="2906" y="520"/>
                <a:ext cx="253" cy="5"/>
              </a:xfrm>
              <a:prstGeom prst="rect">
                <a:avLst/>
              </a:prstGeom>
              <a:solidFill>
                <a:srgbClr val="D5CDC5"/>
              </a:solidFill>
              <a:ln w="9525">
                <a:noFill/>
                <a:miter lim="800000"/>
                <a:headEnd/>
                <a:tailEnd/>
              </a:ln>
            </p:spPr>
            <p:txBody>
              <a:bodyPr/>
              <a:lstStyle/>
              <a:p>
                <a:endParaRPr lang="en-US"/>
              </a:p>
            </p:txBody>
          </p:sp>
          <p:sp>
            <p:nvSpPr>
              <p:cNvPr id="40226" name="Rectangle 129"/>
              <p:cNvSpPr>
                <a:spLocks noChangeArrowheads="1"/>
              </p:cNvSpPr>
              <p:nvPr/>
            </p:nvSpPr>
            <p:spPr bwMode="auto">
              <a:xfrm>
                <a:off x="2906" y="525"/>
                <a:ext cx="253" cy="5"/>
              </a:xfrm>
              <a:prstGeom prst="rect">
                <a:avLst/>
              </a:prstGeom>
              <a:solidFill>
                <a:srgbClr val="D3CDC7"/>
              </a:solidFill>
              <a:ln w="9525">
                <a:noFill/>
                <a:miter lim="800000"/>
                <a:headEnd/>
                <a:tailEnd/>
              </a:ln>
            </p:spPr>
            <p:txBody>
              <a:bodyPr/>
              <a:lstStyle/>
              <a:p>
                <a:endParaRPr lang="en-US"/>
              </a:p>
            </p:txBody>
          </p:sp>
          <p:sp>
            <p:nvSpPr>
              <p:cNvPr id="40227" name="Rectangle 130"/>
              <p:cNvSpPr>
                <a:spLocks noChangeArrowheads="1"/>
              </p:cNvSpPr>
              <p:nvPr/>
            </p:nvSpPr>
            <p:spPr bwMode="auto">
              <a:xfrm>
                <a:off x="2906" y="530"/>
                <a:ext cx="253" cy="5"/>
              </a:xfrm>
              <a:prstGeom prst="rect">
                <a:avLst/>
              </a:prstGeom>
              <a:solidFill>
                <a:srgbClr val="D2CDC8"/>
              </a:solidFill>
              <a:ln w="9525">
                <a:noFill/>
                <a:miter lim="800000"/>
                <a:headEnd/>
                <a:tailEnd/>
              </a:ln>
            </p:spPr>
            <p:txBody>
              <a:bodyPr/>
              <a:lstStyle/>
              <a:p>
                <a:endParaRPr lang="en-US"/>
              </a:p>
            </p:txBody>
          </p:sp>
          <p:sp>
            <p:nvSpPr>
              <p:cNvPr id="40228" name="Rectangle 131"/>
              <p:cNvSpPr>
                <a:spLocks noChangeArrowheads="1"/>
              </p:cNvSpPr>
              <p:nvPr/>
            </p:nvSpPr>
            <p:spPr bwMode="auto">
              <a:xfrm>
                <a:off x="2906" y="535"/>
                <a:ext cx="253" cy="5"/>
              </a:xfrm>
              <a:prstGeom prst="rect">
                <a:avLst/>
              </a:prstGeom>
              <a:solidFill>
                <a:srgbClr val="D0CDCA"/>
              </a:solidFill>
              <a:ln w="9525">
                <a:noFill/>
                <a:miter lim="800000"/>
                <a:headEnd/>
                <a:tailEnd/>
              </a:ln>
            </p:spPr>
            <p:txBody>
              <a:bodyPr/>
              <a:lstStyle/>
              <a:p>
                <a:endParaRPr lang="en-US"/>
              </a:p>
            </p:txBody>
          </p:sp>
          <p:sp>
            <p:nvSpPr>
              <p:cNvPr id="40229" name="Rectangle 132"/>
              <p:cNvSpPr>
                <a:spLocks noChangeArrowheads="1"/>
              </p:cNvSpPr>
              <p:nvPr/>
            </p:nvSpPr>
            <p:spPr bwMode="auto">
              <a:xfrm>
                <a:off x="2906" y="540"/>
                <a:ext cx="253" cy="4"/>
              </a:xfrm>
              <a:prstGeom prst="rect">
                <a:avLst/>
              </a:prstGeom>
              <a:solidFill>
                <a:srgbClr val="CFCDCB"/>
              </a:solidFill>
              <a:ln w="9525">
                <a:noFill/>
                <a:miter lim="800000"/>
                <a:headEnd/>
                <a:tailEnd/>
              </a:ln>
            </p:spPr>
            <p:txBody>
              <a:bodyPr/>
              <a:lstStyle/>
              <a:p>
                <a:endParaRPr lang="en-US"/>
              </a:p>
            </p:txBody>
          </p:sp>
          <p:sp>
            <p:nvSpPr>
              <p:cNvPr id="40230" name="Freeform 133"/>
              <p:cNvSpPr>
                <a:spLocks/>
              </p:cNvSpPr>
              <p:nvPr/>
            </p:nvSpPr>
            <p:spPr bwMode="auto">
              <a:xfrm>
                <a:off x="2910" y="383"/>
                <a:ext cx="246" cy="162"/>
              </a:xfrm>
              <a:custGeom>
                <a:avLst/>
                <a:gdLst>
                  <a:gd name="T0" fmla="*/ 0 w 593"/>
                  <a:gd name="T1" fmla="*/ 0 h 528"/>
                  <a:gd name="T2" fmla="*/ 0 w 593"/>
                  <a:gd name="T3" fmla="*/ 0 h 528"/>
                  <a:gd name="T4" fmla="*/ 0 w 593"/>
                  <a:gd name="T5" fmla="*/ 0 h 528"/>
                  <a:gd name="T6" fmla="*/ 0 w 593"/>
                  <a:gd name="T7" fmla="*/ 0 h 528"/>
                  <a:gd name="T8" fmla="*/ 0 w 593"/>
                  <a:gd name="T9" fmla="*/ 0 h 528"/>
                  <a:gd name="T10" fmla="*/ 0 w 593"/>
                  <a:gd name="T11" fmla="*/ 0 h 528"/>
                  <a:gd name="T12" fmla="*/ 0 w 593"/>
                  <a:gd name="T13" fmla="*/ 0 h 528"/>
                  <a:gd name="T14" fmla="*/ 0 60000 65536"/>
                  <a:gd name="T15" fmla="*/ 0 60000 65536"/>
                  <a:gd name="T16" fmla="*/ 0 60000 65536"/>
                  <a:gd name="T17" fmla="*/ 0 60000 65536"/>
                  <a:gd name="T18" fmla="*/ 0 60000 65536"/>
                  <a:gd name="T19" fmla="*/ 0 60000 65536"/>
                  <a:gd name="T20" fmla="*/ 0 60000 65536"/>
                  <a:gd name="T21" fmla="*/ 0 w 593"/>
                  <a:gd name="T22" fmla="*/ 0 h 528"/>
                  <a:gd name="T23" fmla="*/ 593 w 593"/>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3" h="528">
                    <a:moveTo>
                      <a:pt x="252" y="57"/>
                    </a:moveTo>
                    <a:lnTo>
                      <a:pt x="593" y="433"/>
                    </a:lnTo>
                    <a:cubicBezTo>
                      <a:pt x="509" y="421"/>
                      <a:pt x="425" y="456"/>
                      <a:pt x="367" y="528"/>
                    </a:cubicBezTo>
                    <a:lnTo>
                      <a:pt x="0" y="156"/>
                    </a:lnTo>
                    <a:cubicBezTo>
                      <a:pt x="38" y="50"/>
                      <a:pt x="143" y="0"/>
                      <a:pt x="233" y="46"/>
                    </a:cubicBezTo>
                    <a:cubicBezTo>
                      <a:pt x="240" y="49"/>
                      <a:pt x="246" y="53"/>
                      <a:pt x="252" y="57"/>
                    </a:cubicBezTo>
                  </a:path>
                </a:pathLst>
              </a:custGeom>
              <a:noFill/>
              <a:ln w="7938" cap="rnd">
                <a:solidFill>
                  <a:srgbClr val="000000"/>
                </a:solidFill>
                <a:round/>
                <a:headEnd/>
                <a:tailEnd/>
              </a:ln>
            </p:spPr>
            <p:txBody>
              <a:bodyPr/>
              <a:lstStyle/>
              <a:p>
                <a:endParaRPr lang="en-US"/>
              </a:p>
            </p:txBody>
          </p:sp>
          <p:pic>
            <p:nvPicPr>
              <p:cNvPr id="40231" name="Picture 134"/>
              <p:cNvPicPr>
                <a:picLocks noChangeAspect="1" noChangeArrowheads="1"/>
              </p:cNvPicPr>
              <p:nvPr/>
            </p:nvPicPr>
            <p:blipFill>
              <a:blip r:embed="rId12"/>
              <a:srcRect/>
              <a:stretch>
                <a:fillRect/>
              </a:stretch>
            </p:blipFill>
            <p:spPr bwMode="auto">
              <a:xfrm>
                <a:off x="3232" y="584"/>
                <a:ext cx="272" cy="220"/>
              </a:xfrm>
              <a:prstGeom prst="rect">
                <a:avLst/>
              </a:prstGeom>
              <a:noFill/>
              <a:ln w="9525">
                <a:noFill/>
                <a:miter lim="800000"/>
                <a:headEnd/>
                <a:tailEnd/>
              </a:ln>
            </p:spPr>
          </p:pic>
          <p:pic>
            <p:nvPicPr>
              <p:cNvPr id="40232" name="Picture 135"/>
              <p:cNvPicPr>
                <a:picLocks noChangeAspect="1" noChangeArrowheads="1"/>
              </p:cNvPicPr>
              <p:nvPr/>
            </p:nvPicPr>
            <p:blipFill>
              <a:blip r:embed="rId13"/>
              <a:srcRect/>
              <a:stretch>
                <a:fillRect/>
              </a:stretch>
            </p:blipFill>
            <p:spPr bwMode="auto">
              <a:xfrm>
                <a:off x="3232" y="584"/>
                <a:ext cx="272" cy="220"/>
              </a:xfrm>
              <a:prstGeom prst="rect">
                <a:avLst/>
              </a:prstGeom>
              <a:noFill/>
              <a:ln w="9525">
                <a:noFill/>
                <a:miter lim="800000"/>
                <a:headEnd/>
                <a:tailEnd/>
              </a:ln>
            </p:spPr>
          </p:pic>
          <p:sp>
            <p:nvSpPr>
              <p:cNvPr id="40233" name="Freeform 136"/>
              <p:cNvSpPr>
                <a:spLocks/>
              </p:cNvSpPr>
              <p:nvPr/>
            </p:nvSpPr>
            <p:spPr bwMode="auto">
              <a:xfrm>
                <a:off x="3233" y="624"/>
                <a:ext cx="249" cy="153"/>
              </a:xfrm>
              <a:custGeom>
                <a:avLst/>
                <a:gdLst>
                  <a:gd name="T0" fmla="*/ 0 w 600"/>
                  <a:gd name="T1" fmla="*/ 0 h 500"/>
                  <a:gd name="T2" fmla="*/ 0 w 600"/>
                  <a:gd name="T3" fmla="*/ 0 h 500"/>
                  <a:gd name="T4" fmla="*/ 0 w 600"/>
                  <a:gd name="T5" fmla="*/ 0 h 500"/>
                  <a:gd name="T6" fmla="*/ 0 w 600"/>
                  <a:gd name="T7" fmla="*/ 0 h 500"/>
                  <a:gd name="T8" fmla="*/ 0 w 600"/>
                  <a:gd name="T9" fmla="*/ 0 h 500"/>
                  <a:gd name="T10" fmla="*/ 0 60000 65536"/>
                  <a:gd name="T11" fmla="*/ 0 60000 65536"/>
                  <a:gd name="T12" fmla="*/ 0 60000 65536"/>
                  <a:gd name="T13" fmla="*/ 0 60000 65536"/>
                  <a:gd name="T14" fmla="*/ 0 60000 65536"/>
                  <a:gd name="T15" fmla="*/ 0 w 600"/>
                  <a:gd name="T16" fmla="*/ 0 h 500"/>
                  <a:gd name="T17" fmla="*/ 600 w 600"/>
                  <a:gd name="T18" fmla="*/ 500 h 500"/>
                </a:gdLst>
                <a:ahLst/>
                <a:cxnLst>
                  <a:cxn ang="T10">
                    <a:pos x="T0" y="T1"/>
                  </a:cxn>
                  <a:cxn ang="T11">
                    <a:pos x="T2" y="T3"/>
                  </a:cxn>
                  <a:cxn ang="T12">
                    <a:pos x="T4" y="T5"/>
                  </a:cxn>
                  <a:cxn ang="T13">
                    <a:pos x="T6" y="T7"/>
                  </a:cxn>
                  <a:cxn ang="T14">
                    <a:pos x="T8" y="T9"/>
                  </a:cxn>
                </a:cxnLst>
                <a:rect l="T15" t="T16" r="T17" b="T18"/>
                <a:pathLst>
                  <a:path w="600" h="500">
                    <a:moveTo>
                      <a:pt x="392" y="500"/>
                    </a:moveTo>
                    <a:cubicBezTo>
                      <a:pt x="483" y="493"/>
                      <a:pt x="561" y="427"/>
                      <a:pt x="600" y="326"/>
                    </a:cubicBezTo>
                    <a:cubicBezTo>
                      <a:pt x="381" y="305"/>
                      <a:pt x="169" y="190"/>
                      <a:pt x="0" y="0"/>
                    </a:cubicBezTo>
                    <a:lnTo>
                      <a:pt x="57" y="124"/>
                    </a:lnTo>
                    <a:lnTo>
                      <a:pt x="392" y="500"/>
                    </a:lnTo>
                  </a:path>
                </a:pathLst>
              </a:custGeom>
              <a:noFill/>
              <a:ln w="7938" cap="rnd">
                <a:solidFill>
                  <a:srgbClr val="000000"/>
                </a:solidFill>
                <a:round/>
                <a:headEnd/>
                <a:tailEnd/>
              </a:ln>
            </p:spPr>
            <p:txBody>
              <a:bodyPr/>
              <a:lstStyle/>
              <a:p>
                <a:endParaRPr lang="en-US"/>
              </a:p>
            </p:txBody>
          </p:sp>
          <p:pic>
            <p:nvPicPr>
              <p:cNvPr id="40234" name="Picture 137"/>
              <p:cNvPicPr>
                <a:picLocks noChangeAspect="1" noChangeArrowheads="1"/>
              </p:cNvPicPr>
              <p:nvPr/>
            </p:nvPicPr>
            <p:blipFill>
              <a:blip r:embed="rId14"/>
              <a:srcRect/>
              <a:stretch>
                <a:fillRect/>
              </a:stretch>
            </p:blipFill>
            <p:spPr bwMode="auto">
              <a:xfrm>
                <a:off x="3192" y="402"/>
                <a:ext cx="398" cy="387"/>
              </a:xfrm>
              <a:prstGeom prst="rect">
                <a:avLst/>
              </a:prstGeom>
              <a:noFill/>
              <a:ln w="9525">
                <a:noFill/>
                <a:miter lim="800000"/>
                <a:headEnd/>
                <a:tailEnd/>
              </a:ln>
            </p:spPr>
          </p:pic>
          <p:pic>
            <p:nvPicPr>
              <p:cNvPr id="40235" name="Picture 138"/>
              <p:cNvPicPr>
                <a:picLocks noChangeAspect="1" noChangeArrowheads="1"/>
              </p:cNvPicPr>
              <p:nvPr/>
            </p:nvPicPr>
            <p:blipFill>
              <a:blip r:embed="rId15"/>
              <a:srcRect/>
              <a:stretch>
                <a:fillRect/>
              </a:stretch>
            </p:blipFill>
            <p:spPr bwMode="auto">
              <a:xfrm>
                <a:off x="3192" y="402"/>
                <a:ext cx="398" cy="387"/>
              </a:xfrm>
              <a:prstGeom prst="rect">
                <a:avLst/>
              </a:prstGeom>
              <a:noFill/>
              <a:ln w="9525">
                <a:noFill/>
                <a:miter lim="800000"/>
                <a:headEnd/>
                <a:tailEnd/>
              </a:ln>
            </p:spPr>
          </p:pic>
          <p:sp>
            <p:nvSpPr>
              <p:cNvPr id="40236" name="Freeform 139"/>
              <p:cNvSpPr>
                <a:spLocks/>
              </p:cNvSpPr>
              <p:nvPr/>
            </p:nvSpPr>
            <p:spPr bwMode="auto">
              <a:xfrm>
                <a:off x="3224" y="415"/>
                <a:ext cx="335" cy="363"/>
              </a:xfrm>
              <a:custGeom>
                <a:avLst/>
                <a:gdLst>
                  <a:gd name="T0" fmla="*/ 0 w 808"/>
                  <a:gd name="T1" fmla="*/ 0 h 1185"/>
                  <a:gd name="T2" fmla="*/ 0 w 808"/>
                  <a:gd name="T3" fmla="*/ 0 h 1185"/>
                  <a:gd name="T4" fmla="*/ 0 w 808"/>
                  <a:gd name="T5" fmla="*/ 0 h 1185"/>
                  <a:gd name="T6" fmla="*/ 0 w 808"/>
                  <a:gd name="T7" fmla="*/ 0 h 1185"/>
                  <a:gd name="T8" fmla="*/ 0 w 808"/>
                  <a:gd name="T9" fmla="*/ 0 h 1185"/>
                  <a:gd name="T10" fmla="*/ 0 w 808"/>
                  <a:gd name="T11" fmla="*/ 0 h 1185"/>
                  <a:gd name="T12" fmla="*/ 0 w 808"/>
                  <a:gd name="T13" fmla="*/ 0 h 1185"/>
                  <a:gd name="T14" fmla="*/ 0 60000 65536"/>
                  <a:gd name="T15" fmla="*/ 0 60000 65536"/>
                  <a:gd name="T16" fmla="*/ 0 60000 65536"/>
                  <a:gd name="T17" fmla="*/ 0 60000 65536"/>
                  <a:gd name="T18" fmla="*/ 0 60000 65536"/>
                  <a:gd name="T19" fmla="*/ 0 60000 65536"/>
                  <a:gd name="T20" fmla="*/ 0 60000 65536"/>
                  <a:gd name="T21" fmla="*/ 0 w 808"/>
                  <a:gd name="T22" fmla="*/ 0 h 1185"/>
                  <a:gd name="T23" fmla="*/ 808 w 808"/>
                  <a:gd name="T24" fmla="*/ 1185 h 1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8" h="1185">
                    <a:moveTo>
                      <a:pt x="808" y="376"/>
                    </a:moveTo>
                    <a:cubicBezTo>
                      <a:pt x="581" y="563"/>
                      <a:pt x="436" y="857"/>
                      <a:pt x="410" y="1185"/>
                    </a:cubicBezTo>
                    <a:lnTo>
                      <a:pt x="0" y="788"/>
                    </a:lnTo>
                    <a:cubicBezTo>
                      <a:pt x="84" y="410"/>
                      <a:pt x="253" y="119"/>
                      <a:pt x="457" y="0"/>
                    </a:cubicBezTo>
                    <a:lnTo>
                      <a:pt x="808" y="376"/>
                    </a:lnTo>
                  </a:path>
                </a:pathLst>
              </a:custGeom>
              <a:noFill/>
              <a:ln w="7938" cap="rnd">
                <a:solidFill>
                  <a:srgbClr val="000000"/>
                </a:solidFill>
                <a:round/>
                <a:headEnd/>
                <a:tailEnd/>
              </a:ln>
            </p:spPr>
            <p:txBody>
              <a:bodyPr/>
              <a:lstStyle/>
              <a:p>
                <a:endParaRPr lang="en-US"/>
              </a:p>
            </p:txBody>
          </p:sp>
          <p:sp>
            <p:nvSpPr>
              <p:cNvPr id="40237" name="Rectangle 140"/>
              <p:cNvSpPr>
                <a:spLocks noChangeArrowheads="1"/>
              </p:cNvSpPr>
              <p:nvPr/>
            </p:nvSpPr>
            <p:spPr bwMode="auto">
              <a:xfrm>
                <a:off x="3311" y="402"/>
                <a:ext cx="253" cy="5"/>
              </a:xfrm>
              <a:prstGeom prst="rect">
                <a:avLst/>
              </a:prstGeom>
              <a:solidFill>
                <a:srgbClr val="CECDCC"/>
              </a:solidFill>
              <a:ln w="9525">
                <a:noFill/>
                <a:miter lim="800000"/>
                <a:headEnd/>
                <a:tailEnd/>
              </a:ln>
            </p:spPr>
            <p:txBody>
              <a:bodyPr/>
              <a:lstStyle/>
              <a:p>
                <a:endParaRPr lang="en-US"/>
              </a:p>
            </p:txBody>
          </p:sp>
          <p:sp>
            <p:nvSpPr>
              <p:cNvPr id="40238" name="Rectangle 141"/>
              <p:cNvSpPr>
                <a:spLocks noChangeArrowheads="1"/>
              </p:cNvSpPr>
              <p:nvPr/>
            </p:nvSpPr>
            <p:spPr bwMode="auto">
              <a:xfrm>
                <a:off x="3311" y="407"/>
                <a:ext cx="253" cy="5"/>
              </a:xfrm>
              <a:prstGeom prst="rect">
                <a:avLst/>
              </a:prstGeom>
              <a:solidFill>
                <a:srgbClr val="FECC9A"/>
              </a:solidFill>
              <a:ln w="9525">
                <a:noFill/>
                <a:miter lim="800000"/>
                <a:headEnd/>
                <a:tailEnd/>
              </a:ln>
            </p:spPr>
            <p:txBody>
              <a:bodyPr/>
              <a:lstStyle/>
              <a:p>
                <a:endParaRPr lang="en-US"/>
              </a:p>
            </p:txBody>
          </p:sp>
          <p:sp>
            <p:nvSpPr>
              <p:cNvPr id="40239" name="Rectangle 142"/>
              <p:cNvSpPr>
                <a:spLocks noChangeArrowheads="1"/>
              </p:cNvSpPr>
              <p:nvPr/>
            </p:nvSpPr>
            <p:spPr bwMode="auto">
              <a:xfrm>
                <a:off x="3311" y="412"/>
                <a:ext cx="253" cy="5"/>
              </a:xfrm>
              <a:prstGeom prst="rect">
                <a:avLst/>
              </a:prstGeom>
              <a:solidFill>
                <a:srgbClr val="FDCC9B"/>
              </a:solidFill>
              <a:ln w="9525">
                <a:noFill/>
                <a:miter lim="800000"/>
                <a:headEnd/>
                <a:tailEnd/>
              </a:ln>
            </p:spPr>
            <p:txBody>
              <a:bodyPr/>
              <a:lstStyle/>
              <a:p>
                <a:endParaRPr lang="en-US"/>
              </a:p>
            </p:txBody>
          </p:sp>
          <p:sp>
            <p:nvSpPr>
              <p:cNvPr id="40240" name="Rectangle 143"/>
              <p:cNvSpPr>
                <a:spLocks noChangeArrowheads="1"/>
              </p:cNvSpPr>
              <p:nvPr/>
            </p:nvSpPr>
            <p:spPr bwMode="auto">
              <a:xfrm>
                <a:off x="3311" y="417"/>
                <a:ext cx="253" cy="5"/>
              </a:xfrm>
              <a:prstGeom prst="rect">
                <a:avLst/>
              </a:prstGeom>
              <a:solidFill>
                <a:srgbClr val="FBCC9D"/>
              </a:solidFill>
              <a:ln w="9525">
                <a:noFill/>
                <a:miter lim="800000"/>
                <a:headEnd/>
                <a:tailEnd/>
              </a:ln>
            </p:spPr>
            <p:txBody>
              <a:bodyPr/>
              <a:lstStyle/>
              <a:p>
                <a:endParaRPr lang="en-US"/>
              </a:p>
            </p:txBody>
          </p:sp>
          <p:sp>
            <p:nvSpPr>
              <p:cNvPr id="40241" name="Rectangle 144"/>
              <p:cNvSpPr>
                <a:spLocks noChangeArrowheads="1"/>
              </p:cNvSpPr>
              <p:nvPr/>
            </p:nvSpPr>
            <p:spPr bwMode="auto">
              <a:xfrm>
                <a:off x="3311" y="422"/>
                <a:ext cx="253" cy="5"/>
              </a:xfrm>
              <a:prstGeom prst="rect">
                <a:avLst/>
              </a:prstGeom>
              <a:solidFill>
                <a:srgbClr val="FACC9F"/>
              </a:solidFill>
              <a:ln w="9525">
                <a:noFill/>
                <a:miter lim="800000"/>
                <a:headEnd/>
                <a:tailEnd/>
              </a:ln>
            </p:spPr>
            <p:txBody>
              <a:bodyPr/>
              <a:lstStyle/>
              <a:p>
                <a:endParaRPr lang="en-US"/>
              </a:p>
            </p:txBody>
          </p:sp>
          <p:sp>
            <p:nvSpPr>
              <p:cNvPr id="40242" name="Rectangle 145"/>
              <p:cNvSpPr>
                <a:spLocks noChangeArrowheads="1"/>
              </p:cNvSpPr>
              <p:nvPr/>
            </p:nvSpPr>
            <p:spPr bwMode="auto">
              <a:xfrm>
                <a:off x="3311" y="427"/>
                <a:ext cx="253" cy="5"/>
              </a:xfrm>
              <a:prstGeom prst="rect">
                <a:avLst/>
              </a:prstGeom>
              <a:solidFill>
                <a:srgbClr val="F8CCA1"/>
              </a:solidFill>
              <a:ln w="9525">
                <a:noFill/>
                <a:miter lim="800000"/>
                <a:headEnd/>
                <a:tailEnd/>
              </a:ln>
            </p:spPr>
            <p:txBody>
              <a:bodyPr/>
              <a:lstStyle/>
              <a:p>
                <a:endParaRPr lang="en-US"/>
              </a:p>
            </p:txBody>
          </p:sp>
          <p:sp>
            <p:nvSpPr>
              <p:cNvPr id="40243" name="Rectangle 146"/>
              <p:cNvSpPr>
                <a:spLocks noChangeArrowheads="1"/>
              </p:cNvSpPr>
              <p:nvPr/>
            </p:nvSpPr>
            <p:spPr bwMode="auto">
              <a:xfrm>
                <a:off x="3311" y="432"/>
                <a:ext cx="253" cy="5"/>
              </a:xfrm>
              <a:prstGeom prst="rect">
                <a:avLst/>
              </a:prstGeom>
              <a:solidFill>
                <a:srgbClr val="F6CCA3"/>
              </a:solidFill>
              <a:ln w="9525">
                <a:noFill/>
                <a:miter lim="800000"/>
                <a:headEnd/>
                <a:tailEnd/>
              </a:ln>
            </p:spPr>
            <p:txBody>
              <a:bodyPr/>
              <a:lstStyle/>
              <a:p>
                <a:endParaRPr lang="en-US"/>
              </a:p>
            </p:txBody>
          </p:sp>
          <p:sp>
            <p:nvSpPr>
              <p:cNvPr id="40244" name="Rectangle 147"/>
              <p:cNvSpPr>
                <a:spLocks noChangeArrowheads="1"/>
              </p:cNvSpPr>
              <p:nvPr/>
            </p:nvSpPr>
            <p:spPr bwMode="auto">
              <a:xfrm>
                <a:off x="3311" y="437"/>
                <a:ext cx="253" cy="5"/>
              </a:xfrm>
              <a:prstGeom prst="rect">
                <a:avLst/>
              </a:prstGeom>
              <a:solidFill>
                <a:srgbClr val="F5CCA4"/>
              </a:solidFill>
              <a:ln w="9525">
                <a:noFill/>
                <a:miter lim="800000"/>
                <a:headEnd/>
                <a:tailEnd/>
              </a:ln>
            </p:spPr>
            <p:txBody>
              <a:bodyPr/>
              <a:lstStyle/>
              <a:p>
                <a:endParaRPr lang="en-US"/>
              </a:p>
            </p:txBody>
          </p:sp>
          <p:sp>
            <p:nvSpPr>
              <p:cNvPr id="40245" name="Rectangle 148"/>
              <p:cNvSpPr>
                <a:spLocks noChangeArrowheads="1"/>
              </p:cNvSpPr>
              <p:nvPr/>
            </p:nvSpPr>
            <p:spPr bwMode="auto">
              <a:xfrm>
                <a:off x="3311" y="442"/>
                <a:ext cx="253" cy="5"/>
              </a:xfrm>
              <a:prstGeom prst="rect">
                <a:avLst/>
              </a:prstGeom>
              <a:solidFill>
                <a:srgbClr val="F3CCA6"/>
              </a:solidFill>
              <a:ln w="9525">
                <a:noFill/>
                <a:miter lim="800000"/>
                <a:headEnd/>
                <a:tailEnd/>
              </a:ln>
            </p:spPr>
            <p:txBody>
              <a:bodyPr/>
              <a:lstStyle/>
              <a:p>
                <a:endParaRPr lang="en-US"/>
              </a:p>
            </p:txBody>
          </p:sp>
          <p:sp>
            <p:nvSpPr>
              <p:cNvPr id="40246" name="Rectangle 149"/>
              <p:cNvSpPr>
                <a:spLocks noChangeArrowheads="1"/>
              </p:cNvSpPr>
              <p:nvPr/>
            </p:nvSpPr>
            <p:spPr bwMode="auto">
              <a:xfrm>
                <a:off x="3311" y="447"/>
                <a:ext cx="253" cy="4"/>
              </a:xfrm>
              <a:prstGeom prst="rect">
                <a:avLst/>
              </a:prstGeom>
              <a:solidFill>
                <a:srgbClr val="F1CCA7"/>
              </a:solidFill>
              <a:ln w="9525">
                <a:noFill/>
                <a:miter lim="800000"/>
                <a:headEnd/>
                <a:tailEnd/>
              </a:ln>
            </p:spPr>
            <p:txBody>
              <a:bodyPr/>
              <a:lstStyle/>
              <a:p>
                <a:endParaRPr lang="en-US"/>
              </a:p>
            </p:txBody>
          </p:sp>
          <p:sp>
            <p:nvSpPr>
              <p:cNvPr id="40247" name="Rectangle 150"/>
              <p:cNvSpPr>
                <a:spLocks noChangeArrowheads="1"/>
              </p:cNvSpPr>
              <p:nvPr/>
            </p:nvSpPr>
            <p:spPr bwMode="auto">
              <a:xfrm>
                <a:off x="3311" y="451"/>
                <a:ext cx="253" cy="5"/>
              </a:xfrm>
              <a:prstGeom prst="rect">
                <a:avLst/>
              </a:prstGeom>
              <a:solidFill>
                <a:srgbClr val="EFCCA9"/>
              </a:solidFill>
              <a:ln w="9525">
                <a:noFill/>
                <a:miter lim="800000"/>
                <a:headEnd/>
                <a:tailEnd/>
              </a:ln>
            </p:spPr>
            <p:txBody>
              <a:bodyPr/>
              <a:lstStyle/>
              <a:p>
                <a:endParaRPr lang="en-US"/>
              </a:p>
            </p:txBody>
          </p:sp>
          <p:sp>
            <p:nvSpPr>
              <p:cNvPr id="40248" name="Rectangle 151"/>
              <p:cNvSpPr>
                <a:spLocks noChangeArrowheads="1"/>
              </p:cNvSpPr>
              <p:nvPr/>
            </p:nvSpPr>
            <p:spPr bwMode="auto">
              <a:xfrm>
                <a:off x="3311" y="456"/>
                <a:ext cx="253" cy="5"/>
              </a:xfrm>
              <a:prstGeom prst="rect">
                <a:avLst/>
              </a:prstGeom>
              <a:solidFill>
                <a:srgbClr val="EECCAB"/>
              </a:solidFill>
              <a:ln w="9525">
                <a:noFill/>
                <a:miter lim="800000"/>
                <a:headEnd/>
                <a:tailEnd/>
              </a:ln>
            </p:spPr>
            <p:txBody>
              <a:bodyPr/>
              <a:lstStyle/>
              <a:p>
                <a:endParaRPr lang="en-US"/>
              </a:p>
            </p:txBody>
          </p:sp>
          <p:sp>
            <p:nvSpPr>
              <p:cNvPr id="40249" name="Rectangle 152"/>
              <p:cNvSpPr>
                <a:spLocks noChangeArrowheads="1"/>
              </p:cNvSpPr>
              <p:nvPr/>
            </p:nvSpPr>
            <p:spPr bwMode="auto">
              <a:xfrm>
                <a:off x="3311" y="461"/>
                <a:ext cx="253" cy="5"/>
              </a:xfrm>
              <a:prstGeom prst="rect">
                <a:avLst/>
              </a:prstGeom>
              <a:solidFill>
                <a:srgbClr val="ECCCAD"/>
              </a:solidFill>
              <a:ln w="9525">
                <a:noFill/>
                <a:miter lim="800000"/>
                <a:headEnd/>
                <a:tailEnd/>
              </a:ln>
            </p:spPr>
            <p:txBody>
              <a:bodyPr/>
              <a:lstStyle/>
              <a:p>
                <a:endParaRPr lang="en-US"/>
              </a:p>
            </p:txBody>
          </p:sp>
          <p:sp>
            <p:nvSpPr>
              <p:cNvPr id="40250" name="Rectangle 153"/>
              <p:cNvSpPr>
                <a:spLocks noChangeArrowheads="1"/>
              </p:cNvSpPr>
              <p:nvPr/>
            </p:nvSpPr>
            <p:spPr bwMode="auto">
              <a:xfrm>
                <a:off x="3311" y="466"/>
                <a:ext cx="253" cy="5"/>
              </a:xfrm>
              <a:prstGeom prst="rect">
                <a:avLst/>
              </a:prstGeom>
              <a:solidFill>
                <a:srgbClr val="EBCCAE"/>
              </a:solidFill>
              <a:ln w="9525">
                <a:noFill/>
                <a:miter lim="800000"/>
                <a:headEnd/>
                <a:tailEnd/>
              </a:ln>
            </p:spPr>
            <p:txBody>
              <a:bodyPr/>
              <a:lstStyle/>
              <a:p>
                <a:endParaRPr lang="en-US"/>
              </a:p>
            </p:txBody>
          </p:sp>
          <p:sp>
            <p:nvSpPr>
              <p:cNvPr id="40251" name="Rectangle 154"/>
              <p:cNvSpPr>
                <a:spLocks noChangeArrowheads="1"/>
              </p:cNvSpPr>
              <p:nvPr/>
            </p:nvSpPr>
            <p:spPr bwMode="auto">
              <a:xfrm>
                <a:off x="3311" y="471"/>
                <a:ext cx="253" cy="5"/>
              </a:xfrm>
              <a:prstGeom prst="rect">
                <a:avLst/>
              </a:prstGeom>
              <a:solidFill>
                <a:srgbClr val="E9CCB0"/>
              </a:solidFill>
              <a:ln w="9525">
                <a:noFill/>
                <a:miter lim="800000"/>
                <a:headEnd/>
                <a:tailEnd/>
              </a:ln>
            </p:spPr>
            <p:txBody>
              <a:bodyPr/>
              <a:lstStyle/>
              <a:p>
                <a:endParaRPr lang="en-US"/>
              </a:p>
            </p:txBody>
          </p:sp>
          <p:sp>
            <p:nvSpPr>
              <p:cNvPr id="40252" name="Rectangle 155"/>
              <p:cNvSpPr>
                <a:spLocks noChangeArrowheads="1"/>
              </p:cNvSpPr>
              <p:nvPr/>
            </p:nvSpPr>
            <p:spPr bwMode="auto">
              <a:xfrm>
                <a:off x="3311" y="476"/>
                <a:ext cx="253" cy="5"/>
              </a:xfrm>
              <a:prstGeom prst="rect">
                <a:avLst/>
              </a:prstGeom>
              <a:solidFill>
                <a:srgbClr val="E8CCB1"/>
              </a:solidFill>
              <a:ln w="9525">
                <a:noFill/>
                <a:miter lim="800000"/>
                <a:headEnd/>
                <a:tailEnd/>
              </a:ln>
            </p:spPr>
            <p:txBody>
              <a:bodyPr/>
              <a:lstStyle/>
              <a:p>
                <a:endParaRPr lang="en-US"/>
              </a:p>
            </p:txBody>
          </p:sp>
          <p:sp>
            <p:nvSpPr>
              <p:cNvPr id="40253" name="Rectangle 156"/>
              <p:cNvSpPr>
                <a:spLocks noChangeArrowheads="1"/>
              </p:cNvSpPr>
              <p:nvPr/>
            </p:nvSpPr>
            <p:spPr bwMode="auto">
              <a:xfrm>
                <a:off x="3311" y="481"/>
                <a:ext cx="253" cy="5"/>
              </a:xfrm>
              <a:prstGeom prst="rect">
                <a:avLst/>
              </a:prstGeom>
              <a:solidFill>
                <a:srgbClr val="E6CDB3"/>
              </a:solidFill>
              <a:ln w="9525">
                <a:noFill/>
                <a:miter lim="800000"/>
                <a:headEnd/>
                <a:tailEnd/>
              </a:ln>
            </p:spPr>
            <p:txBody>
              <a:bodyPr/>
              <a:lstStyle/>
              <a:p>
                <a:endParaRPr lang="en-US"/>
              </a:p>
            </p:txBody>
          </p:sp>
          <p:sp>
            <p:nvSpPr>
              <p:cNvPr id="40254" name="Rectangle 157"/>
              <p:cNvSpPr>
                <a:spLocks noChangeArrowheads="1"/>
              </p:cNvSpPr>
              <p:nvPr/>
            </p:nvSpPr>
            <p:spPr bwMode="auto">
              <a:xfrm>
                <a:off x="3311" y="486"/>
                <a:ext cx="253" cy="5"/>
              </a:xfrm>
              <a:prstGeom prst="rect">
                <a:avLst/>
              </a:prstGeom>
              <a:solidFill>
                <a:srgbClr val="E5CDB5"/>
              </a:solidFill>
              <a:ln w="9525">
                <a:noFill/>
                <a:miter lim="800000"/>
                <a:headEnd/>
                <a:tailEnd/>
              </a:ln>
            </p:spPr>
            <p:txBody>
              <a:bodyPr/>
              <a:lstStyle/>
              <a:p>
                <a:endParaRPr lang="en-US"/>
              </a:p>
            </p:txBody>
          </p:sp>
          <p:sp>
            <p:nvSpPr>
              <p:cNvPr id="40255" name="Rectangle 158"/>
              <p:cNvSpPr>
                <a:spLocks noChangeArrowheads="1"/>
              </p:cNvSpPr>
              <p:nvPr/>
            </p:nvSpPr>
            <p:spPr bwMode="auto">
              <a:xfrm>
                <a:off x="3311" y="491"/>
                <a:ext cx="253" cy="5"/>
              </a:xfrm>
              <a:prstGeom prst="rect">
                <a:avLst/>
              </a:prstGeom>
              <a:solidFill>
                <a:srgbClr val="E3CDB6"/>
              </a:solidFill>
              <a:ln w="9525">
                <a:noFill/>
                <a:miter lim="800000"/>
                <a:headEnd/>
                <a:tailEnd/>
              </a:ln>
            </p:spPr>
            <p:txBody>
              <a:bodyPr/>
              <a:lstStyle/>
              <a:p>
                <a:endParaRPr lang="en-US"/>
              </a:p>
            </p:txBody>
          </p:sp>
          <p:sp>
            <p:nvSpPr>
              <p:cNvPr id="40256" name="Rectangle 159"/>
              <p:cNvSpPr>
                <a:spLocks noChangeArrowheads="1"/>
              </p:cNvSpPr>
              <p:nvPr/>
            </p:nvSpPr>
            <p:spPr bwMode="auto">
              <a:xfrm>
                <a:off x="3311" y="496"/>
                <a:ext cx="253" cy="4"/>
              </a:xfrm>
              <a:prstGeom prst="rect">
                <a:avLst/>
              </a:prstGeom>
              <a:solidFill>
                <a:srgbClr val="E1CDB8"/>
              </a:solidFill>
              <a:ln w="9525">
                <a:noFill/>
                <a:miter lim="800000"/>
                <a:headEnd/>
                <a:tailEnd/>
              </a:ln>
            </p:spPr>
            <p:txBody>
              <a:bodyPr/>
              <a:lstStyle/>
              <a:p>
                <a:endParaRPr lang="en-US"/>
              </a:p>
            </p:txBody>
          </p:sp>
          <p:sp>
            <p:nvSpPr>
              <p:cNvPr id="40257" name="Rectangle 160"/>
              <p:cNvSpPr>
                <a:spLocks noChangeArrowheads="1"/>
              </p:cNvSpPr>
              <p:nvPr/>
            </p:nvSpPr>
            <p:spPr bwMode="auto">
              <a:xfrm>
                <a:off x="3311" y="500"/>
                <a:ext cx="253" cy="5"/>
              </a:xfrm>
              <a:prstGeom prst="rect">
                <a:avLst/>
              </a:prstGeom>
              <a:solidFill>
                <a:srgbClr val="E0CDBA"/>
              </a:solidFill>
              <a:ln w="9525">
                <a:noFill/>
                <a:miter lim="800000"/>
                <a:headEnd/>
                <a:tailEnd/>
              </a:ln>
            </p:spPr>
            <p:txBody>
              <a:bodyPr/>
              <a:lstStyle/>
              <a:p>
                <a:endParaRPr lang="en-US"/>
              </a:p>
            </p:txBody>
          </p:sp>
          <p:sp>
            <p:nvSpPr>
              <p:cNvPr id="40258" name="Rectangle 161"/>
              <p:cNvSpPr>
                <a:spLocks noChangeArrowheads="1"/>
              </p:cNvSpPr>
              <p:nvPr/>
            </p:nvSpPr>
            <p:spPr bwMode="auto">
              <a:xfrm>
                <a:off x="3311" y="505"/>
                <a:ext cx="253" cy="5"/>
              </a:xfrm>
              <a:prstGeom prst="rect">
                <a:avLst/>
              </a:prstGeom>
              <a:solidFill>
                <a:srgbClr val="DECDBC"/>
              </a:solidFill>
              <a:ln w="9525">
                <a:noFill/>
                <a:miter lim="800000"/>
                <a:headEnd/>
                <a:tailEnd/>
              </a:ln>
            </p:spPr>
            <p:txBody>
              <a:bodyPr/>
              <a:lstStyle/>
              <a:p>
                <a:endParaRPr lang="en-US"/>
              </a:p>
            </p:txBody>
          </p:sp>
          <p:sp>
            <p:nvSpPr>
              <p:cNvPr id="40259" name="Rectangle 162"/>
              <p:cNvSpPr>
                <a:spLocks noChangeArrowheads="1"/>
              </p:cNvSpPr>
              <p:nvPr/>
            </p:nvSpPr>
            <p:spPr bwMode="auto">
              <a:xfrm>
                <a:off x="3311" y="510"/>
                <a:ext cx="253" cy="5"/>
              </a:xfrm>
              <a:prstGeom prst="rect">
                <a:avLst/>
              </a:prstGeom>
              <a:solidFill>
                <a:srgbClr val="DDCDBD"/>
              </a:solidFill>
              <a:ln w="9525">
                <a:noFill/>
                <a:miter lim="800000"/>
                <a:headEnd/>
                <a:tailEnd/>
              </a:ln>
            </p:spPr>
            <p:txBody>
              <a:bodyPr/>
              <a:lstStyle/>
              <a:p>
                <a:endParaRPr lang="en-US"/>
              </a:p>
            </p:txBody>
          </p:sp>
          <p:sp>
            <p:nvSpPr>
              <p:cNvPr id="40260" name="Rectangle 163"/>
              <p:cNvSpPr>
                <a:spLocks noChangeArrowheads="1"/>
              </p:cNvSpPr>
              <p:nvPr/>
            </p:nvSpPr>
            <p:spPr bwMode="auto">
              <a:xfrm>
                <a:off x="3311" y="515"/>
                <a:ext cx="253" cy="5"/>
              </a:xfrm>
              <a:prstGeom prst="rect">
                <a:avLst/>
              </a:prstGeom>
              <a:solidFill>
                <a:srgbClr val="DBCDBF"/>
              </a:solidFill>
              <a:ln w="9525">
                <a:noFill/>
                <a:miter lim="800000"/>
                <a:headEnd/>
                <a:tailEnd/>
              </a:ln>
            </p:spPr>
            <p:txBody>
              <a:bodyPr/>
              <a:lstStyle/>
              <a:p>
                <a:endParaRPr lang="en-US"/>
              </a:p>
            </p:txBody>
          </p:sp>
          <p:sp>
            <p:nvSpPr>
              <p:cNvPr id="40261" name="Rectangle 164"/>
              <p:cNvSpPr>
                <a:spLocks noChangeArrowheads="1"/>
              </p:cNvSpPr>
              <p:nvPr/>
            </p:nvSpPr>
            <p:spPr bwMode="auto">
              <a:xfrm>
                <a:off x="3311" y="520"/>
                <a:ext cx="253" cy="5"/>
              </a:xfrm>
              <a:prstGeom prst="rect">
                <a:avLst/>
              </a:prstGeom>
              <a:solidFill>
                <a:srgbClr val="DACDC0"/>
              </a:solidFill>
              <a:ln w="9525">
                <a:noFill/>
                <a:miter lim="800000"/>
                <a:headEnd/>
                <a:tailEnd/>
              </a:ln>
            </p:spPr>
            <p:txBody>
              <a:bodyPr/>
              <a:lstStyle/>
              <a:p>
                <a:endParaRPr lang="en-US"/>
              </a:p>
            </p:txBody>
          </p:sp>
          <p:sp>
            <p:nvSpPr>
              <p:cNvPr id="40262" name="Rectangle 165"/>
              <p:cNvSpPr>
                <a:spLocks noChangeArrowheads="1"/>
              </p:cNvSpPr>
              <p:nvPr/>
            </p:nvSpPr>
            <p:spPr bwMode="auto">
              <a:xfrm>
                <a:off x="3311" y="525"/>
                <a:ext cx="253" cy="5"/>
              </a:xfrm>
              <a:prstGeom prst="rect">
                <a:avLst/>
              </a:prstGeom>
              <a:solidFill>
                <a:srgbClr val="D8CDC2"/>
              </a:solidFill>
              <a:ln w="9525">
                <a:noFill/>
                <a:miter lim="800000"/>
                <a:headEnd/>
                <a:tailEnd/>
              </a:ln>
            </p:spPr>
            <p:txBody>
              <a:bodyPr/>
              <a:lstStyle/>
              <a:p>
                <a:endParaRPr lang="en-US"/>
              </a:p>
            </p:txBody>
          </p:sp>
          <p:sp>
            <p:nvSpPr>
              <p:cNvPr id="40263" name="Rectangle 166"/>
              <p:cNvSpPr>
                <a:spLocks noChangeArrowheads="1"/>
              </p:cNvSpPr>
              <p:nvPr/>
            </p:nvSpPr>
            <p:spPr bwMode="auto">
              <a:xfrm>
                <a:off x="3311" y="530"/>
                <a:ext cx="253" cy="5"/>
              </a:xfrm>
              <a:prstGeom prst="rect">
                <a:avLst/>
              </a:prstGeom>
              <a:solidFill>
                <a:srgbClr val="D6CDC3"/>
              </a:solidFill>
              <a:ln w="9525">
                <a:noFill/>
                <a:miter lim="800000"/>
                <a:headEnd/>
                <a:tailEnd/>
              </a:ln>
            </p:spPr>
            <p:txBody>
              <a:bodyPr/>
              <a:lstStyle/>
              <a:p>
                <a:endParaRPr lang="en-US"/>
              </a:p>
            </p:txBody>
          </p:sp>
          <p:sp>
            <p:nvSpPr>
              <p:cNvPr id="40264" name="Rectangle 167"/>
              <p:cNvSpPr>
                <a:spLocks noChangeArrowheads="1"/>
              </p:cNvSpPr>
              <p:nvPr/>
            </p:nvSpPr>
            <p:spPr bwMode="auto">
              <a:xfrm>
                <a:off x="3311" y="535"/>
                <a:ext cx="253" cy="5"/>
              </a:xfrm>
              <a:prstGeom prst="rect">
                <a:avLst/>
              </a:prstGeom>
              <a:solidFill>
                <a:srgbClr val="D4CDC6"/>
              </a:solidFill>
              <a:ln w="9525">
                <a:noFill/>
                <a:miter lim="800000"/>
                <a:headEnd/>
                <a:tailEnd/>
              </a:ln>
            </p:spPr>
            <p:txBody>
              <a:bodyPr/>
              <a:lstStyle/>
              <a:p>
                <a:endParaRPr lang="en-US"/>
              </a:p>
            </p:txBody>
          </p:sp>
          <p:sp>
            <p:nvSpPr>
              <p:cNvPr id="40265" name="Rectangle 168"/>
              <p:cNvSpPr>
                <a:spLocks noChangeArrowheads="1"/>
              </p:cNvSpPr>
              <p:nvPr/>
            </p:nvSpPr>
            <p:spPr bwMode="auto">
              <a:xfrm>
                <a:off x="3311" y="540"/>
                <a:ext cx="253" cy="4"/>
              </a:xfrm>
              <a:prstGeom prst="rect">
                <a:avLst/>
              </a:prstGeom>
              <a:solidFill>
                <a:srgbClr val="D3CDC7"/>
              </a:solidFill>
              <a:ln w="9525">
                <a:noFill/>
                <a:miter lim="800000"/>
                <a:headEnd/>
                <a:tailEnd/>
              </a:ln>
            </p:spPr>
            <p:txBody>
              <a:bodyPr/>
              <a:lstStyle/>
              <a:p>
                <a:endParaRPr lang="en-US"/>
              </a:p>
            </p:txBody>
          </p:sp>
          <p:sp>
            <p:nvSpPr>
              <p:cNvPr id="40266" name="Rectangle 169"/>
              <p:cNvSpPr>
                <a:spLocks noChangeArrowheads="1"/>
              </p:cNvSpPr>
              <p:nvPr/>
            </p:nvSpPr>
            <p:spPr bwMode="auto">
              <a:xfrm>
                <a:off x="3311" y="544"/>
                <a:ext cx="253" cy="5"/>
              </a:xfrm>
              <a:prstGeom prst="rect">
                <a:avLst/>
              </a:prstGeom>
              <a:solidFill>
                <a:srgbClr val="D1CDC9"/>
              </a:solidFill>
              <a:ln w="9525">
                <a:noFill/>
                <a:miter lim="800000"/>
                <a:headEnd/>
                <a:tailEnd/>
              </a:ln>
            </p:spPr>
            <p:txBody>
              <a:bodyPr/>
              <a:lstStyle/>
              <a:p>
                <a:endParaRPr lang="en-US"/>
              </a:p>
            </p:txBody>
          </p:sp>
          <p:sp>
            <p:nvSpPr>
              <p:cNvPr id="40267" name="Rectangle 170"/>
              <p:cNvSpPr>
                <a:spLocks noChangeArrowheads="1"/>
              </p:cNvSpPr>
              <p:nvPr/>
            </p:nvSpPr>
            <p:spPr bwMode="auto">
              <a:xfrm>
                <a:off x="3311" y="549"/>
                <a:ext cx="253" cy="5"/>
              </a:xfrm>
              <a:prstGeom prst="rect">
                <a:avLst/>
              </a:prstGeom>
              <a:solidFill>
                <a:srgbClr val="CFCDCB"/>
              </a:solidFill>
              <a:ln w="9525">
                <a:noFill/>
                <a:miter lim="800000"/>
                <a:headEnd/>
                <a:tailEnd/>
              </a:ln>
            </p:spPr>
            <p:txBody>
              <a:bodyPr/>
              <a:lstStyle/>
              <a:p>
                <a:endParaRPr lang="en-US"/>
              </a:p>
            </p:txBody>
          </p:sp>
          <p:sp>
            <p:nvSpPr>
              <p:cNvPr id="40268" name="Rectangle 171"/>
              <p:cNvSpPr>
                <a:spLocks noChangeArrowheads="1"/>
              </p:cNvSpPr>
              <p:nvPr/>
            </p:nvSpPr>
            <p:spPr bwMode="auto">
              <a:xfrm>
                <a:off x="3311" y="554"/>
                <a:ext cx="253" cy="5"/>
              </a:xfrm>
              <a:prstGeom prst="rect">
                <a:avLst/>
              </a:prstGeom>
              <a:solidFill>
                <a:srgbClr val="CECDCC"/>
              </a:solidFill>
              <a:ln w="9525">
                <a:noFill/>
                <a:miter lim="800000"/>
                <a:headEnd/>
                <a:tailEnd/>
              </a:ln>
            </p:spPr>
            <p:txBody>
              <a:bodyPr/>
              <a:lstStyle/>
              <a:p>
                <a:endParaRPr lang="en-US"/>
              </a:p>
            </p:txBody>
          </p:sp>
          <p:sp>
            <p:nvSpPr>
              <p:cNvPr id="40269" name="Freeform 172"/>
              <p:cNvSpPr>
                <a:spLocks/>
              </p:cNvSpPr>
              <p:nvPr/>
            </p:nvSpPr>
            <p:spPr bwMode="auto">
              <a:xfrm>
                <a:off x="3315" y="396"/>
                <a:ext cx="246" cy="161"/>
              </a:xfrm>
              <a:custGeom>
                <a:avLst/>
                <a:gdLst>
                  <a:gd name="T0" fmla="*/ 0 w 594"/>
                  <a:gd name="T1" fmla="*/ 0 h 527"/>
                  <a:gd name="T2" fmla="*/ 0 w 594"/>
                  <a:gd name="T3" fmla="*/ 0 h 527"/>
                  <a:gd name="T4" fmla="*/ 0 w 594"/>
                  <a:gd name="T5" fmla="*/ 0 h 527"/>
                  <a:gd name="T6" fmla="*/ 0 w 594"/>
                  <a:gd name="T7" fmla="*/ 0 h 527"/>
                  <a:gd name="T8" fmla="*/ 0 w 594"/>
                  <a:gd name="T9" fmla="*/ 0 h 527"/>
                  <a:gd name="T10" fmla="*/ 0 w 594"/>
                  <a:gd name="T11" fmla="*/ 0 h 527"/>
                  <a:gd name="T12" fmla="*/ 0 w 594"/>
                  <a:gd name="T13" fmla="*/ 0 h 527"/>
                  <a:gd name="T14" fmla="*/ 0 60000 65536"/>
                  <a:gd name="T15" fmla="*/ 0 60000 65536"/>
                  <a:gd name="T16" fmla="*/ 0 60000 65536"/>
                  <a:gd name="T17" fmla="*/ 0 60000 65536"/>
                  <a:gd name="T18" fmla="*/ 0 60000 65536"/>
                  <a:gd name="T19" fmla="*/ 0 60000 65536"/>
                  <a:gd name="T20" fmla="*/ 0 60000 65536"/>
                  <a:gd name="T21" fmla="*/ 0 w 594"/>
                  <a:gd name="T22" fmla="*/ 0 h 527"/>
                  <a:gd name="T23" fmla="*/ 594 w 594"/>
                  <a:gd name="T24" fmla="*/ 527 h 5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4" h="527">
                    <a:moveTo>
                      <a:pt x="253" y="57"/>
                    </a:moveTo>
                    <a:lnTo>
                      <a:pt x="594" y="432"/>
                    </a:lnTo>
                    <a:cubicBezTo>
                      <a:pt x="510" y="420"/>
                      <a:pt x="426" y="455"/>
                      <a:pt x="367" y="527"/>
                    </a:cubicBezTo>
                    <a:lnTo>
                      <a:pt x="0" y="156"/>
                    </a:lnTo>
                    <a:cubicBezTo>
                      <a:pt x="39" y="49"/>
                      <a:pt x="143" y="0"/>
                      <a:pt x="233" y="45"/>
                    </a:cubicBezTo>
                    <a:cubicBezTo>
                      <a:pt x="240" y="49"/>
                      <a:pt x="246" y="53"/>
                      <a:pt x="253" y="57"/>
                    </a:cubicBezTo>
                  </a:path>
                </a:pathLst>
              </a:custGeom>
              <a:noFill/>
              <a:ln w="7938" cap="rnd">
                <a:solidFill>
                  <a:srgbClr val="000000"/>
                </a:solidFill>
                <a:round/>
                <a:headEnd/>
                <a:tailEnd/>
              </a:ln>
            </p:spPr>
            <p:txBody>
              <a:bodyPr/>
              <a:lstStyle/>
              <a:p>
                <a:endParaRPr lang="en-US"/>
              </a:p>
            </p:txBody>
          </p:sp>
          <p:pic>
            <p:nvPicPr>
              <p:cNvPr id="40270" name="Picture 173"/>
              <p:cNvPicPr>
                <a:picLocks noChangeAspect="1" noChangeArrowheads="1"/>
              </p:cNvPicPr>
              <p:nvPr/>
            </p:nvPicPr>
            <p:blipFill>
              <a:blip r:embed="rId16"/>
              <a:srcRect/>
              <a:stretch>
                <a:fillRect/>
              </a:stretch>
            </p:blipFill>
            <p:spPr bwMode="auto">
              <a:xfrm>
                <a:off x="3902" y="559"/>
                <a:ext cx="273" cy="221"/>
              </a:xfrm>
              <a:prstGeom prst="rect">
                <a:avLst/>
              </a:prstGeom>
              <a:noFill/>
              <a:ln w="9525">
                <a:noFill/>
                <a:miter lim="800000"/>
                <a:headEnd/>
                <a:tailEnd/>
              </a:ln>
            </p:spPr>
          </p:pic>
          <p:pic>
            <p:nvPicPr>
              <p:cNvPr id="40271" name="Picture 174"/>
              <p:cNvPicPr>
                <a:picLocks noChangeAspect="1" noChangeArrowheads="1"/>
              </p:cNvPicPr>
              <p:nvPr/>
            </p:nvPicPr>
            <p:blipFill>
              <a:blip r:embed="rId17"/>
              <a:srcRect/>
              <a:stretch>
                <a:fillRect/>
              </a:stretch>
            </p:blipFill>
            <p:spPr bwMode="auto">
              <a:xfrm>
                <a:off x="3902" y="559"/>
                <a:ext cx="273" cy="221"/>
              </a:xfrm>
              <a:prstGeom prst="rect">
                <a:avLst/>
              </a:prstGeom>
              <a:noFill/>
              <a:ln w="9525">
                <a:noFill/>
                <a:miter lim="800000"/>
                <a:headEnd/>
                <a:tailEnd/>
              </a:ln>
            </p:spPr>
          </p:pic>
          <p:sp>
            <p:nvSpPr>
              <p:cNvPr id="40272" name="Freeform 175"/>
              <p:cNvSpPr>
                <a:spLocks/>
              </p:cNvSpPr>
              <p:nvPr/>
            </p:nvSpPr>
            <p:spPr bwMode="auto">
              <a:xfrm>
                <a:off x="3907" y="600"/>
                <a:ext cx="250" cy="153"/>
              </a:xfrm>
              <a:custGeom>
                <a:avLst/>
                <a:gdLst>
                  <a:gd name="T0" fmla="*/ 0 w 601"/>
                  <a:gd name="T1" fmla="*/ 0 h 500"/>
                  <a:gd name="T2" fmla="*/ 0 w 601"/>
                  <a:gd name="T3" fmla="*/ 0 h 500"/>
                  <a:gd name="T4" fmla="*/ 0 w 601"/>
                  <a:gd name="T5" fmla="*/ 0 h 500"/>
                  <a:gd name="T6" fmla="*/ 0 w 601"/>
                  <a:gd name="T7" fmla="*/ 0 h 500"/>
                  <a:gd name="T8" fmla="*/ 0 w 601"/>
                  <a:gd name="T9" fmla="*/ 0 h 500"/>
                  <a:gd name="T10" fmla="*/ 0 w 601"/>
                  <a:gd name="T11" fmla="*/ 0 h 500"/>
                  <a:gd name="T12" fmla="*/ 0 60000 65536"/>
                  <a:gd name="T13" fmla="*/ 0 60000 65536"/>
                  <a:gd name="T14" fmla="*/ 0 60000 65536"/>
                  <a:gd name="T15" fmla="*/ 0 60000 65536"/>
                  <a:gd name="T16" fmla="*/ 0 60000 65536"/>
                  <a:gd name="T17" fmla="*/ 0 60000 65536"/>
                  <a:gd name="T18" fmla="*/ 0 w 601"/>
                  <a:gd name="T19" fmla="*/ 0 h 500"/>
                  <a:gd name="T20" fmla="*/ 601 w 601"/>
                  <a:gd name="T21" fmla="*/ 500 h 500"/>
                </a:gdLst>
                <a:ahLst/>
                <a:cxnLst>
                  <a:cxn ang="T12">
                    <a:pos x="T0" y="T1"/>
                  </a:cxn>
                  <a:cxn ang="T13">
                    <a:pos x="T2" y="T3"/>
                  </a:cxn>
                  <a:cxn ang="T14">
                    <a:pos x="T4" y="T5"/>
                  </a:cxn>
                  <a:cxn ang="T15">
                    <a:pos x="T6" y="T7"/>
                  </a:cxn>
                  <a:cxn ang="T16">
                    <a:pos x="T8" y="T9"/>
                  </a:cxn>
                  <a:cxn ang="T17">
                    <a:pos x="T10" y="T11"/>
                  </a:cxn>
                </a:cxnLst>
                <a:rect l="T18" t="T19" r="T20" b="T21"/>
                <a:pathLst>
                  <a:path w="601" h="500">
                    <a:moveTo>
                      <a:pt x="392" y="500"/>
                    </a:moveTo>
                    <a:cubicBezTo>
                      <a:pt x="483" y="492"/>
                      <a:pt x="562" y="427"/>
                      <a:pt x="601" y="326"/>
                    </a:cubicBezTo>
                    <a:cubicBezTo>
                      <a:pt x="381" y="305"/>
                      <a:pt x="169" y="189"/>
                      <a:pt x="0" y="0"/>
                    </a:cubicBezTo>
                    <a:lnTo>
                      <a:pt x="58" y="123"/>
                    </a:lnTo>
                    <a:lnTo>
                      <a:pt x="392" y="500"/>
                    </a:lnTo>
                  </a:path>
                </a:pathLst>
              </a:custGeom>
              <a:noFill/>
              <a:ln w="7938" cap="rnd">
                <a:solidFill>
                  <a:srgbClr val="000000"/>
                </a:solidFill>
                <a:round/>
                <a:headEnd/>
                <a:tailEnd/>
              </a:ln>
            </p:spPr>
            <p:txBody>
              <a:bodyPr/>
              <a:lstStyle/>
              <a:p>
                <a:endParaRPr lang="en-US"/>
              </a:p>
            </p:txBody>
          </p:sp>
          <p:pic>
            <p:nvPicPr>
              <p:cNvPr id="40273" name="Picture 176"/>
              <p:cNvPicPr>
                <a:picLocks noChangeAspect="1" noChangeArrowheads="1"/>
              </p:cNvPicPr>
              <p:nvPr/>
            </p:nvPicPr>
            <p:blipFill>
              <a:blip r:embed="rId18"/>
              <a:srcRect/>
              <a:stretch>
                <a:fillRect/>
              </a:stretch>
            </p:blipFill>
            <p:spPr bwMode="auto">
              <a:xfrm>
                <a:off x="3869" y="378"/>
                <a:ext cx="399" cy="387"/>
              </a:xfrm>
              <a:prstGeom prst="rect">
                <a:avLst/>
              </a:prstGeom>
              <a:noFill/>
              <a:ln w="9525">
                <a:noFill/>
                <a:miter lim="800000"/>
                <a:headEnd/>
                <a:tailEnd/>
              </a:ln>
            </p:spPr>
          </p:pic>
          <p:pic>
            <p:nvPicPr>
              <p:cNvPr id="40274" name="Picture 177"/>
              <p:cNvPicPr>
                <a:picLocks noChangeAspect="1" noChangeArrowheads="1"/>
              </p:cNvPicPr>
              <p:nvPr/>
            </p:nvPicPr>
            <p:blipFill>
              <a:blip r:embed="rId19"/>
              <a:srcRect/>
              <a:stretch>
                <a:fillRect/>
              </a:stretch>
            </p:blipFill>
            <p:spPr bwMode="auto">
              <a:xfrm>
                <a:off x="3869" y="378"/>
                <a:ext cx="399" cy="387"/>
              </a:xfrm>
              <a:prstGeom prst="rect">
                <a:avLst/>
              </a:prstGeom>
              <a:noFill/>
              <a:ln w="9525">
                <a:noFill/>
                <a:miter lim="800000"/>
                <a:headEnd/>
                <a:tailEnd/>
              </a:ln>
            </p:spPr>
          </p:pic>
          <p:sp>
            <p:nvSpPr>
              <p:cNvPr id="40275" name="Freeform 178"/>
              <p:cNvSpPr>
                <a:spLocks/>
              </p:cNvSpPr>
              <p:nvPr/>
            </p:nvSpPr>
            <p:spPr bwMode="auto">
              <a:xfrm>
                <a:off x="3898" y="391"/>
                <a:ext cx="336" cy="362"/>
              </a:xfrm>
              <a:custGeom>
                <a:avLst/>
                <a:gdLst>
                  <a:gd name="T0" fmla="*/ 0 w 808"/>
                  <a:gd name="T1" fmla="*/ 0 h 1184"/>
                  <a:gd name="T2" fmla="*/ 0 w 808"/>
                  <a:gd name="T3" fmla="*/ 0 h 1184"/>
                  <a:gd name="T4" fmla="*/ 0 w 808"/>
                  <a:gd name="T5" fmla="*/ 0 h 1184"/>
                  <a:gd name="T6" fmla="*/ 0 w 808"/>
                  <a:gd name="T7" fmla="*/ 0 h 1184"/>
                  <a:gd name="T8" fmla="*/ 0 w 808"/>
                  <a:gd name="T9" fmla="*/ 0 h 1184"/>
                  <a:gd name="T10" fmla="*/ 0 w 808"/>
                  <a:gd name="T11" fmla="*/ 0 h 1184"/>
                  <a:gd name="T12" fmla="*/ 0 w 808"/>
                  <a:gd name="T13" fmla="*/ 0 h 1184"/>
                  <a:gd name="T14" fmla="*/ 0 60000 65536"/>
                  <a:gd name="T15" fmla="*/ 0 60000 65536"/>
                  <a:gd name="T16" fmla="*/ 0 60000 65536"/>
                  <a:gd name="T17" fmla="*/ 0 60000 65536"/>
                  <a:gd name="T18" fmla="*/ 0 60000 65536"/>
                  <a:gd name="T19" fmla="*/ 0 60000 65536"/>
                  <a:gd name="T20" fmla="*/ 0 60000 65536"/>
                  <a:gd name="T21" fmla="*/ 0 w 808"/>
                  <a:gd name="T22" fmla="*/ 0 h 1184"/>
                  <a:gd name="T23" fmla="*/ 808 w 808"/>
                  <a:gd name="T24" fmla="*/ 1184 h 11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8" h="1184">
                    <a:moveTo>
                      <a:pt x="808" y="376"/>
                    </a:moveTo>
                    <a:cubicBezTo>
                      <a:pt x="581" y="563"/>
                      <a:pt x="437" y="857"/>
                      <a:pt x="411" y="1184"/>
                    </a:cubicBezTo>
                    <a:lnTo>
                      <a:pt x="0" y="788"/>
                    </a:lnTo>
                    <a:cubicBezTo>
                      <a:pt x="85" y="409"/>
                      <a:pt x="253" y="119"/>
                      <a:pt x="458" y="0"/>
                    </a:cubicBezTo>
                    <a:lnTo>
                      <a:pt x="808" y="376"/>
                    </a:lnTo>
                  </a:path>
                </a:pathLst>
              </a:custGeom>
              <a:noFill/>
              <a:ln w="7938" cap="rnd">
                <a:solidFill>
                  <a:srgbClr val="000000"/>
                </a:solidFill>
                <a:round/>
                <a:headEnd/>
                <a:tailEnd/>
              </a:ln>
            </p:spPr>
            <p:txBody>
              <a:bodyPr/>
              <a:lstStyle/>
              <a:p>
                <a:endParaRPr lang="en-US"/>
              </a:p>
            </p:txBody>
          </p:sp>
          <p:sp>
            <p:nvSpPr>
              <p:cNvPr id="40276" name="Rectangle 179"/>
              <p:cNvSpPr>
                <a:spLocks noChangeArrowheads="1"/>
              </p:cNvSpPr>
              <p:nvPr/>
            </p:nvSpPr>
            <p:spPr bwMode="auto">
              <a:xfrm>
                <a:off x="3989" y="378"/>
                <a:ext cx="252" cy="5"/>
              </a:xfrm>
              <a:prstGeom prst="rect">
                <a:avLst/>
              </a:prstGeom>
              <a:solidFill>
                <a:srgbClr val="CCCDCE"/>
              </a:solidFill>
              <a:ln w="9525">
                <a:noFill/>
                <a:miter lim="800000"/>
                <a:headEnd/>
                <a:tailEnd/>
              </a:ln>
            </p:spPr>
            <p:txBody>
              <a:bodyPr/>
              <a:lstStyle/>
              <a:p>
                <a:endParaRPr lang="en-US"/>
              </a:p>
            </p:txBody>
          </p:sp>
          <p:sp>
            <p:nvSpPr>
              <p:cNvPr id="40277" name="Rectangle 180"/>
              <p:cNvSpPr>
                <a:spLocks noChangeArrowheads="1"/>
              </p:cNvSpPr>
              <p:nvPr/>
            </p:nvSpPr>
            <p:spPr bwMode="auto">
              <a:xfrm>
                <a:off x="3989" y="383"/>
                <a:ext cx="252" cy="5"/>
              </a:xfrm>
              <a:prstGeom prst="rect">
                <a:avLst/>
              </a:prstGeom>
              <a:solidFill>
                <a:srgbClr val="9ACCFE"/>
              </a:solidFill>
              <a:ln w="9525">
                <a:noFill/>
                <a:miter lim="800000"/>
                <a:headEnd/>
                <a:tailEnd/>
              </a:ln>
            </p:spPr>
            <p:txBody>
              <a:bodyPr/>
              <a:lstStyle/>
              <a:p>
                <a:endParaRPr lang="en-US"/>
              </a:p>
            </p:txBody>
          </p:sp>
          <p:sp>
            <p:nvSpPr>
              <p:cNvPr id="40278" name="Rectangle 181"/>
              <p:cNvSpPr>
                <a:spLocks noChangeArrowheads="1"/>
              </p:cNvSpPr>
              <p:nvPr/>
            </p:nvSpPr>
            <p:spPr bwMode="auto">
              <a:xfrm>
                <a:off x="3989" y="388"/>
                <a:ext cx="252" cy="5"/>
              </a:xfrm>
              <a:prstGeom prst="rect">
                <a:avLst/>
              </a:prstGeom>
              <a:solidFill>
                <a:srgbClr val="9CCCFC"/>
              </a:solidFill>
              <a:ln w="9525">
                <a:noFill/>
                <a:miter lim="800000"/>
                <a:headEnd/>
                <a:tailEnd/>
              </a:ln>
            </p:spPr>
            <p:txBody>
              <a:bodyPr/>
              <a:lstStyle/>
              <a:p>
                <a:endParaRPr lang="en-US"/>
              </a:p>
            </p:txBody>
          </p:sp>
          <p:sp>
            <p:nvSpPr>
              <p:cNvPr id="40279" name="Rectangle 182"/>
              <p:cNvSpPr>
                <a:spLocks noChangeArrowheads="1"/>
              </p:cNvSpPr>
              <p:nvPr/>
            </p:nvSpPr>
            <p:spPr bwMode="auto">
              <a:xfrm>
                <a:off x="3989" y="393"/>
                <a:ext cx="252" cy="5"/>
              </a:xfrm>
              <a:prstGeom prst="rect">
                <a:avLst/>
              </a:prstGeom>
              <a:solidFill>
                <a:srgbClr val="9DCCFB"/>
              </a:solidFill>
              <a:ln w="9525">
                <a:noFill/>
                <a:miter lim="800000"/>
                <a:headEnd/>
                <a:tailEnd/>
              </a:ln>
            </p:spPr>
            <p:txBody>
              <a:bodyPr/>
              <a:lstStyle/>
              <a:p>
                <a:endParaRPr lang="en-US"/>
              </a:p>
            </p:txBody>
          </p:sp>
          <p:sp>
            <p:nvSpPr>
              <p:cNvPr id="40280" name="Rectangle 183"/>
              <p:cNvSpPr>
                <a:spLocks noChangeArrowheads="1"/>
              </p:cNvSpPr>
              <p:nvPr/>
            </p:nvSpPr>
            <p:spPr bwMode="auto">
              <a:xfrm>
                <a:off x="3989" y="398"/>
                <a:ext cx="252" cy="4"/>
              </a:xfrm>
              <a:prstGeom prst="rect">
                <a:avLst/>
              </a:prstGeom>
              <a:solidFill>
                <a:srgbClr val="9FCCF9"/>
              </a:solidFill>
              <a:ln w="9525">
                <a:noFill/>
                <a:miter lim="800000"/>
                <a:headEnd/>
                <a:tailEnd/>
              </a:ln>
            </p:spPr>
            <p:txBody>
              <a:bodyPr/>
              <a:lstStyle/>
              <a:p>
                <a:endParaRPr lang="en-US"/>
              </a:p>
            </p:txBody>
          </p:sp>
          <p:sp>
            <p:nvSpPr>
              <p:cNvPr id="40281" name="Rectangle 184"/>
              <p:cNvSpPr>
                <a:spLocks noChangeArrowheads="1"/>
              </p:cNvSpPr>
              <p:nvPr/>
            </p:nvSpPr>
            <p:spPr bwMode="auto">
              <a:xfrm>
                <a:off x="3989" y="402"/>
                <a:ext cx="252" cy="5"/>
              </a:xfrm>
              <a:prstGeom prst="rect">
                <a:avLst/>
              </a:prstGeom>
              <a:solidFill>
                <a:srgbClr val="A1CCF8"/>
              </a:solidFill>
              <a:ln w="9525">
                <a:noFill/>
                <a:miter lim="800000"/>
                <a:headEnd/>
                <a:tailEnd/>
              </a:ln>
            </p:spPr>
            <p:txBody>
              <a:bodyPr/>
              <a:lstStyle/>
              <a:p>
                <a:endParaRPr lang="en-US"/>
              </a:p>
            </p:txBody>
          </p:sp>
          <p:sp>
            <p:nvSpPr>
              <p:cNvPr id="40282" name="Rectangle 185"/>
              <p:cNvSpPr>
                <a:spLocks noChangeArrowheads="1"/>
              </p:cNvSpPr>
              <p:nvPr/>
            </p:nvSpPr>
            <p:spPr bwMode="auto">
              <a:xfrm>
                <a:off x="3989" y="407"/>
                <a:ext cx="252" cy="5"/>
              </a:xfrm>
              <a:prstGeom prst="rect">
                <a:avLst/>
              </a:prstGeom>
              <a:solidFill>
                <a:srgbClr val="A3CCF6"/>
              </a:solidFill>
              <a:ln w="9525">
                <a:noFill/>
                <a:miter lim="800000"/>
                <a:headEnd/>
                <a:tailEnd/>
              </a:ln>
            </p:spPr>
            <p:txBody>
              <a:bodyPr/>
              <a:lstStyle/>
              <a:p>
                <a:endParaRPr lang="en-US"/>
              </a:p>
            </p:txBody>
          </p:sp>
          <p:sp>
            <p:nvSpPr>
              <p:cNvPr id="40283" name="Rectangle 186"/>
              <p:cNvSpPr>
                <a:spLocks noChangeArrowheads="1"/>
              </p:cNvSpPr>
              <p:nvPr/>
            </p:nvSpPr>
            <p:spPr bwMode="auto">
              <a:xfrm>
                <a:off x="3989" y="412"/>
                <a:ext cx="252" cy="5"/>
              </a:xfrm>
              <a:prstGeom prst="rect">
                <a:avLst/>
              </a:prstGeom>
              <a:solidFill>
                <a:srgbClr val="A4CCF5"/>
              </a:solidFill>
              <a:ln w="9525">
                <a:noFill/>
                <a:miter lim="800000"/>
                <a:headEnd/>
                <a:tailEnd/>
              </a:ln>
            </p:spPr>
            <p:txBody>
              <a:bodyPr/>
              <a:lstStyle/>
              <a:p>
                <a:endParaRPr lang="en-US"/>
              </a:p>
            </p:txBody>
          </p:sp>
          <p:sp>
            <p:nvSpPr>
              <p:cNvPr id="40284" name="Rectangle 187"/>
              <p:cNvSpPr>
                <a:spLocks noChangeArrowheads="1"/>
              </p:cNvSpPr>
              <p:nvPr/>
            </p:nvSpPr>
            <p:spPr bwMode="auto">
              <a:xfrm>
                <a:off x="3989" y="417"/>
                <a:ext cx="252" cy="5"/>
              </a:xfrm>
              <a:prstGeom prst="rect">
                <a:avLst/>
              </a:prstGeom>
              <a:solidFill>
                <a:srgbClr val="A6CCF3"/>
              </a:solidFill>
              <a:ln w="9525">
                <a:noFill/>
                <a:miter lim="800000"/>
                <a:headEnd/>
                <a:tailEnd/>
              </a:ln>
            </p:spPr>
            <p:txBody>
              <a:bodyPr/>
              <a:lstStyle/>
              <a:p>
                <a:endParaRPr lang="en-US"/>
              </a:p>
            </p:txBody>
          </p:sp>
          <p:sp>
            <p:nvSpPr>
              <p:cNvPr id="40285" name="Rectangle 188"/>
              <p:cNvSpPr>
                <a:spLocks noChangeArrowheads="1"/>
              </p:cNvSpPr>
              <p:nvPr/>
            </p:nvSpPr>
            <p:spPr bwMode="auto">
              <a:xfrm>
                <a:off x="3989" y="422"/>
                <a:ext cx="252" cy="5"/>
              </a:xfrm>
              <a:prstGeom prst="rect">
                <a:avLst/>
              </a:prstGeom>
              <a:solidFill>
                <a:srgbClr val="A7CCF1"/>
              </a:solidFill>
              <a:ln w="9525">
                <a:noFill/>
                <a:miter lim="800000"/>
                <a:headEnd/>
                <a:tailEnd/>
              </a:ln>
            </p:spPr>
            <p:txBody>
              <a:bodyPr/>
              <a:lstStyle/>
              <a:p>
                <a:endParaRPr lang="en-US"/>
              </a:p>
            </p:txBody>
          </p:sp>
          <p:sp>
            <p:nvSpPr>
              <p:cNvPr id="40286" name="Rectangle 189"/>
              <p:cNvSpPr>
                <a:spLocks noChangeArrowheads="1"/>
              </p:cNvSpPr>
              <p:nvPr/>
            </p:nvSpPr>
            <p:spPr bwMode="auto">
              <a:xfrm>
                <a:off x="3989" y="427"/>
                <a:ext cx="252" cy="5"/>
              </a:xfrm>
              <a:prstGeom prst="rect">
                <a:avLst/>
              </a:prstGeom>
              <a:solidFill>
                <a:srgbClr val="A9CCEF"/>
              </a:solidFill>
              <a:ln w="9525">
                <a:noFill/>
                <a:miter lim="800000"/>
                <a:headEnd/>
                <a:tailEnd/>
              </a:ln>
            </p:spPr>
            <p:txBody>
              <a:bodyPr/>
              <a:lstStyle/>
              <a:p>
                <a:endParaRPr lang="en-US"/>
              </a:p>
            </p:txBody>
          </p:sp>
          <p:sp>
            <p:nvSpPr>
              <p:cNvPr id="40287" name="Rectangle 190"/>
              <p:cNvSpPr>
                <a:spLocks noChangeArrowheads="1"/>
              </p:cNvSpPr>
              <p:nvPr/>
            </p:nvSpPr>
            <p:spPr bwMode="auto">
              <a:xfrm>
                <a:off x="3989" y="432"/>
                <a:ext cx="252" cy="5"/>
              </a:xfrm>
              <a:prstGeom prst="rect">
                <a:avLst/>
              </a:prstGeom>
              <a:solidFill>
                <a:srgbClr val="ABCCEE"/>
              </a:solidFill>
              <a:ln w="9525">
                <a:noFill/>
                <a:miter lim="800000"/>
                <a:headEnd/>
                <a:tailEnd/>
              </a:ln>
            </p:spPr>
            <p:txBody>
              <a:bodyPr/>
              <a:lstStyle/>
              <a:p>
                <a:endParaRPr lang="en-US"/>
              </a:p>
            </p:txBody>
          </p:sp>
          <p:sp>
            <p:nvSpPr>
              <p:cNvPr id="40288" name="Rectangle 191"/>
              <p:cNvSpPr>
                <a:spLocks noChangeArrowheads="1"/>
              </p:cNvSpPr>
              <p:nvPr/>
            </p:nvSpPr>
            <p:spPr bwMode="auto">
              <a:xfrm>
                <a:off x="3989" y="437"/>
                <a:ext cx="252" cy="5"/>
              </a:xfrm>
              <a:prstGeom prst="rect">
                <a:avLst/>
              </a:prstGeom>
              <a:solidFill>
                <a:srgbClr val="ADCCEC"/>
              </a:solidFill>
              <a:ln w="9525">
                <a:noFill/>
                <a:miter lim="800000"/>
                <a:headEnd/>
                <a:tailEnd/>
              </a:ln>
            </p:spPr>
            <p:txBody>
              <a:bodyPr/>
              <a:lstStyle/>
              <a:p>
                <a:endParaRPr lang="en-US"/>
              </a:p>
            </p:txBody>
          </p:sp>
          <p:sp>
            <p:nvSpPr>
              <p:cNvPr id="40289" name="Rectangle 192"/>
              <p:cNvSpPr>
                <a:spLocks noChangeArrowheads="1"/>
              </p:cNvSpPr>
              <p:nvPr/>
            </p:nvSpPr>
            <p:spPr bwMode="auto">
              <a:xfrm>
                <a:off x="3989" y="442"/>
                <a:ext cx="252" cy="5"/>
              </a:xfrm>
              <a:prstGeom prst="rect">
                <a:avLst/>
              </a:prstGeom>
              <a:solidFill>
                <a:srgbClr val="AECCEB"/>
              </a:solidFill>
              <a:ln w="9525">
                <a:noFill/>
                <a:miter lim="800000"/>
                <a:headEnd/>
                <a:tailEnd/>
              </a:ln>
            </p:spPr>
            <p:txBody>
              <a:bodyPr/>
              <a:lstStyle/>
              <a:p>
                <a:endParaRPr lang="en-US"/>
              </a:p>
            </p:txBody>
          </p:sp>
          <p:sp>
            <p:nvSpPr>
              <p:cNvPr id="40290" name="Rectangle 193"/>
              <p:cNvSpPr>
                <a:spLocks noChangeArrowheads="1"/>
              </p:cNvSpPr>
              <p:nvPr/>
            </p:nvSpPr>
            <p:spPr bwMode="auto">
              <a:xfrm>
                <a:off x="3989" y="447"/>
                <a:ext cx="252" cy="4"/>
              </a:xfrm>
              <a:prstGeom prst="rect">
                <a:avLst/>
              </a:prstGeom>
              <a:solidFill>
                <a:srgbClr val="B0CCE9"/>
              </a:solidFill>
              <a:ln w="9525">
                <a:noFill/>
                <a:miter lim="800000"/>
                <a:headEnd/>
                <a:tailEnd/>
              </a:ln>
            </p:spPr>
            <p:txBody>
              <a:bodyPr/>
              <a:lstStyle/>
              <a:p>
                <a:endParaRPr lang="en-US"/>
              </a:p>
            </p:txBody>
          </p:sp>
          <p:sp>
            <p:nvSpPr>
              <p:cNvPr id="40291" name="Rectangle 194"/>
              <p:cNvSpPr>
                <a:spLocks noChangeArrowheads="1"/>
              </p:cNvSpPr>
              <p:nvPr/>
            </p:nvSpPr>
            <p:spPr bwMode="auto">
              <a:xfrm>
                <a:off x="3989" y="451"/>
                <a:ext cx="252" cy="5"/>
              </a:xfrm>
              <a:prstGeom prst="rect">
                <a:avLst/>
              </a:prstGeom>
              <a:solidFill>
                <a:srgbClr val="B2CDE7"/>
              </a:solidFill>
              <a:ln w="9525">
                <a:noFill/>
                <a:miter lim="800000"/>
                <a:headEnd/>
                <a:tailEnd/>
              </a:ln>
            </p:spPr>
            <p:txBody>
              <a:bodyPr/>
              <a:lstStyle/>
              <a:p>
                <a:endParaRPr lang="en-US"/>
              </a:p>
            </p:txBody>
          </p:sp>
          <p:sp>
            <p:nvSpPr>
              <p:cNvPr id="40292" name="Rectangle 195"/>
              <p:cNvSpPr>
                <a:spLocks noChangeArrowheads="1"/>
              </p:cNvSpPr>
              <p:nvPr/>
            </p:nvSpPr>
            <p:spPr bwMode="auto">
              <a:xfrm>
                <a:off x="3989" y="456"/>
                <a:ext cx="252" cy="5"/>
              </a:xfrm>
              <a:prstGeom prst="rect">
                <a:avLst/>
              </a:prstGeom>
              <a:solidFill>
                <a:srgbClr val="B3CDE6"/>
              </a:solidFill>
              <a:ln w="9525">
                <a:noFill/>
                <a:miter lim="800000"/>
                <a:headEnd/>
                <a:tailEnd/>
              </a:ln>
            </p:spPr>
            <p:txBody>
              <a:bodyPr/>
              <a:lstStyle/>
              <a:p>
                <a:endParaRPr lang="en-US"/>
              </a:p>
            </p:txBody>
          </p:sp>
          <p:sp>
            <p:nvSpPr>
              <p:cNvPr id="40293" name="Rectangle 196"/>
              <p:cNvSpPr>
                <a:spLocks noChangeArrowheads="1"/>
              </p:cNvSpPr>
              <p:nvPr/>
            </p:nvSpPr>
            <p:spPr bwMode="auto">
              <a:xfrm>
                <a:off x="3989" y="461"/>
                <a:ext cx="252" cy="5"/>
              </a:xfrm>
              <a:prstGeom prst="rect">
                <a:avLst/>
              </a:prstGeom>
              <a:solidFill>
                <a:srgbClr val="B5CDE4"/>
              </a:solidFill>
              <a:ln w="9525">
                <a:noFill/>
                <a:miter lim="800000"/>
                <a:headEnd/>
                <a:tailEnd/>
              </a:ln>
            </p:spPr>
            <p:txBody>
              <a:bodyPr/>
              <a:lstStyle/>
              <a:p>
                <a:endParaRPr lang="en-US"/>
              </a:p>
            </p:txBody>
          </p:sp>
          <p:sp>
            <p:nvSpPr>
              <p:cNvPr id="40294" name="Rectangle 197"/>
              <p:cNvSpPr>
                <a:spLocks noChangeArrowheads="1"/>
              </p:cNvSpPr>
              <p:nvPr/>
            </p:nvSpPr>
            <p:spPr bwMode="auto">
              <a:xfrm>
                <a:off x="3989" y="466"/>
                <a:ext cx="252" cy="5"/>
              </a:xfrm>
              <a:prstGeom prst="rect">
                <a:avLst/>
              </a:prstGeom>
              <a:solidFill>
                <a:srgbClr val="B6CDE3"/>
              </a:solidFill>
              <a:ln w="9525">
                <a:noFill/>
                <a:miter lim="800000"/>
                <a:headEnd/>
                <a:tailEnd/>
              </a:ln>
            </p:spPr>
            <p:txBody>
              <a:bodyPr/>
              <a:lstStyle/>
              <a:p>
                <a:endParaRPr lang="en-US"/>
              </a:p>
            </p:txBody>
          </p:sp>
          <p:sp>
            <p:nvSpPr>
              <p:cNvPr id="40295" name="Rectangle 198"/>
              <p:cNvSpPr>
                <a:spLocks noChangeArrowheads="1"/>
              </p:cNvSpPr>
              <p:nvPr/>
            </p:nvSpPr>
            <p:spPr bwMode="auto">
              <a:xfrm>
                <a:off x="3989" y="471"/>
                <a:ext cx="252" cy="5"/>
              </a:xfrm>
              <a:prstGeom prst="rect">
                <a:avLst/>
              </a:prstGeom>
              <a:solidFill>
                <a:srgbClr val="B8CDE1"/>
              </a:solidFill>
              <a:ln w="9525">
                <a:noFill/>
                <a:miter lim="800000"/>
                <a:headEnd/>
                <a:tailEnd/>
              </a:ln>
            </p:spPr>
            <p:txBody>
              <a:bodyPr/>
              <a:lstStyle/>
              <a:p>
                <a:endParaRPr lang="en-US"/>
              </a:p>
            </p:txBody>
          </p:sp>
          <p:sp>
            <p:nvSpPr>
              <p:cNvPr id="40296" name="Rectangle 199"/>
              <p:cNvSpPr>
                <a:spLocks noChangeArrowheads="1"/>
              </p:cNvSpPr>
              <p:nvPr/>
            </p:nvSpPr>
            <p:spPr bwMode="auto">
              <a:xfrm>
                <a:off x="3989" y="476"/>
                <a:ext cx="252" cy="5"/>
              </a:xfrm>
              <a:prstGeom prst="rect">
                <a:avLst/>
              </a:prstGeom>
              <a:solidFill>
                <a:srgbClr val="BACDE0"/>
              </a:solidFill>
              <a:ln w="9525">
                <a:noFill/>
                <a:miter lim="800000"/>
                <a:headEnd/>
                <a:tailEnd/>
              </a:ln>
            </p:spPr>
            <p:txBody>
              <a:bodyPr/>
              <a:lstStyle/>
              <a:p>
                <a:endParaRPr lang="en-US"/>
              </a:p>
            </p:txBody>
          </p:sp>
          <p:sp>
            <p:nvSpPr>
              <p:cNvPr id="40297" name="Rectangle 200"/>
              <p:cNvSpPr>
                <a:spLocks noChangeArrowheads="1"/>
              </p:cNvSpPr>
              <p:nvPr/>
            </p:nvSpPr>
            <p:spPr bwMode="auto">
              <a:xfrm>
                <a:off x="3989" y="481"/>
                <a:ext cx="252" cy="5"/>
              </a:xfrm>
              <a:prstGeom prst="rect">
                <a:avLst/>
              </a:prstGeom>
              <a:solidFill>
                <a:srgbClr val="BCCDDE"/>
              </a:solidFill>
              <a:ln w="9525">
                <a:noFill/>
                <a:miter lim="800000"/>
                <a:headEnd/>
                <a:tailEnd/>
              </a:ln>
            </p:spPr>
            <p:txBody>
              <a:bodyPr/>
              <a:lstStyle/>
              <a:p>
                <a:endParaRPr lang="en-US"/>
              </a:p>
            </p:txBody>
          </p:sp>
          <p:sp>
            <p:nvSpPr>
              <p:cNvPr id="40298" name="Rectangle 201"/>
              <p:cNvSpPr>
                <a:spLocks noChangeArrowheads="1"/>
              </p:cNvSpPr>
              <p:nvPr/>
            </p:nvSpPr>
            <p:spPr bwMode="auto">
              <a:xfrm>
                <a:off x="3989" y="486"/>
                <a:ext cx="252" cy="5"/>
              </a:xfrm>
              <a:prstGeom prst="rect">
                <a:avLst/>
              </a:prstGeom>
              <a:solidFill>
                <a:srgbClr val="BDCDDD"/>
              </a:solidFill>
              <a:ln w="9525">
                <a:noFill/>
                <a:miter lim="800000"/>
                <a:headEnd/>
                <a:tailEnd/>
              </a:ln>
            </p:spPr>
            <p:txBody>
              <a:bodyPr/>
              <a:lstStyle/>
              <a:p>
                <a:endParaRPr lang="en-US"/>
              </a:p>
            </p:txBody>
          </p:sp>
          <p:sp>
            <p:nvSpPr>
              <p:cNvPr id="40299" name="Rectangle 202"/>
              <p:cNvSpPr>
                <a:spLocks noChangeArrowheads="1"/>
              </p:cNvSpPr>
              <p:nvPr/>
            </p:nvSpPr>
            <p:spPr bwMode="auto">
              <a:xfrm>
                <a:off x="3989" y="491"/>
                <a:ext cx="252" cy="5"/>
              </a:xfrm>
              <a:prstGeom prst="rect">
                <a:avLst/>
              </a:prstGeom>
              <a:solidFill>
                <a:srgbClr val="BFCDDB"/>
              </a:solidFill>
              <a:ln w="9525">
                <a:noFill/>
                <a:miter lim="800000"/>
                <a:headEnd/>
                <a:tailEnd/>
              </a:ln>
            </p:spPr>
            <p:txBody>
              <a:bodyPr/>
              <a:lstStyle/>
              <a:p>
                <a:endParaRPr lang="en-US"/>
              </a:p>
            </p:txBody>
          </p:sp>
          <p:sp>
            <p:nvSpPr>
              <p:cNvPr id="40300" name="Rectangle 203"/>
              <p:cNvSpPr>
                <a:spLocks noChangeArrowheads="1"/>
              </p:cNvSpPr>
              <p:nvPr/>
            </p:nvSpPr>
            <p:spPr bwMode="auto">
              <a:xfrm>
                <a:off x="3989" y="496"/>
                <a:ext cx="252" cy="4"/>
              </a:xfrm>
              <a:prstGeom prst="rect">
                <a:avLst/>
              </a:prstGeom>
              <a:solidFill>
                <a:srgbClr val="C0CDD9"/>
              </a:solidFill>
              <a:ln w="9525">
                <a:noFill/>
                <a:miter lim="800000"/>
                <a:headEnd/>
                <a:tailEnd/>
              </a:ln>
            </p:spPr>
            <p:txBody>
              <a:bodyPr/>
              <a:lstStyle/>
              <a:p>
                <a:endParaRPr lang="en-US"/>
              </a:p>
            </p:txBody>
          </p:sp>
          <p:sp>
            <p:nvSpPr>
              <p:cNvPr id="40301" name="Rectangle 204"/>
              <p:cNvSpPr>
                <a:spLocks noChangeArrowheads="1"/>
              </p:cNvSpPr>
              <p:nvPr/>
            </p:nvSpPr>
            <p:spPr bwMode="auto">
              <a:xfrm>
                <a:off x="3989" y="500"/>
                <a:ext cx="252" cy="5"/>
              </a:xfrm>
              <a:prstGeom prst="rect">
                <a:avLst/>
              </a:prstGeom>
              <a:solidFill>
                <a:srgbClr val="C2CDD7"/>
              </a:solidFill>
              <a:ln w="9525">
                <a:noFill/>
                <a:miter lim="800000"/>
                <a:headEnd/>
                <a:tailEnd/>
              </a:ln>
            </p:spPr>
            <p:txBody>
              <a:bodyPr/>
              <a:lstStyle/>
              <a:p>
                <a:endParaRPr lang="en-US"/>
              </a:p>
            </p:txBody>
          </p:sp>
          <p:sp>
            <p:nvSpPr>
              <p:cNvPr id="40302" name="Rectangle 205"/>
              <p:cNvSpPr>
                <a:spLocks noChangeArrowheads="1"/>
              </p:cNvSpPr>
              <p:nvPr/>
            </p:nvSpPr>
            <p:spPr bwMode="auto">
              <a:xfrm>
                <a:off x="3989" y="505"/>
                <a:ext cx="252" cy="5"/>
              </a:xfrm>
              <a:prstGeom prst="rect">
                <a:avLst/>
              </a:prstGeom>
              <a:solidFill>
                <a:srgbClr val="C4CDD6"/>
              </a:solidFill>
              <a:ln w="9525">
                <a:noFill/>
                <a:miter lim="800000"/>
                <a:headEnd/>
                <a:tailEnd/>
              </a:ln>
            </p:spPr>
            <p:txBody>
              <a:bodyPr/>
              <a:lstStyle/>
              <a:p>
                <a:endParaRPr lang="en-US"/>
              </a:p>
            </p:txBody>
          </p:sp>
          <p:sp>
            <p:nvSpPr>
              <p:cNvPr id="40303" name="Rectangle 206"/>
              <p:cNvSpPr>
                <a:spLocks noChangeArrowheads="1"/>
              </p:cNvSpPr>
              <p:nvPr/>
            </p:nvSpPr>
            <p:spPr bwMode="auto">
              <a:xfrm>
                <a:off x="3989" y="510"/>
                <a:ext cx="252" cy="5"/>
              </a:xfrm>
              <a:prstGeom prst="rect">
                <a:avLst/>
              </a:prstGeom>
              <a:solidFill>
                <a:srgbClr val="C6CDD4"/>
              </a:solidFill>
              <a:ln w="9525">
                <a:noFill/>
                <a:miter lim="800000"/>
                <a:headEnd/>
                <a:tailEnd/>
              </a:ln>
            </p:spPr>
            <p:txBody>
              <a:bodyPr/>
              <a:lstStyle/>
              <a:p>
                <a:endParaRPr lang="en-US"/>
              </a:p>
            </p:txBody>
          </p:sp>
          <p:sp>
            <p:nvSpPr>
              <p:cNvPr id="40304" name="Rectangle 207"/>
              <p:cNvSpPr>
                <a:spLocks noChangeArrowheads="1"/>
              </p:cNvSpPr>
              <p:nvPr/>
            </p:nvSpPr>
            <p:spPr bwMode="auto">
              <a:xfrm>
                <a:off x="3989" y="515"/>
                <a:ext cx="252" cy="5"/>
              </a:xfrm>
              <a:prstGeom prst="rect">
                <a:avLst/>
              </a:prstGeom>
              <a:solidFill>
                <a:srgbClr val="C8CDD2"/>
              </a:solidFill>
              <a:ln w="9525">
                <a:noFill/>
                <a:miter lim="800000"/>
                <a:headEnd/>
                <a:tailEnd/>
              </a:ln>
            </p:spPr>
            <p:txBody>
              <a:bodyPr/>
              <a:lstStyle/>
              <a:p>
                <a:endParaRPr lang="en-US"/>
              </a:p>
            </p:txBody>
          </p:sp>
          <p:sp>
            <p:nvSpPr>
              <p:cNvPr id="40305" name="Rectangle 208"/>
              <p:cNvSpPr>
                <a:spLocks noChangeArrowheads="1"/>
              </p:cNvSpPr>
              <p:nvPr/>
            </p:nvSpPr>
            <p:spPr bwMode="auto">
              <a:xfrm>
                <a:off x="3989" y="520"/>
                <a:ext cx="252" cy="5"/>
              </a:xfrm>
              <a:prstGeom prst="rect">
                <a:avLst/>
              </a:prstGeom>
              <a:solidFill>
                <a:srgbClr val="C9CDD1"/>
              </a:solidFill>
              <a:ln w="9525">
                <a:noFill/>
                <a:miter lim="800000"/>
                <a:headEnd/>
                <a:tailEnd/>
              </a:ln>
            </p:spPr>
            <p:txBody>
              <a:bodyPr/>
              <a:lstStyle/>
              <a:p>
                <a:endParaRPr lang="en-US"/>
              </a:p>
            </p:txBody>
          </p:sp>
          <p:sp>
            <p:nvSpPr>
              <p:cNvPr id="40306" name="Rectangle 209"/>
              <p:cNvSpPr>
                <a:spLocks noChangeArrowheads="1"/>
              </p:cNvSpPr>
              <p:nvPr/>
            </p:nvSpPr>
            <p:spPr bwMode="auto">
              <a:xfrm>
                <a:off x="3989" y="525"/>
                <a:ext cx="252" cy="5"/>
              </a:xfrm>
              <a:prstGeom prst="rect">
                <a:avLst/>
              </a:prstGeom>
              <a:solidFill>
                <a:srgbClr val="CBCDCF"/>
              </a:solidFill>
              <a:ln w="9525">
                <a:noFill/>
                <a:miter lim="800000"/>
                <a:headEnd/>
                <a:tailEnd/>
              </a:ln>
            </p:spPr>
            <p:txBody>
              <a:bodyPr/>
              <a:lstStyle/>
              <a:p>
                <a:endParaRPr lang="en-US"/>
              </a:p>
            </p:txBody>
          </p:sp>
          <p:sp>
            <p:nvSpPr>
              <p:cNvPr id="40307" name="Rectangle 210"/>
              <p:cNvSpPr>
                <a:spLocks noChangeArrowheads="1"/>
              </p:cNvSpPr>
              <p:nvPr/>
            </p:nvSpPr>
            <p:spPr bwMode="auto">
              <a:xfrm>
                <a:off x="3989" y="530"/>
                <a:ext cx="252" cy="5"/>
              </a:xfrm>
              <a:prstGeom prst="rect">
                <a:avLst/>
              </a:prstGeom>
              <a:solidFill>
                <a:srgbClr val="CCCDCE"/>
              </a:solidFill>
              <a:ln w="9525">
                <a:noFill/>
                <a:miter lim="800000"/>
                <a:headEnd/>
                <a:tailEnd/>
              </a:ln>
            </p:spPr>
            <p:txBody>
              <a:bodyPr/>
              <a:lstStyle/>
              <a:p>
                <a:endParaRPr lang="en-US"/>
              </a:p>
            </p:txBody>
          </p:sp>
          <p:sp>
            <p:nvSpPr>
              <p:cNvPr id="40308" name="Freeform 211"/>
              <p:cNvSpPr>
                <a:spLocks/>
              </p:cNvSpPr>
              <p:nvPr/>
            </p:nvSpPr>
            <p:spPr bwMode="auto">
              <a:xfrm>
                <a:off x="3990" y="371"/>
                <a:ext cx="246" cy="162"/>
              </a:xfrm>
              <a:custGeom>
                <a:avLst/>
                <a:gdLst>
                  <a:gd name="T0" fmla="*/ 0 w 593"/>
                  <a:gd name="T1" fmla="*/ 0 h 527"/>
                  <a:gd name="T2" fmla="*/ 0 w 593"/>
                  <a:gd name="T3" fmla="*/ 0 h 527"/>
                  <a:gd name="T4" fmla="*/ 0 w 593"/>
                  <a:gd name="T5" fmla="*/ 0 h 527"/>
                  <a:gd name="T6" fmla="*/ 0 w 593"/>
                  <a:gd name="T7" fmla="*/ 0 h 527"/>
                  <a:gd name="T8" fmla="*/ 0 w 593"/>
                  <a:gd name="T9" fmla="*/ 0 h 527"/>
                  <a:gd name="T10" fmla="*/ 0 w 593"/>
                  <a:gd name="T11" fmla="*/ 0 h 527"/>
                  <a:gd name="T12" fmla="*/ 0 w 593"/>
                  <a:gd name="T13" fmla="*/ 0 h 527"/>
                  <a:gd name="T14" fmla="*/ 0 60000 65536"/>
                  <a:gd name="T15" fmla="*/ 0 60000 65536"/>
                  <a:gd name="T16" fmla="*/ 0 60000 65536"/>
                  <a:gd name="T17" fmla="*/ 0 60000 65536"/>
                  <a:gd name="T18" fmla="*/ 0 60000 65536"/>
                  <a:gd name="T19" fmla="*/ 0 60000 65536"/>
                  <a:gd name="T20" fmla="*/ 0 60000 65536"/>
                  <a:gd name="T21" fmla="*/ 0 w 593"/>
                  <a:gd name="T22" fmla="*/ 0 h 527"/>
                  <a:gd name="T23" fmla="*/ 593 w 593"/>
                  <a:gd name="T24" fmla="*/ 527 h 5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3" h="527">
                    <a:moveTo>
                      <a:pt x="252" y="57"/>
                    </a:moveTo>
                    <a:lnTo>
                      <a:pt x="593" y="432"/>
                    </a:lnTo>
                    <a:cubicBezTo>
                      <a:pt x="509" y="420"/>
                      <a:pt x="425" y="455"/>
                      <a:pt x="367" y="527"/>
                    </a:cubicBezTo>
                    <a:lnTo>
                      <a:pt x="0" y="155"/>
                    </a:lnTo>
                    <a:cubicBezTo>
                      <a:pt x="38" y="49"/>
                      <a:pt x="143" y="0"/>
                      <a:pt x="233" y="45"/>
                    </a:cubicBezTo>
                    <a:cubicBezTo>
                      <a:pt x="239" y="49"/>
                      <a:pt x="246" y="52"/>
                      <a:pt x="252" y="57"/>
                    </a:cubicBezTo>
                  </a:path>
                </a:pathLst>
              </a:custGeom>
              <a:noFill/>
              <a:ln w="7938" cap="rnd">
                <a:solidFill>
                  <a:srgbClr val="000000"/>
                </a:solidFill>
                <a:round/>
                <a:headEnd/>
                <a:tailEnd/>
              </a:ln>
            </p:spPr>
            <p:txBody>
              <a:bodyPr/>
              <a:lstStyle/>
              <a:p>
                <a:endParaRPr lang="en-US"/>
              </a:p>
            </p:txBody>
          </p:sp>
          <p:pic>
            <p:nvPicPr>
              <p:cNvPr id="40309" name="Picture 212"/>
              <p:cNvPicPr>
                <a:picLocks noChangeAspect="1" noChangeArrowheads="1"/>
              </p:cNvPicPr>
              <p:nvPr/>
            </p:nvPicPr>
            <p:blipFill>
              <a:blip r:embed="rId20"/>
              <a:srcRect/>
              <a:stretch>
                <a:fillRect/>
              </a:stretch>
            </p:blipFill>
            <p:spPr bwMode="auto">
              <a:xfrm>
                <a:off x="4308" y="559"/>
                <a:ext cx="272" cy="221"/>
              </a:xfrm>
              <a:prstGeom prst="rect">
                <a:avLst/>
              </a:prstGeom>
              <a:noFill/>
              <a:ln w="9525">
                <a:noFill/>
                <a:miter lim="800000"/>
                <a:headEnd/>
                <a:tailEnd/>
              </a:ln>
            </p:spPr>
          </p:pic>
          <p:pic>
            <p:nvPicPr>
              <p:cNvPr id="40310" name="Picture 213"/>
              <p:cNvPicPr>
                <a:picLocks noChangeAspect="1" noChangeArrowheads="1"/>
              </p:cNvPicPr>
              <p:nvPr/>
            </p:nvPicPr>
            <p:blipFill>
              <a:blip r:embed="rId21"/>
              <a:srcRect/>
              <a:stretch>
                <a:fillRect/>
              </a:stretch>
            </p:blipFill>
            <p:spPr bwMode="auto">
              <a:xfrm>
                <a:off x="4308" y="559"/>
                <a:ext cx="272" cy="221"/>
              </a:xfrm>
              <a:prstGeom prst="rect">
                <a:avLst/>
              </a:prstGeom>
              <a:noFill/>
              <a:ln w="9525">
                <a:noFill/>
                <a:miter lim="800000"/>
                <a:headEnd/>
                <a:tailEnd/>
              </a:ln>
            </p:spPr>
          </p:pic>
          <p:sp>
            <p:nvSpPr>
              <p:cNvPr id="40311" name="Freeform 214"/>
              <p:cNvSpPr>
                <a:spLocks/>
              </p:cNvSpPr>
              <p:nvPr/>
            </p:nvSpPr>
            <p:spPr bwMode="auto">
              <a:xfrm>
                <a:off x="4312" y="600"/>
                <a:ext cx="250" cy="153"/>
              </a:xfrm>
              <a:custGeom>
                <a:avLst/>
                <a:gdLst>
                  <a:gd name="T0" fmla="*/ 0 w 600"/>
                  <a:gd name="T1" fmla="*/ 0 h 500"/>
                  <a:gd name="T2" fmla="*/ 0 w 600"/>
                  <a:gd name="T3" fmla="*/ 0 h 500"/>
                  <a:gd name="T4" fmla="*/ 0 w 600"/>
                  <a:gd name="T5" fmla="*/ 0 h 500"/>
                  <a:gd name="T6" fmla="*/ 0 w 600"/>
                  <a:gd name="T7" fmla="*/ 0 h 500"/>
                  <a:gd name="T8" fmla="*/ 0 w 600"/>
                  <a:gd name="T9" fmla="*/ 0 h 500"/>
                  <a:gd name="T10" fmla="*/ 0 w 600"/>
                  <a:gd name="T11" fmla="*/ 0 h 500"/>
                  <a:gd name="T12" fmla="*/ 0 60000 65536"/>
                  <a:gd name="T13" fmla="*/ 0 60000 65536"/>
                  <a:gd name="T14" fmla="*/ 0 60000 65536"/>
                  <a:gd name="T15" fmla="*/ 0 60000 65536"/>
                  <a:gd name="T16" fmla="*/ 0 60000 65536"/>
                  <a:gd name="T17" fmla="*/ 0 60000 65536"/>
                  <a:gd name="T18" fmla="*/ 0 w 600"/>
                  <a:gd name="T19" fmla="*/ 0 h 500"/>
                  <a:gd name="T20" fmla="*/ 600 w 600"/>
                  <a:gd name="T21" fmla="*/ 500 h 500"/>
                </a:gdLst>
                <a:ahLst/>
                <a:cxnLst>
                  <a:cxn ang="T12">
                    <a:pos x="T0" y="T1"/>
                  </a:cxn>
                  <a:cxn ang="T13">
                    <a:pos x="T2" y="T3"/>
                  </a:cxn>
                  <a:cxn ang="T14">
                    <a:pos x="T4" y="T5"/>
                  </a:cxn>
                  <a:cxn ang="T15">
                    <a:pos x="T6" y="T7"/>
                  </a:cxn>
                  <a:cxn ang="T16">
                    <a:pos x="T8" y="T9"/>
                  </a:cxn>
                  <a:cxn ang="T17">
                    <a:pos x="T10" y="T11"/>
                  </a:cxn>
                </a:cxnLst>
                <a:rect l="T18" t="T19" r="T20" b="T21"/>
                <a:pathLst>
                  <a:path w="600" h="500">
                    <a:moveTo>
                      <a:pt x="391" y="500"/>
                    </a:moveTo>
                    <a:cubicBezTo>
                      <a:pt x="483" y="492"/>
                      <a:pt x="561" y="427"/>
                      <a:pt x="600" y="326"/>
                    </a:cubicBezTo>
                    <a:cubicBezTo>
                      <a:pt x="381" y="305"/>
                      <a:pt x="168" y="189"/>
                      <a:pt x="0" y="0"/>
                    </a:cubicBezTo>
                    <a:lnTo>
                      <a:pt x="57" y="123"/>
                    </a:lnTo>
                    <a:lnTo>
                      <a:pt x="391" y="500"/>
                    </a:lnTo>
                  </a:path>
                </a:pathLst>
              </a:custGeom>
              <a:noFill/>
              <a:ln w="7938" cap="rnd">
                <a:solidFill>
                  <a:srgbClr val="000000"/>
                </a:solidFill>
                <a:round/>
                <a:headEnd/>
                <a:tailEnd/>
              </a:ln>
            </p:spPr>
            <p:txBody>
              <a:bodyPr/>
              <a:lstStyle/>
              <a:p>
                <a:endParaRPr lang="en-US"/>
              </a:p>
            </p:txBody>
          </p:sp>
          <p:pic>
            <p:nvPicPr>
              <p:cNvPr id="40312" name="Picture 215"/>
              <p:cNvPicPr>
                <a:picLocks noChangeAspect="1" noChangeArrowheads="1"/>
              </p:cNvPicPr>
              <p:nvPr/>
            </p:nvPicPr>
            <p:blipFill>
              <a:blip r:embed="rId22"/>
              <a:srcRect/>
              <a:stretch>
                <a:fillRect/>
              </a:stretch>
            </p:blipFill>
            <p:spPr bwMode="auto">
              <a:xfrm>
                <a:off x="4274" y="378"/>
                <a:ext cx="399" cy="387"/>
              </a:xfrm>
              <a:prstGeom prst="rect">
                <a:avLst/>
              </a:prstGeom>
              <a:noFill/>
              <a:ln w="9525">
                <a:noFill/>
                <a:miter lim="800000"/>
                <a:headEnd/>
                <a:tailEnd/>
              </a:ln>
            </p:spPr>
          </p:pic>
          <p:pic>
            <p:nvPicPr>
              <p:cNvPr id="40313" name="Picture 216"/>
              <p:cNvPicPr>
                <a:picLocks noChangeAspect="1" noChangeArrowheads="1"/>
              </p:cNvPicPr>
              <p:nvPr/>
            </p:nvPicPr>
            <p:blipFill>
              <a:blip r:embed="rId23"/>
              <a:srcRect/>
              <a:stretch>
                <a:fillRect/>
              </a:stretch>
            </p:blipFill>
            <p:spPr bwMode="auto">
              <a:xfrm>
                <a:off x="4274" y="378"/>
                <a:ext cx="399" cy="387"/>
              </a:xfrm>
              <a:prstGeom prst="rect">
                <a:avLst/>
              </a:prstGeom>
              <a:noFill/>
              <a:ln w="9525">
                <a:noFill/>
                <a:miter lim="800000"/>
                <a:headEnd/>
                <a:tailEnd/>
              </a:ln>
            </p:spPr>
          </p:pic>
          <p:sp>
            <p:nvSpPr>
              <p:cNvPr id="40314" name="Freeform 217"/>
              <p:cNvSpPr>
                <a:spLocks/>
              </p:cNvSpPr>
              <p:nvPr/>
            </p:nvSpPr>
            <p:spPr bwMode="auto">
              <a:xfrm>
                <a:off x="4303" y="391"/>
                <a:ext cx="335" cy="362"/>
              </a:xfrm>
              <a:custGeom>
                <a:avLst/>
                <a:gdLst>
                  <a:gd name="T0" fmla="*/ 0 w 807"/>
                  <a:gd name="T1" fmla="*/ 0 h 1184"/>
                  <a:gd name="T2" fmla="*/ 0 w 807"/>
                  <a:gd name="T3" fmla="*/ 0 h 1184"/>
                  <a:gd name="T4" fmla="*/ 0 w 807"/>
                  <a:gd name="T5" fmla="*/ 0 h 1184"/>
                  <a:gd name="T6" fmla="*/ 0 w 807"/>
                  <a:gd name="T7" fmla="*/ 0 h 1184"/>
                  <a:gd name="T8" fmla="*/ 0 w 807"/>
                  <a:gd name="T9" fmla="*/ 0 h 1184"/>
                  <a:gd name="T10" fmla="*/ 0 w 807"/>
                  <a:gd name="T11" fmla="*/ 0 h 1184"/>
                  <a:gd name="T12" fmla="*/ 0 w 807"/>
                  <a:gd name="T13" fmla="*/ 0 h 1184"/>
                  <a:gd name="T14" fmla="*/ 0 60000 65536"/>
                  <a:gd name="T15" fmla="*/ 0 60000 65536"/>
                  <a:gd name="T16" fmla="*/ 0 60000 65536"/>
                  <a:gd name="T17" fmla="*/ 0 60000 65536"/>
                  <a:gd name="T18" fmla="*/ 0 60000 65536"/>
                  <a:gd name="T19" fmla="*/ 0 60000 65536"/>
                  <a:gd name="T20" fmla="*/ 0 60000 65536"/>
                  <a:gd name="T21" fmla="*/ 0 w 807"/>
                  <a:gd name="T22" fmla="*/ 0 h 1184"/>
                  <a:gd name="T23" fmla="*/ 807 w 807"/>
                  <a:gd name="T24" fmla="*/ 1184 h 11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7" h="1184">
                    <a:moveTo>
                      <a:pt x="807" y="376"/>
                    </a:moveTo>
                    <a:cubicBezTo>
                      <a:pt x="581" y="563"/>
                      <a:pt x="436" y="857"/>
                      <a:pt x="410" y="1184"/>
                    </a:cubicBezTo>
                    <a:lnTo>
                      <a:pt x="0" y="788"/>
                    </a:lnTo>
                    <a:cubicBezTo>
                      <a:pt x="84" y="409"/>
                      <a:pt x="253" y="119"/>
                      <a:pt x="457" y="0"/>
                    </a:cubicBezTo>
                    <a:lnTo>
                      <a:pt x="807" y="376"/>
                    </a:lnTo>
                  </a:path>
                </a:pathLst>
              </a:custGeom>
              <a:noFill/>
              <a:ln w="7938" cap="rnd">
                <a:solidFill>
                  <a:srgbClr val="000000"/>
                </a:solidFill>
                <a:round/>
                <a:headEnd/>
                <a:tailEnd/>
              </a:ln>
            </p:spPr>
            <p:txBody>
              <a:bodyPr/>
              <a:lstStyle/>
              <a:p>
                <a:endParaRPr lang="en-US"/>
              </a:p>
            </p:txBody>
          </p:sp>
          <p:sp>
            <p:nvSpPr>
              <p:cNvPr id="40315" name="Rectangle 218"/>
              <p:cNvSpPr>
                <a:spLocks noChangeArrowheads="1"/>
              </p:cNvSpPr>
              <p:nvPr/>
            </p:nvSpPr>
            <p:spPr bwMode="auto">
              <a:xfrm>
                <a:off x="4394" y="378"/>
                <a:ext cx="252" cy="5"/>
              </a:xfrm>
              <a:prstGeom prst="rect">
                <a:avLst/>
              </a:prstGeom>
              <a:solidFill>
                <a:srgbClr val="CCCDCE"/>
              </a:solidFill>
              <a:ln w="9525">
                <a:noFill/>
                <a:miter lim="800000"/>
                <a:headEnd/>
                <a:tailEnd/>
              </a:ln>
            </p:spPr>
            <p:txBody>
              <a:bodyPr/>
              <a:lstStyle/>
              <a:p>
                <a:endParaRPr lang="en-US"/>
              </a:p>
            </p:txBody>
          </p:sp>
          <p:sp>
            <p:nvSpPr>
              <p:cNvPr id="40316" name="Rectangle 219"/>
              <p:cNvSpPr>
                <a:spLocks noChangeArrowheads="1"/>
              </p:cNvSpPr>
              <p:nvPr/>
            </p:nvSpPr>
            <p:spPr bwMode="auto">
              <a:xfrm>
                <a:off x="4394" y="383"/>
                <a:ext cx="252" cy="5"/>
              </a:xfrm>
              <a:prstGeom prst="rect">
                <a:avLst/>
              </a:prstGeom>
              <a:solidFill>
                <a:srgbClr val="9ACCFE"/>
              </a:solidFill>
              <a:ln w="9525">
                <a:noFill/>
                <a:miter lim="800000"/>
                <a:headEnd/>
                <a:tailEnd/>
              </a:ln>
            </p:spPr>
            <p:txBody>
              <a:bodyPr/>
              <a:lstStyle/>
              <a:p>
                <a:endParaRPr lang="en-US"/>
              </a:p>
            </p:txBody>
          </p:sp>
          <p:sp>
            <p:nvSpPr>
              <p:cNvPr id="40317" name="Rectangle 220"/>
              <p:cNvSpPr>
                <a:spLocks noChangeArrowheads="1"/>
              </p:cNvSpPr>
              <p:nvPr/>
            </p:nvSpPr>
            <p:spPr bwMode="auto">
              <a:xfrm>
                <a:off x="4394" y="388"/>
                <a:ext cx="252" cy="5"/>
              </a:xfrm>
              <a:prstGeom prst="rect">
                <a:avLst/>
              </a:prstGeom>
              <a:solidFill>
                <a:srgbClr val="9CCCFC"/>
              </a:solidFill>
              <a:ln w="9525">
                <a:noFill/>
                <a:miter lim="800000"/>
                <a:headEnd/>
                <a:tailEnd/>
              </a:ln>
            </p:spPr>
            <p:txBody>
              <a:bodyPr/>
              <a:lstStyle/>
              <a:p>
                <a:endParaRPr lang="en-US"/>
              </a:p>
            </p:txBody>
          </p:sp>
          <p:sp>
            <p:nvSpPr>
              <p:cNvPr id="40318" name="Rectangle 221"/>
              <p:cNvSpPr>
                <a:spLocks noChangeArrowheads="1"/>
              </p:cNvSpPr>
              <p:nvPr/>
            </p:nvSpPr>
            <p:spPr bwMode="auto">
              <a:xfrm>
                <a:off x="4394" y="393"/>
                <a:ext cx="252" cy="5"/>
              </a:xfrm>
              <a:prstGeom prst="rect">
                <a:avLst/>
              </a:prstGeom>
              <a:solidFill>
                <a:srgbClr val="9DCCFB"/>
              </a:solidFill>
              <a:ln w="9525">
                <a:noFill/>
                <a:miter lim="800000"/>
                <a:headEnd/>
                <a:tailEnd/>
              </a:ln>
            </p:spPr>
            <p:txBody>
              <a:bodyPr/>
              <a:lstStyle/>
              <a:p>
                <a:endParaRPr lang="en-US"/>
              </a:p>
            </p:txBody>
          </p:sp>
          <p:sp>
            <p:nvSpPr>
              <p:cNvPr id="40319" name="Rectangle 222"/>
              <p:cNvSpPr>
                <a:spLocks noChangeArrowheads="1"/>
              </p:cNvSpPr>
              <p:nvPr/>
            </p:nvSpPr>
            <p:spPr bwMode="auto">
              <a:xfrm>
                <a:off x="4394" y="398"/>
                <a:ext cx="252" cy="4"/>
              </a:xfrm>
              <a:prstGeom prst="rect">
                <a:avLst/>
              </a:prstGeom>
              <a:solidFill>
                <a:srgbClr val="9FCCF9"/>
              </a:solidFill>
              <a:ln w="9525">
                <a:noFill/>
                <a:miter lim="800000"/>
                <a:headEnd/>
                <a:tailEnd/>
              </a:ln>
            </p:spPr>
            <p:txBody>
              <a:bodyPr/>
              <a:lstStyle/>
              <a:p>
                <a:endParaRPr lang="en-US"/>
              </a:p>
            </p:txBody>
          </p:sp>
          <p:sp>
            <p:nvSpPr>
              <p:cNvPr id="40320" name="Rectangle 223"/>
              <p:cNvSpPr>
                <a:spLocks noChangeArrowheads="1"/>
              </p:cNvSpPr>
              <p:nvPr/>
            </p:nvSpPr>
            <p:spPr bwMode="auto">
              <a:xfrm>
                <a:off x="4394" y="402"/>
                <a:ext cx="252" cy="5"/>
              </a:xfrm>
              <a:prstGeom prst="rect">
                <a:avLst/>
              </a:prstGeom>
              <a:solidFill>
                <a:srgbClr val="A1CCF8"/>
              </a:solidFill>
              <a:ln w="9525">
                <a:noFill/>
                <a:miter lim="800000"/>
                <a:headEnd/>
                <a:tailEnd/>
              </a:ln>
            </p:spPr>
            <p:txBody>
              <a:bodyPr/>
              <a:lstStyle/>
              <a:p>
                <a:endParaRPr lang="en-US"/>
              </a:p>
            </p:txBody>
          </p:sp>
          <p:sp>
            <p:nvSpPr>
              <p:cNvPr id="40321" name="Rectangle 224"/>
              <p:cNvSpPr>
                <a:spLocks noChangeArrowheads="1"/>
              </p:cNvSpPr>
              <p:nvPr/>
            </p:nvSpPr>
            <p:spPr bwMode="auto">
              <a:xfrm>
                <a:off x="4394" y="407"/>
                <a:ext cx="252" cy="5"/>
              </a:xfrm>
              <a:prstGeom prst="rect">
                <a:avLst/>
              </a:prstGeom>
              <a:solidFill>
                <a:srgbClr val="A3CCF6"/>
              </a:solidFill>
              <a:ln w="9525">
                <a:noFill/>
                <a:miter lim="800000"/>
                <a:headEnd/>
                <a:tailEnd/>
              </a:ln>
            </p:spPr>
            <p:txBody>
              <a:bodyPr/>
              <a:lstStyle/>
              <a:p>
                <a:endParaRPr lang="en-US"/>
              </a:p>
            </p:txBody>
          </p:sp>
          <p:sp>
            <p:nvSpPr>
              <p:cNvPr id="40322" name="Rectangle 225"/>
              <p:cNvSpPr>
                <a:spLocks noChangeArrowheads="1"/>
              </p:cNvSpPr>
              <p:nvPr/>
            </p:nvSpPr>
            <p:spPr bwMode="auto">
              <a:xfrm>
                <a:off x="4394" y="412"/>
                <a:ext cx="252" cy="5"/>
              </a:xfrm>
              <a:prstGeom prst="rect">
                <a:avLst/>
              </a:prstGeom>
              <a:solidFill>
                <a:srgbClr val="A4CCF5"/>
              </a:solidFill>
              <a:ln w="9525">
                <a:noFill/>
                <a:miter lim="800000"/>
                <a:headEnd/>
                <a:tailEnd/>
              </a:ln>
            </p:spPr>
            <p:txBody>
              <a:bodyPr/>
              <a:lstStyle/>
              <a:p>
                <a:endParaRPr lang="en-US"/>
              </a:p>
            </p:txBody>
          </p:sp>
          <p:sp>
            <p:nvSpPr>
              <p:cNvPr id="40323" name="Rectangle 226"/>
              <p:cNvSpPr>
                <a:spLocks noChangeArrowheads="1"/>
              </p:cNvSpPr>
              <p:nvPr/>
            </p:nvSpPr>
            <p:spPr bwMode="auto">
              <a:xfrm>
                <a:off x="4394" y="417"/>
                <a:ext cx="252" cy="5"/>
              </a:xfrm>
              <a:prstGeom prst="rect">
                <a:avLst/>
              </a:prstGeom>
              <a:solidFill>
                <a:srgbClr val="A6CCF3"/>
              </a:solidFill>
              <a:ln w="9525">
                <a:noFill/>
                <a:miter lim="800000"/>
                <a:headEnd/>
                <a:tailEnd/>
              </a:ln>
            </p:spPr>
            <p:txBody>
              <a:bodyPr/>
              <a:lstStyle/>
              <a:p>
                <a:endParaRPr lang="en-US"/>
              </a:p>
            </p:txBody>
          </p:sp>
          <p:sp>
            <p:nvSpPr>
              <p:cNvPr id="40324" name="Rectangle 227"/>
              <p:cNvSpPr>
                <a:spLocks noChangeArrowheads="1"/>
              </p:cNvSpPr>
              <p:nvPr/>
            </p:nvSpPr>
            <p:spPr bwMode="auto">
              <a:xfrm>
                <a:off x="4394" y="422"/>
                <a:ext cx="252" cy="5"/>
              </a:xfrm>
              <a:prstGeom prst="rect">
                <a:avLst/>
              </a:prstGeom>
              <a:solidFill>
                <a:srgbClr val="A7CCF1"/>
              </a:solidFill>
              <a:ln w="9525">
                <a:noFill/>
                <a:miter lim="800000"/>
                <a:headEnd/>
                <a:tailEnd/>
              </a:ln>
            </p:spPr>
            <p:txBody>
              <a:bodyPr/>
              <a:lstStyle/>
              <a:p>
                <a:endParaRPr lang="en-US"/>
              </a:p>
            </p:txBody>
          </p:sp>
          <p:sp>
            <p:nvSpPr>
              <p:cNvPr id="40325" name="Rectangle 228"/>
              <p:cNvSpPr>
                <a:spLocks noChangeArrowheads="1"/>
              </p:cNvSpPr>
              <p:nvPr/>
            </p:nvSpPr>
            <p:spPr bwMode="auto">
              <a:xfrm>
                <a:off x="4394" y="427"/>
                <a:ext cx="252" cy="5"/>
              </a:xfrm>
              <a:prstGeom prst="rect">
                <a:avLst/>
              </a:prstGeom>
              <a:solidFill>
                <a:srgbClr val="A9CCEF"/>
              </a:solidFill>
              <a:ln w="9525">
                <a:noFill/>
                <a:miter lim="800000"/>
                <a:headEnd/>
                <a:tailEnd/>
              </a:ln>
            </p:spPr>
            <p:txBody>
              <a:bodyPr/>
              <a:lstStyle/>
              <a:p>
                <a:endParaRPr lang="en-US"/>
              </a:p>
            </p:txBody>
          </p:sp>
          <p:sp>
            <p:nvSpPr>
              <p:cNvPr id="40326" name="Rectangle 229"/>
              <p:cNvSpPr>
                <a:spLocks noChangeArrowheads="1"/>
              </p:cNvSpPr>
              <p:nvPr/>
            </p:nvSpPr>
            <p:spPr bwMode="auto">
              <a:xfrm>
                <a:off x="4394" y="432"/>
                <a:ext cx="252" cy="5"/>
              </a:xfrm>
              <a:prstGeom prst="rect">
                <a:avLst/>
              </a:prstGeom>
              <a:solidFill>
                <a:srgbClr val="ABCCEE"/>
              </a:solidFill>
              <a:ln w="9525">
                <a:noFill/>
                <a:miter lim="800000"/>
                <a:headEnd/>
                <a:tailEnd/>
              </a:ln>
            </p:spPr>
            <p:txBody>
              <a:bodyPr/>
              <a:lstStyle/>
              <a:p>
                <a:endParaRPr lang="en-US"/>
              </a:p>
            </p:txBody>
          </p:sp>
          <p:sp>
            <p:nvSpPr>
              <p:cNvPr id="40327" name="Rectangle 230"/>
              <p:cNvSpPr>
                <a:spLocks noChangeArrowheads="1"/>
              </p:cNvSpPr>
              <p:nvPr/>
            </p:nvSpPr>
            <p:spPr bwMode="auto">
              <a:xfrm>
                <a:off x="4394" y="437"/>
                <a:ext cx="252" cy="5"/>
              </a:xfrm>
              <a:prstGeom prst="rect">
                <a:avLst/>
              </a:prstGeom>
              <a:solidFill>
                <a:srgbClr val="ADCCEC"/>
              </a:solidFill>
              <a:ln w="9525">
                <a:noFill/>
                <a:miter lim="800000"/>
                <a:headEnd/>
                <a:tailEnd/>
              </a:ln>
            </p:spPr>
            <p:txBody>
              <a:bodyPr/>
              <a:lstStyle/>
              <a:p>
                <a:endParaRPr lang="en-US"/>
              </a:p>
            </p:txBody>
          </p:sp>
          <p:sp>
            <p:nvSpPr>
              <p:cNvPr id="40328" name="Rectangle 231"/>
              <p:cNvSpPr>
                <a:spLocks noChangeArrowheads="1"/>
              </p:cNvSpPr>
              <p:nvPr/>
            </p:nvSpPr>
            <p:spPr bwMode="auto">
              <a:xfrm>
                <a:off x="4394" y="442"/>
                <a:ext cx="252" cy="5"/>
              </a:xfrm>
              <a:prstGeom prst="rect">
                <a:avLst/>
              </a:prstGeom>
              <a:solidFill>
                <a:srgbClr val="AECCEB"/>
              </a:solidFill>
              <a:ln w="9525">
                <a:noFill/>
                <a:miter lim="800000"/>
                <a:headEnd/>
                <a:tailEnd/>
              </a:ln>
            </p:spPr>
            <p:txBody>
              <a:bodyPr/>
              <a:lstStyle/>
              <a:p>
                <a:endParaRPr lang="en-US"/>
              </a:p>
            </p:txBody>
          </p:sp>
          <p:sp>
            <p:nvSpPr>
              <p:cNvPr id="40329" name="Rectangle 232"/>
              <p:cNvSpPr>
                <a:spLocks noChangeArrowheads="1"/>
              </p:cNvSpPr>
              <p:nvPr/>
            </p:nvSpPr>
            <p:spPr bwMode="auto">
              <a:xfrm>
                <a:off x="4394" y="447"/>
                <a:ext cx="252" cy="4"/>
              </a:xfrm>
              <a:prstGeom prst="rect">
                <a:avLst/>
              </a:prstGeom>
              <a:solidFill>
                <a:srgbClr val="B0CCE9"/>
              </a:solidFill>
              <a:ln w="9525">
                <a:noFill/>
                <a:miter lim="800000"/>
                <a:headEnd/>
                <a:tailEnd/>
              </a:ln>
            </p:spPr>
            <p:txBody>
              <a:bodyPr/>
              <a:lstStyle/>
              <a:p>
                <a:endParaRPr lang="en-US"/>
              </a:p>
            </p:txBody>
          </p:sp>
          <p:sp>
            <p:nvSpPr>
              <p:cNvPr id="40330" name="Rectangle 233"/>
              <p:cNvSpPr>
                <a:spLocks noChangeArrowheads="1"/>
              </p:cNvSpPr>
              <p:nvPr/>
            </p:nvSpPr>
            <p:spPr bwMode="auto">
              <a:xfrm>
                <a:off x="4394" y="451"/>
                <a:ext cx="252" cy="5"/>
              </a:xfrm>
              <a:prstGeom prst="rect">
                <a:avLst/>
              </a:prstGeom>
              <a:solidFill>
                <a:srgbClr val="B2CDE7"/>
              </a:solidFill>
              <a:ln w="9525">
                <a:noFill/>
                <a:miter lim="800000"/>
                <a:headEnd/>
                <a:tailEnd/>
              </a:ln>
            </p:spPr>
            <p:txBody>
              <a:bodyPr/>
              <a:lstStyle/>
              <a:p>
                <a:endParaRPr lang="en-US"/>
              </a:p>
            </p:txBody>
          </p:sp>
          <p:sp>
            <p:nvSpPr>
              <p:cNvPr id="40331" name="Rectangle 234"/>
              <p:cNvSpPr>
                <a:spLocks noChangeArrowheads="1"/>
              </p:cNvSpPr>
              <p:nvPr/>
            </p:nvSpPr>
            <p:spPr bwMode="auto">
              <a:xfrm>
                <a:off x="4394" y="456"/>
                <a:ext cx="252" cy="5"/>
              </a:xfrm>
              <a:prstGeom prst="rect">
                <a:avLst/>
              </a:prstGeom>
              <a:solidFill>
                <a:srgbClr val="B3CDE6"/>
              </a:solidFill>
              <a:ln w="9525">
                <a:noFill/>
                <a:miter lim="800000"/>
                <a:headEnd/>
                <a:tailEnd/>
              </a:ln>
            </p:spPr>
            <p:txBody>
              <a:bodyPr/>
              <a:lstStyle/>
              <a:p>
                <a:endParaRPr lang="en-US"/>
              </a:p>
            </p:txBody>
          </p:sp>
          <p:sp>
            <p:nvSpPr>
              <p:cNvPr id="40332" name="Rectangle 235"/>
              <p:cNvSpPr>
                <a:spLocks noChangeArrowheads="1"/>
              </p:cNvSpPr>
              <p:nvPr/>
            </p:nvSpPr>
            <p:spPr bwMode="auto">
              <a:xfrm>
                <a:off x="4394" y="461"/>
                <a:ext cx="252" cy="5"/>
              </a:xfrm>
              <a:prstGeom prst="rect">
                <a:avLst/>
              </a:prstGeom>
              <a:solidFill>
                <a:srgbClr val="B5CDE4"/>
              </a:solidFill>
              <a:ln w="9525">
                <a:noFill/>
                <a:miter lim="800000"/>
                <a:headEnd/>
                <a:tailEnd/>
              </a:ln>
            </p:spPr>
            <p:txBody>
              <a:bodyPr/>
              <a:lstStyle/>
              <a:p>
                <a:endParaRPr lang="en-US"/>
              </a:p>
            </p:txBody>
          </p:sp>
          <p:sp>
            <p:nvSpPr>
              <p:cNvPr id="40333" name="Rectangle 236"/>
              <p:cNvSpPr>
                <a:spLocks noChangeArrowheads="1"/>
              </p:cNvSpPr>
              <p:nvPr/>
            </p:nvSpPr>
            <p:spPr bwMode="auto">
              <a:xfrm>
                <a:off x="4394" y="466"/>
                <a:ext cx="252" cy="5"/>
              </a:xfrm>
              <a:prstGeom prst="rect">
                <a:avLst/>
              </a:prstGeom>
              <a:solidFill>
                <a:srgbClr val="B6CDE3"/>
              </a:solidFill>
              <a:ln w="9525">
                <a:noFill/>
                <a:miter lim="800000"/>
                <a:headEnd/>
                <a:tailEnd/>
              </a:ln>
            </p:spPr>
            <p:txBody>
              <a:bodyPr/>
              <a:lstStyle/>
              <a:p>
                <a:endParaRPr lang="en-US"/>
              </a:p>
            </p:txBody>
          </p:sp>
          <p:sp>
            <p:nvSpPr>
              <p:cNvPr id="40334" name="Rectangle 237"/>
              <p:cNvSpPr>
                <a:spLocks noChangeArrowheads="1"/>
              </p:cNvSpPr>
              <p:nvPr/>
            </p:nvSpPr>
            <p:spPr bwMode="auto">
              <a:xfrm>
                <a:off x="4394" y="471"/>
                <a:ext cx="252" cy="5"/>
              </a:xfrm>
              <a:prstGeom prst="rect">
                <a:avLst/>
              </a:prstGeom>
              <a:solidFill>
                <a:srgbClr val="B8CDE1"/>
              </a:solidFill>
              <a:ln w="9525">
                <a:noFill/>
                <a:miter lim="800000"/>
                <a:headEnd/>
                <a:tailEnd/>
              </a:ln>
            </p:spPr>
            <p:txBody>
              <a:bodyPr/>
              <a:lstStyle/>
              <a:p>
                <a:endParaRPr lang="en-US"/>
              </a:p>
            </p:txBody>
          </p:sp>
          <p:sp>
            <p:nvSpPr>
              <p:cNvPr id="40335" name="Rectangle 238"/>
              <p:cNvSpPr>
                <a:spLocks noChangeArrowheads="1"/>
              </p:cNvSpPr>
              <p:nvPr/>
            </p:nvSpPr>
            <p:spPr bwMode="auto">
              <a:xfrm>
                <a:off x="4394" y="476"/>
                <a:ext cx="252" cy="5"/>
              </a:xfrm>
              <a:prstGeom prst="rect">
                <a:avLst/>
              </a:prstGeom>
              <a:solidFill>
                <a:srgbClr val="BACDE0"/>
              </a:solidFill>
              <a:ln w="9525">
                <a:noFill/>
                <a:miter lim="800000"/>
                <a:headEnd/>
                <a:tailEnd/>
              </a:ln>
            </p:spPr>
            <p:txBody>
              <a:bodyPr/>
              <a:lstStyle/>
              <a:p>
                <a:endParaRPr lang="en-US"/>
              </a:p>
            </p:txBody>
          </p:sp>
          <p:sp>
            <p:nvSpPr>
              <p:cNvPr id="40336" name="Rectangle 239"/>
              <p:cNvSpPr>
                <a:spLocks noChangeArrowheads="1"/>
              </p:cNvSpPr>
              <p:nvPr/>
            </p:nvSpPr>
            <p:spPr bwMode="auto">
              <a:xfrm>
                <a:off x="4394" y="481"/>
                <a:ext cx="252" cy="5"/>
              </a:xfrm>
              <a:prstGeom prst="rect">
                <a:avLst/>
              </a:prstGeom>
              <a:solidFill>
                <a:srgbClr val="BCCDDE"/>
              </a:solidFill>
              <a:ln w="9525">
                <a:noFill/>
                <a:miter lim="800000"/>
                <a:headEnd/>
                <a:tailEnd/>
              </a:ln>
            </p:spPr>
            <p:txBody>
              <a:bodyPr/>
              <a:lstStyle/>
              <a:p>
                <a:endParaRPr lang="en-US"/>
              </a:p>
            </p:txBody>
          </p:sp>
        </p:grpSp>
        <p:sp>
          <p:nvSpPr>
            <p:cNvPr id="39947" name="Rectangle 240"/>
            <p:cNvSpPr>
              <a:spLocks noChangeArrowheads="1"/>
            </p:cNvSpPr>
            <p:nvPr/>
          </p:nvSpPr>
          <p:spPr bwMode="auto">
            <a:xfrm>
              <a:off x="4394" y="630"/>
              <a:ext cx="252" cy="5"/>
            </a:xfrm>
            <a:prstGeom prst="rect">
              <a:avLst/>
            </a:prstGeom>
            <a:solidFill>
              <a:srgbClr val="BDCDDD"/>
            </a:solidFill>
            <a:ln w="9525">
              <a:noFill/>
              <a:miter lim="800000"/>
              <a:headEnd/>
              <a:tailEnd/>
            </a:ln>
          </p:spPr>
          <p:txBody>
            <a:bodyPr/>
            <a:lstStyle/>
            <a:p>
              <a:endParaRPr lang="en-US"/>
            </a:p>
          </p:txBody>
        </p:sp>
        <p:sp>
          <p:nvSpPr>
            <p:cNvPr id="39948" name="Rectangle 241"/>
            <p:cNvSpPr>
              <a:spLocks noChangeArrowheads="1"/>
            </p:cNvSpPr>
            <p:nvPr/>
          </p:nvSpPr>
          <p:spPr bwMode="auto">
            <a:xfrm>
              <a:off x="4394" y="635"/>
              <a:ext cx="252" cy="5"/>
            </a:xfrm>
            <a:prstGeom prst="rect">
              <a:avLst/>
            </a:prstGeom>
            <a:solidFill>
              <a:srgbClr val="BFCDDB"/>
            </a:solidFill>
            <a:ln w="9525">
              <a:noFill/>
              <a:miter lim="800000"/>
              <a:headEnd/>
              <a:tailEnd/>
            </a:ln>
          </p:spPr>
          <p:txBody>
            <a:bodyPr/>
            <a:lstStyle/>
            <a:p>
              <a:endParaRPr lang="en-US"/>
            </a:p>
          </p:txBody>
        </p:sp>
        <p:sp>
          <p:nvSpPr>
            <p:cNvPr id="39949" name="Rectangle 242"/>
            <p:cNvSpPr>
              <a:spLocks noChangeArrowheads="1"/>
            </p:cNvSpPr>
            <p:nvPr/>
          </p:nvSpPr>
          <p:spPr bwMode="auto">
            <a:xfrm>
              <a:off x="4394" y="640"/>
              <a:ext cx="252" cy="4"/>
            </a:xfrm>
            <a:prstGeom prst="rect">
              <a:avLst/>
            </a:prstGeom>
            <a:solidFill>
              <a:srgbClr val="C0CDD9"/>
            </a:solidFill>
            <a:ln w="9525">
              <a:noFill/>
              <a:miter lim="800000"/>
              <a:headEnd/>
              <a:tailEnd/>
            </a:ln>
          </p:spPr>
          <p:txBody>
            <a:bodyPr/>
            <a:lstStyle/>
            <a:p>
              <a:endParaRPr lang="en-US"/>
            </a:p>
          </p:txBody>
        </p:sp>
        <p:sp>
          <p:nvSpPr>
            <p:cNvPr id="39950" name="Rectangle 243"/>
            <p:cNvSpPr>
              <a:spLocks noChangeArrowheads="1"/>
            </p:cNvSpPr>
            <p:nvPr/>
          </p:nvSpPr>
          <p:spPr bwMode="auto">
            <a:xfrm>
              <a:off x="4394" y="644"/>
              <a:ext cx="252" cy="5"/>
            </a:xfrm>
            <a:prstGeom prst="rect">
              <a:avLst/>
            </a:prstGeom>
            <a:solidFill>
              <a:srgbClr val="C2CDD7"/>
            </a:solidFill>
            <a:ln w="9525">
              <a:noFill/>
              <a:miter lim="800000"/>
              <a:headEnd/>
              <a:tailEnd/>
            </a:ln>
          </p:spPr>
          <p:txBody>
            <a:bodyPr/>
            <a:lstStyle/>
            <a:p>
              <a:endParaRPr lang="en-US"/>
            </a:p>
          </p:txBody>
        </p:sp>
        <p:sp>
          <p:nvSpPr>
            <p:cNvPr id="39951" name="Rectangle 244"/>
            <p:cNvSpPr>
              <a:spLocks noChangeArrowheads="1"/>
            </p:cNvSpPr>
            <p:nvPr/>
          </p:nvSpPr>
          <p:spPr bwMode="auto">
            <a:xfrm>
              <a:off x="4394" y="649"/>
              <a:ext cx="252" cy="5"/>
            </a:xfrm>
            <a:prstGeom prst="rect">
              <a:avLst/>
            </a:prstGeom>
            <a:solidFill>
              <a:srgbClr val="C4CDD6"/>
            </a:solidFill>
            <a:ln w="9525">
              <a:noFill/>
              <a:miter lim="800000"/>
              <a:headEnd/>
              <a:tailEnd/>
            </a:ln>
          </p:spPr>
          <p:txBody>
            <a:bodyPr/>
            <a:lstStyle/>
            <a:p>
              <a:endParaRPr lang="en-US"/>
            </a:p>
          </p:txBody>
        </p:sp>
        <p:sp>
          <p:nvSpPr>
            <p:cNvPr id="39952" name="Rectangle 245"/>
            <p:cNvSpPr>
              <a:spLocks noChangeArrowheads="1"/>
            </p:cNvSpPr>
            <p:nvPr/>
          </p:nvSpPr>
          <p:spPr bwMode="auto">
            <a:xfrm>
              <a:off x="4394" y="654"/>
              <a:ext cx="252" cy="5"/>
            </a:xfrm>
            <a:prstGeom prst="rect">
              <a:avLst/>
            </a:prstGeom>
            <a:solidFill>
              <a:srgbClr val="C6CDD4"/>
            </a:solidFill>
            <a:ln w="9525">
              <a:noFill/>
              <a:miter lim="800000"/>
              <a:headEnd/>
              <a:tailEnd/>
            </a:ln>
          </p:spPr>
          <p:txBody>
            <a:bodyPr/>
            <a:lstStyle/>
            <a:p>
              <a:endParaRPr lang="en-US"/>
            </a:p>
          </p:txBody>
        </p:sp>
        <p:sp>
          <p:nvSpPr>
            <p:cNvPr id="39953" name="Rectangle 246"/>
            <p:cNvSpPr>
              <a:spLocks noChangeArrowheads="1"/>
            </p:cNvSpPr>
            <p:nvPr/>
          </p:nvSpPr>
          <p:spPr bwMode="auto">
            <a:xfrm>
              <a:off x="4394" y="659"/>
              <a:ext cx="252" cy="5"/>
            </a:xfrm>
            <a:prstGeom prst="rect">
              <a:avLst/>
            </a:prstGeom>
            <a:solidFill>
              <a:srgbClr val="C8CDD2"/>
            </a:solidFill>
            <a:ln w="9525">
              <a:noFill/>
              <a:miter lim="800000"/>
              <a:headEnd/>
              <a:tailEnd/>
            </a:ln>
          </p:spPr>
          <p:txBody>
            <a:bodyPr/>
            <a:lstStyle/>
            <a:p>
              <a:endParaRPr lang="en-US"/>
            </a:p>
          </p:txBody>
        </p:sp>
        <p:sp>
          <p:nvSpPr>
            <p:cNvPr id="39954" name="Rectangle 247"/>
            <p:cNvSpPr>
              <a:spLocks noChangeArrowheads="1"/>
            </p:cNvSpPr>
            <p:nvPr/>
          </p:nvSpPr>
          <p:spPr bwMode="auto">
            <a:xfrm>
              <a:off x="4394" y="664"/>
              <a:ext cx="252" cy="5"/>
            </a:xfrm>
            <a:prstGeom prst="rect">
              <a:avLst/>
            </a:prstGeom>
            <a:solidFill>
              <a:srgbClr val="C9CDD1"/>
            </a:solidFill>
            <a:ln w="9525">
              <a:noFill/>
              <a:miter lim="800000"/>
              <a:headEnd/>
              <a:tailEnd/>
            </a:ln>
          </p:spPr>
          <p:txBody>
            <a:bodyPr/>
            <a:lstStyle/>
            <a:p>
              <a:endParaRPr lang="en-US"/>
            </a:p>
          </p:txBody>
        </p:sp>
        <p:sp>
          <p:nvSpPr>
            <p:cNvPr id="39955" name="Rectangle 248"/>
            <p:cNvSpPr>
              <a:spLocks noChangeArrowheads="1"/>
            </p:cNvSpPr>
            <p:nvPr/>
          </p:nvSpPr>
          <p:spPr bwMode="auto">
            <a:xfrm>
              <a:off x="4394" y="669"/>
              <a:ext cx="252" cy="5"/>
            </a:xfrm>
            <a:prstGeom prst="rect">
              <a:avLst/>
            </a:prstGeom>
            <a:solidFill>
              <a:srgbClr val="CBCDCF"/>
            </a:solidFill>
            <a:ln w="9525">
              <a:noFill/>
              <a:miter lim="800000"/>
              <a:headEnd/>
              <a:tailEnd/>
            </a:ln>
          </p:spPr>
          <p:txBody>
            <a:bodyPr/>
            <a:lstStyle/>
            <a:p>
              <a:endParaRPr lang="en-US"/>
            </a:p>
          </p:txBody>
        </p:sp>
        <p:sp>
          <p:nvSpPr>
            <p:cNvPr id="39956" name="Rectangle 249"/>
            <p:cNvSpPr>
              <a:spLocks noChangeArrowheads="1"/>
            </p:cNvSpPr>
            <p:nvPr/>
          </p:nvSpPr>
          <p:spPr bwMode="auto">
            <a:xfrm>
              <a:off x="4394" y="674"/>
              <a:ext cx="252" cy="5"/>
            </a:xfrm>
            <a:prstGeom prst="rect">
              <a:avLst/>
            </a:prstGeom>
            <a:solidFill>
              <a:srgbClr val="CCCDCE"/>
            </a:solidFill>
            <a:ln w="9525">
              <a:noFill/>
              <a:miter lim="800000"/>
              <a:headEnd/>
              <a:tailEnd/>
            </a:ln>
          </p:spPr>
          <p:txBody>
            <a:bodyPr/>
            <a:lstStyle/>
            <a:p>
              <a:endParaRPr lang="en-US"/>
            </a:p>
          </p:txBody>
        </p:sp>
        <p:sp>
          <p:nvSpPr>
            <p:cNvPr id="39957" name="Freeform 250"/>
            <p:cNvSpPr>
              <a:spLocks/>
            </p:cNvSpPr>
            <p:nvPr/>
          </p:nvSpPr>
          <p:spPr bwMode="auto">
            <a:xfrm>
              <a:off x="4394" y="515"/>
              <a:ext cx="247" cy="162"/>
            </a:xfrm>
            <a:custGeom>
              <a:avLst/>
              <a:gdLst>
                <a:gd name="T0" fmla="*/ 0 w 594"/>
                <a:gd name="T1" fmla="*/ 0 h 527"/>
                <a:gd name="T2" fmla="*/ 0 w 594"/>
                <a:gd name="T3" fmla="*/ 0 h 527"/>
                <a:gd name="T4" fmla="*/ 0 w 594"/>
                <a:gd name="T5" fmla="*/ 0 h 527"/>
                <a:gd name="T6" fmla="*/ 0 w 594"/>
                <a:gd name="T7" fmla="*/ 0 h 527"/>
                <a:gd name="T8" fmla="*/ 0 w 594"/>
                <a:gd name="T9" fmla="*/ 0 h 527"/>
                <a:gd name="T10" fmla="*/ 0 w 594"/>
                <a:gd name="T11" fmla="*/ 0 h 527"/>
                <a:gd name="T12" fmla="*/ 0 w 594"/>
                <a:gd name="T13" fmla="*/ 0 h 527"/>
                <a:gd name="T14" fmla="*/ 0 60000 65536"/>
                <a:gd name="T15" fmla="*/ 0 60000 65536"/>
                <a:gd name="T16" fmla="*/ 0 60000 65536"/>
                <a:gd name="T17" fmla="*/ 0 60000 65536"/>
                <a:gd name="T18" fmla="*/ 0 60000 65536"/>
                <a:gd name="T19" fmla="*/ 0 60000 65536"/>
                <a:gd name="T20" fmla="*/ 0 60000 65536"/>
                <a:gd name="T21" fmla="*/ 0 w 594"/>
                <a:gd name="T22" fmla="*/ 0 h 527"/>
                <a:gd name="T23" fmla="*/ 594 w 594"/>
                <a:gd name="T24" fmla="*/ 527 h 5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4" h="527">
                  <a:moveTo>
                    <a:pt x="252" y="57"/>
                  </a:moveTo>
                  <a:lnTo>
                    <a:pt x="594" y="432"/>
                  </a:lnTo>
                  <a:cubicBezTo>
                    <a:pt x="510" y="420"/>
                    <a:pt x="426" y="455"/>
                    <a:pt x="367" y="527"/>
                  </a:cubicBezTo>
                  <a:lnTo>
                    <a:pt x="0" y="155"/>
                  </a:lnTo>
                  <a:cubicBezTo>
                    <a:pt x="39" y="49"/>
                    <a:pt x="143" y="0"/>
                    <a:pt x="233" y="45"/>
                  </a:cubicBezTo>
                  <a:cubicBezTo>
                    <a:pt x="240" y="49"/>
                    <a:pt x="246" y="52"/>
                    <a:pt x="252" y="57"/>
                  </a:cubicBezTo>
                </a:path>
              </a:pathLst>
            </a:custGeom>
            <a:noFill/>
            <a:ln w="7938" cap="rnd">
              <a:solidFill>
                <a:srgbClr val="000000"/>
              </a:solidFill>
              <a:round/>
              <a:headEnd/>
              <a:tailEnd/>
            </a:ln>
          </p:spPr>
          <p:txBody>
            <a:bodyPr/>
            <a:lstStyle/>
            <a:p>
              <a:endParaRPr lang="en-US"/>
            </a:p>
          </p:txBody>
        </p:sp>
        <p:sp>
          <p:nvSpPr>
            <p:cNvPr id="39958" name="Freeform 251"/>
            <p:cNvSpPr>
              <a:spLocks/>
            </p:cNvSpPr>
            <p:nvPr/>
          </p:nvSpPr>
          <p:spPr bwMode="auto">
            <a:xfrm>
              <a:off x="3196" y="1813"/>
              <a:ext cx="206" cy="233"/>
            </a:xfrm>
            <a:custGeom>
              <a:avLst/>
              <a:gdLst>
                <a:gd name="T0" fmla="*/ 169 w 206"/>
                <a:gd name="T1" fmla="*/ 0 h 233"/>
                <a:gd name="T2" fmla="*/ 0 w 206"/>
                <a:gd name="T3" fmla="*/ 0 h 233"/>
                <a:gd name="T4" fmla="*/ 0 w 206"/>
                <a:gd name="T5" fmla="*/ 233 h 233"/>
                <a:gd name="T6" fmla="*/ 206 w 206"/>
                <a:gd name="T7" fmla="*/ 233 h 233"/>
                <a:gd name="T8" fmla="*/ 206 w 206"/>
                <a:gd name="T9" fmla="*/ 31 h 233"/>
                <a:gd name="T10" fmla="*/ 169 w 206"/>
                <a:gd name="T11" fmla="*/ 0 h 233"/>
                <a:gd name="T12" fmla="*/ 0 60000 65536"/>
                <a:gd name="T13" fmla="*/ 0 60000 65536"/>
                <a:gd name="T14" fmla="*/ 0 60000 65536"/>
                <a:gd name="T15" fmla="*/ 0 60000 65536"/>
                <a:gd name="T16" fmla="*/ 0 60000 65536"/>
                <a:gd name="T17" fmla="*/ 0 60000 65536"/>
                <a:gd name="T18" fmla="*/ 0 w 206"/>
                <a:gd name="T19" fmla="*/ 0 h 233"/>
                <a:gd name="T20" fmla="*/ 206 w 206"/>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206" h="233">
                  <a:moveTo>
                    <a:pt x="169" y="0"/>
                  </a:moveTo>
                  <a:lnTo>
                    <a:pt x="0" y="0"/>
                  </a:lnTo>
                  <a:lnTo>
                    <a:pt x="0" y="233"/>
                  </a:lnTo>
                  <a:lnTo>
                    <a:pt x="206" y="233"/>
                  </a:lnTo>
                  <a:lnTo>
                    <a:pt x="206" y="31"/>
                  </a:lnTo>
                  <a:lnTo>
                    <a:pt x="169" y="0"/>
                  </a:lnTo>
                  <a:close/>
                </a:path>
              </a:pathLst>
            </a:custGeom>
            <a:solidFill>
              <a:srgbClr val="000000"/>
            </a:solidFill>
            <a:ln w="9525">
              <a:noFill/>
              <a:round/>
              <a:headEnd/>
              <a:tailEnd/>
            </a:ln>
          </p:spPr>
          <p:txBody>
            <a:bodyPr/>
            <a:lstStyle/>
            <a:p>
              <a:endParaRPr lang="en-US"/>
            </a:p>
          </p:txBody>
        </p:sp>
        <p:sp>
          <p:nvSpPr>
            <p:cNvPr id="39959" name="Freeform 252"/>
            <p:cNvSpPr>
              <a:spLocks/>
            </p:cNvSpPr>
            <p:nvPr/>
          </p:nvSpPr>
          <p:spPr bwMode="auto">
            <a:xfrm>
              <a:off x="3196" y="1813"/>
              <a:ext cx="206" cy="233"/>
            </a:xfrm>
            <a:custGeom>
              <a:avLst/>
              <a:gdLst>
                <a:gd name="T0" fmla="*/ 169 w 206"/>
                <a:gd name="T1" fmla="*/ 0 h 233"/>
                <a:gd name="T2" fmla="*/ 0 w 206"/>
                <a:gd name="T3" fmla="*/ 0 h 233"/>
                <a:gd name="T4" fmla="*/ 0 w 206"/>
                <a:gd name="T5" fmla="*/ 233 h 233"/>
                <a:gd name="T6" fmla="*/ 206 w 206"/>
                <a:gd name="T7" fmla="*/ 233 h 233"/>
                <a:gd name="T8" fmla="*/ 206 w 206"/>
                <a:gd name="T9" fmla="*/ 31 h 233"/>
                <a:gd name="T10" fmla="*/ 169 w 206"/>
                <a:gd name="T11" fmla="*/ 0 h 233"/>
                <a:gd name="T12" fmla="*/ 0 60000 65536"/>
                <a:gd name="T13" fmla="*/ 0 60000 65536"/>
                <a:gd name="T14" fmla="*/ 0 60000 65536"/>
                <a:gd name="T15" fmla="*/ 0 60000 65536"/>
                <a:gd name="T16" fmla="*/ 0 60000 65536"/>
                <a:gd name="T17" fmla="*/ 0 60000 65536"/>
                <a:gd name="T18" fmla="*/ 0 w 206"/>
                <a:gd name="T19" fmla="*/ 0 h 233"/>
                <a:gd name="T20" fmla="*/ 206 w 206"/>
                <a:gd name="T21" fmla="*/ 233 h 233"/>
              </a:gdLst>
              <a:ahLst/>
              <a:cxnLst>
                <a:cxn ang="T12">
                  <a:pos x="T0" y="T1"/>
                </a:cxn>
                <a:cxn ang="T13">
                  <a:pos x="T2" y="T3"/>
                </a:cxn>
                <a:cxn ang="T14">
                  <a:pos x="T4" y="T5"/>
                </a:cxn>
                <a:cxn ang="T15">
                  <a:pos x="T6" y="T7"/>
                </a:cxn>
                <a:cxn ang="T16">
                  <a:pos x="T8" y="T9"/>
                </a:cxn>
                <a:cxn ang="T17">
                  <a:pos x="T10" y="T11"/>
                </a:cxn>
              </a:cxnLst>
              <a:rect l="T18" t="T19" r="T20" b="T21"/>
              <a:pathLst>
                <a:path w="206" h="233">
                  <a:moveTo>
                    <a:pt x="169" y="0"/>
                  </a:moveTo>
                  <a:lnTo>
                    <a:pt x="0" y="0"/>
                  </a:lnTo>
                  <a:lnTo>
                    <a:pt x="0" y="233"/>
                  </a:lnTo>
                  <a:lnTo>
                    <a:pt x="206" y="233"/>
                  </a:lnTo>
                  <a:lnTo>
                    <a:pt x="206" y="31"/>
                  </a:lnTo>
                  <a:lnTo>
                    <a:pt x="169" y="0"/>
                  </a:lnTo>
                  <a:close/>
                </a:path>
              </a:pathLst>
            </a:custGeom>
            <a:noFill/>
            <a:ln w="3175" cap="rnd">
              <a:solidFill>
                <a:srgbClr val="0000FF"/>
              </a:solidFill>
              <a:round/>
              <a:headEnd/>
              <a:tailEnd/>
            </a:ln>
          </p:spPr>
          <p:txBody>
            <a:bodyPr/>
            <a:lstStyle/>
            <a:p>
              <a:endParaRPr lang="en-US"/>
            </a:p>
          </p:txBody>
        </p:sp>
        <p:sp>
          <p:nvSpPr>
            <p:cNvPr id="39960" name="Freeform 253"/>
            <p:cNvSpPr>
              <a:spLocks noEditPoints="1"/>
            </p:cNvSpPr>
            <p:nvPr/>
          </p:nvSpPr>
          <p:spPr bwMode="auto">
            <a:xfrm>
              <a:off x="3186" y="1805"/>
              <a:ext cx="225" cy="249"/>
            </a:xfrm>
            <a:custGeom>
              <a:avLst/>
              <a:gdLst>
                <a:gd name="T0" fmla="*/ 216 w 225"/>
                <a:gd name="T1" fmla="*/ 47 h 249"/>
                <a:gd name="T2" fmla="*/ 216 w 225"/>
                <a:gd name="T3" fmla="*/ 241 h 249"/>
                <a:gd name="T4" fmla="*/ 10 w 225"/>
                <a:gd name="T5" fmla="*/ 241 h 249"/>
                <a:gd name="T6" fmla="*/ 10 w 225"/>
                <a:gd name="T7" fmla="*/ 8 h 249"/>
                <a:gd name="T8" fmla="*/ 169 w 225"/>
                <a:gd name="T9" fmla="*/ 8 h 249"/>
                <a:gd name="T10" fmla="*/ 169 w 225"/>
                <a:gd name="T11" fmla="*/ 47 h 249"/>
                <a:gd name="T12" fmla="*/ 216 w 225"/>
                <a:gd name="T13" fmla="*/ 47 h 249"/>
                <a:gd name="T14" fmla="*/ 38 w 225"/>
                <a:gd name="T15" fmla="*/ 218 h 249"/>
                <a:gd name="T16" fmla="*/ 188 w 225"/>
                <a:gd name="T17" fmla="*/ 218 h 249"/>
                <a:gd name="T18" fmla="*/ 188 w 225"/>
                <a:gd name="T19" fmla="*/ 210 h 249"/>
                <a:gd name="T20" fmla="*/ 38 w 225"/>
                <a:gd name="T21" fmla="*/ 210 h 249"/>
                <a:gd name="T22" fmla="*/ 38 w 225"/>
                <a:gd name="T23" fmla="*/ 218 h 249"/>
                <a:gd name="T24" fmla="*/ 38 w 225"/>
                <a:gd name="T25" fmla="*/ 191 h 249"/>
                <a:gd name="T26" fmla="*/ 188 w 225"/>
                <a:gd name="T27" fmla="*/ 191 h 249"/>
                <a:gd name="T28" fmla="*/ 188 w 225"/>
                <a:gd name="T29" fmla="*/ 183 h 249"/>
                <a:gd name="T30" fmla="*/ 38 w 225"/>
                <a:gd name="T31" fmla="*/ 183 h 249"/>
                <a:gd name="T32" fmla="*/ 38 w 225"/>
                <a:gd name="T33" fmla="*/ 191 h 249"/>
                <a:gd name="T34" fmla="*/ 38 w 225"/>
                <a:gd name="T35" fmla="*/ 163 h 249"/>
                <a:gd name="T36" fmla="*/ 188 w 225"/>
                <a:gd name="T37" fmla="*/ 163 h 249"/>
                <a:gd name="T38" fmla="*/ 188 w 225"/>
                <a:gd name="T39" fmla="*/ 155 h 249"/>
                <a:gd name="T40" fmla="*/ 38 w 225"/>
                <a:gd name="T41" fmla="*/ 155 h 249"/>
                <a:gd name="T42" fmla="*/ 38 w 225"/>
                <a:gd name="T43" fmla="*/ 163 h 249"/>
                <a:gd name="T44" fmla="*/ 38 w 225"/>
                <a:gd name="T45" fmla="*/ 136 h 249"/>
                <a:gd name="T46" fmla="*/ 188 w 225"/>
                <a:gd name="T47" fmla="*/ 136 h 249"/>
                <a:gd name="T48" fmla="*/ 188 w 225"/>
                <a:gd name="T49" fmla="*/ 128 h 249"/>
                <a:gd name="T50" fmla="*/ 38 w 225"/>
                <a:gd name="T51" fmla="*/ 128 h 249"/>
                <a:gd name="T52" fmla="*/ 38 w 225"/>
                <a:gd name="T53" fmla="*/ 136 h 249"/>
                <a:gd name="T54" fmla="*/ 38 w 225"/>
                <a:gd name="T55" fmla="*/ 109 h 249"/>
                <a:gd name="T56" fmla="*/ 188 w 225"/>
                <a:gd name="T57" fmla="*/ 109 h 249"/>
                <a:gd name="T58" fmla="*/ 188 w 225"/>
                <a:gd name="T59" fmla="*/ 101 h 249"/>
                <a:gd name="T60" fmla="*/ 38 w 225"/>
                <a:gd name="T61" fmla="*/ 101 h 249"/>
                <a:gd name="T62" fmla="*/ 38 w 225"/>
                <a:gd name="T63" fmla="*/ 109 h 249"/>
                <a:gd name="T64" fmla="*/ 38 w 225"/>
                <a:gd name="T65" fmla="*/ 82 h 249"/>
                <a:gd name="T66" fmla="*/ 188 w 225"/>
                <a:gd name="T67" fmla="*/ 82 h 249"/>
                <a:gd name="T68" fmla="*/ 188 w 225"/>
                <a:gd name="T69" fmla="*/ 74 h 249"/>
                <a:gd name="T70" fmla="*/ 38 w 225"/>
                <a:gd name="T71" fmla="*/ 74 h 249"/>
                <a:gd name="T72" fmla="*/ 38 w 225"/>
                <a:gd name="T73" fmla="*/ 82 h 249"/>
                <a:gd name="T74" fmla="*/ 38 w 225"/>
                <a:gd name="T75" fmla="*/ 54 h 249"/>
                <a:gd name="T76" fmla="*/ 151 w 225"/>
                <a:gd name="T77" fmla="*/ 54 h 249"/>
                <a:gd name="T78" fmla="*/ 151 w 225"/>
                <a:gd name="T79" fmla="*/ 47 h 249"/>
                <a:gd name="T80" fmla="*/ 38 w 225"/>
                <a:gd name="T81" fmla="*/ 47 h 249"/>
                <a:gd name="T82" fmla="*/ 38 w 225"/>
                <a:gd name="T83" fmla="*/ 54 h 249"/>
                <a:gd name="T84" fmla="*/ 216 w 225"/>
                <a:gd name="T85" fmla="*/ 39 h 249"/>
                <a:gd name="T86" fmla="*/ 179 w 225"/>
                <a:gd name="T87" fmla="*/ 39 h 249"/>
                <a:gd name="T88" fmla="*/ 179 w 225"/>
                <a:gd name="T89" fmla="*/ 8 h 249"/>
                <a:gd name="T90" fmla="*/ 169 w 225"/>
                <a:gd name="T91" fmla="*/ 0 h 249"/>
                <a:gd name="T92" fmla="*/ 0 w 225"/>
                <a:gd name="T93" fmla="*/ 0 h 249"/>
                <a:gd name="T94" fmla="*/ 0 w 225"/>
                <a:gd name="T95" fmla="*/ 249 h 249"/>
                <a:gd name="T96" fmla="*/ 225 w 225"/>
                <a:gd name="T97" fmla="*/ 249 h 249"/>
                <a:gd name="T98" fmla="*/ 225 w 225"/>
                <a:gd name="T99" fmla="*/ 47 h 249"/>
                <a:gd name="T100" fmla="*/ 216 w 225"/>
                <a:gd name="T101" fmla="*/ 39 h 24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25"/>
                <a:gd name="T154" fmla="*/ 0 h 249"/>
                <a:gd name="T155" fmla="*/ 225 w 225"/>
                <a:gd name="T156" fmla="*/ 249 h 24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25" h="249">
                  <a:moveTo>
                    <a:pt x="216" y="47"/>
                  </a:moveTo>
                  <a:lnTo>
                    <a:pt x="216" y="241"/>
                  </a:lnTo>
                  <a:lnTo>
                    <a:pt x="10" y="241"/>
                  </a:lnTo>
                  <a:lnTo>
                    <a:pt x="10" y="8"/>
                  </a:lnTo>
                  <a:lnTo>
                    <a:pt x="169" y="8"/>
                  </a:lnTo>
                  <a:lnTo>
                    <a:pt x="169" y="47"/>
                  </a:lnTo>
                  <a:lnTo>
                    <a:pt x="216" y="47"/>
                  </a:lnTo>
                  <a:close/>
                  <a:moveTo>
                    <a:pt x="38" y="218"/>
                  </a:moveTo>
                  <a:lnTo>
                    <a:pt x="188" y="218"/>
                  </a:lnTo>
                  <a:lnTo>
                    <a:pt x="188" y="210"/>
                  </a:lnTo>
                  <a:lnTo>
                    <a:pt x="38" y="210"/>
                  </a:lnTo>
                  <a:lnTo>
                    <a:pt x="38" y="218"/>
                  </a:lnTo>
                  <a:close/>
                  <a:moveTo>
                    <a:pt x="38" y="191"/>
                  </a:moveTo>
                  <a:lnTo>
                    <a:pt x="188" y="191"/>
                  </a:lnTo>
                  <a:lnTo>
                    <a:pt x="188" y="183"/>
                  </a:lnTo>
                  <a:lnTo>
                    <a:pt x="38" y="183"/>
                  </a:lnTo>
                  <a:lnTo>
                    <a:pt x="38" y="191"/>
                  </a:lnTo>
                  <a:close/>
                  <a:moveTo>
                    <a:pt x="38" y="163"/>
                  </a:moveTo>
                  <a:lnTo>
                    <a:pt x="188" y="163"/>
                  </a:lnTo>
                  <a:lnTo>
                    <a:pt x="188" y="155"/>
                  </a:lnTo>
                  <a:lnTo>
                    <a:pt x="38" y="155"/>
                  </a:lnTo>
                  <a:lnTo>
                    <a:pt x="38" y="163"/>
                  </a:lnTo>
                  <a:close/>
                  <a:moveTo>
                    <a:pt x="38" y="136"/>
                  </a:moveTo>
                  <a:lnTo>
                    <a:pt x="188" y="136"/>
                  </a:lnTo>
                  <a:lnTo>
                    <a:pt x="188" y="128"/>
                  </a:lnTo>
                  <a:lnTo>
                    <a:pt x="38" y="128"/>
                  </a:lnTo>
                  <a:lnTo>
                    <a:pt x="38" y="136"/>
                  </a:lnTo>
                  <a:close/>
                  <a:moveTo>
                    <a:pt x="38" y="109"/>
                  </a:moveTo>
                  <a:lnTo>
                    <a:pt x="188" y="109"/>
                  </a:lnTo>
                  <a:lnTo>
                    <a:pt x="188" y="101"/>
                  </a:lnTo>
                  <a:lnTo>
                    <a:pt x="38" y="101"/>
                  </a:lnTo>
                  <a:lnTo>
                    <a:pt x="38" y="109"/>
                  </a:lnTo>
                  <a:close/>
                  <a:moveTo>
                    <a:pt x="38" y="82"/>
                  </a:moveTo>
                  <a:lnTo>
                    <a:pt x="188" y="82"/>
                  </a:lnTo>
                  <a:lnTo>
                    <a:pt x="188" y="74"/>
                  </a:lnTo>
                  <a:lnTo>
                    <a:pt x="38" y="74"/>
                  </a:lnTo>
                  <a:lnTo>
                    <a:pt x="38" y="82"/>
                  </a:lnTo>
                  <a:close/>
                  <a:moveTo>
                    <a:pt x="38" y="54"/>
                  </a:moveTo>
                  <a:lnTo>
                    <a:pt x="151" y="54"/>
                  </a:lnTo>
                  <a:lnTo>
                    <a:pt x="151" y="47"/>
                  </a:lnTo>
                  <a:lnTo>
                    <a:pt x="38" y="47"/>
                  </a:lnTo>
                  <a:lnTo>
                    <a:pt x="38" y="54"/>
                  </a:lnTo>
                  <a:close/>
                  <a:moveTo>
                    <a:pt x="216" y="39"/>
                  </a:moveTo>
                  <a:lnTo>
                    <a:pt x="179" y="39"/>
                  </a:lnTo>
                  <a:lnTo>
                    <a:pt x="179" y="8"/>
                  </a:lnTo>
                  <a:lnTo>
                    <a:pt x="169" y="0"/>
                  </a:lnTo>
                  <a:lnTo>
                    <a:pt x="0" y="0"/>
                  </a:lnTo>
                  <a:lnTo>
                    <a:pt x="0" y="249"/>
                  </a:lnTo>
                  <a:lnTo>
                    <a:pt x="225" y="249"/>
                  </a:lnTo>
                  <a:lnTo>
                    <a:pt x="225" y="47"/>
                  </a:lnTo>
                  <a:lnTo>
                    <a:pt x="216" y="39"/>
                  </a:lnTo>
                  <a:close/>
                </a:path>
              </a:pathLst>
            </a:custGeom>
            <a:solidFill>
              <a:srgbClr val="0000FF"/>
            </a:solidFill>
            <a:ln w="9525">
              <a:noFill/>
              <a:round/>
              <a:headEnd/>
              <a:tailEnd/>
            </a:ln>
          </p:spPr>
          <p:txBody>
            <a:bodyPr/>
            <a:lstStyle/>
            <a:p>
              <a:endParaRPr lang="en-US"/>
            </a:p>
          </p:txBody>
        </p:sp>
        <p:sp>
          <p:nvSpPr>
            <p:cNvPr id="39961" name="Freeform 254"/>
            <p:cNvSpPr>
              <a:spLocks/>
            </p:cNvSpPr>
            <p:nvPr/>
          </p:nvSpPr>
          <p:spPr bwMode="auto">
            <a:xfrm>
              <a:off x="3286" y="1862"/>
              <a:ext cx="206" cy="234"/>
            </a:xfrm>
            <a:custGeom>
              <a:avLst/>
              <a:gdLst>
                <a:gd name="T0" fmla="*/ 169 w 206"/>
                <a:gd name="T1" fmla="*/ 0 h 234"/>
                <a:gd name="T2" fmla="*/ 0 w 206"/>
                <a:gd name="T3" fmla="*/ 0 h 234"/>
                <a:gd name="T4" fmla="*/ 0 w 206"/>
                <a:gd name="T5" fmla="*/ 234 h 234"/>
                <a:gd name="T6" fmla="*/ 206 w 206"/>
                <a:gd name="T7" fmla="*/ 234 h 234"/>
                <a:gd name="T8" fmla="*/ 206 w 206"/>
                <a:gd name="T9" fmla="*/ 32 h 234"/>
                <a:gd name="T10" fmla="*/ 169 w 206"/>
                <a:gd name="T11" fmla="*/ 0 h 234"/>
                <a:gd name="T12" fmla="*/ 0 60000 65536"/>
                <a:gd name="T13" fmla="*/ 0 60000 65536"/>
                <a:gd name="T14" fmla="*/ 0 60000 65536"/>
                <a:gd name="T15" fmla="*/ 0 60000 65536"/>
                <a:gd name="T16" fmla="*/ 0 60000 65536"/>
                <a:gd name="T17" fmla="*/ 0 60000 65536"/>
                <a:gd name="T18" fmla="*/ 0 w 206"/>
                <a:gd name="T19" fmla="*/ 0 h 234"/>
                <a:gd name="T20" fmla="*/ 206 w 206"/>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06" h="234">
                  <a:moveTo>
                    <a:pt x="169" y="0"/>
                  </a:moveTo>
                  <a:lnTo>
                    <a:pt x="0" y="0"/>
                  </a:lnTo>
                  <a:lnTo>
                    <a:pt x="0" y="234"/>
                  </a:lnTo>
                  <a:lnTo>
                    <a:pt x="206" y="234"/>
                  </a:lnTo>
                  <a:lnTo>
                    <a:pt x="206" y="32"/>
                  </a:lnTo>
                  <a:lnTo>
                    <a:pt x="169" y="0"/>
                  </a:lnTo>
                  <a:close/>
                </a:path>
              </a:pathLst>
            </a:custGeom>
            <a:solidFill>
              <a:srgbClr val="000000"/>
            </a:solidFill>
            <a:ln w="9525">
              <a:noFill/>
              <a:round/>
              <a:headEnd/>
              <a:tailEnd/>
            </a:ln>
          </p:spPr>
          <p:txBody>
            <a:bodyPr/>
            <a:lstStyle/>
            <a:p>
              <a:endParaRPr lang="en-US"/>
            </a:p>
          </p:txBody>
        </p:sp>
        <p:sp>
          <p:nvSpPr>
            <p:cNvPr id="39962" name="Freeform 255"/>
            <p:cNvSpPr>
              <a:spLocks/>
            </p:cNvSpPr>
            <p:nvPr/>
          </p:nvSpPr>
          <p:spPr bwMode="auto">
            <a:xfrm>
              <a:off x="3286" y="1862"/>
              <a:ext cx="206" cy="234"/>
            </a:xfrm>
            <a:custGeom>
              <a:avLst/>
              <a:gdLst>
                <a:gd name="T0" fmla="*/ 169 w 206"/>
                <a:gd name="T1" fmla="*/ 0 h 234"/>
                <a:gd name="T2" fmla="*/ 0 w 206"/>
                <a:gd name="T3" fmla="*/ 0 h 234"/>
                <a:gd name="T4" fmla="*/ 0 w 206"/>
                <a:gd name="T5" fmla="*/ 234 h 234"/>
                <a:gd name="T6" fmla="*/ 206 w 206"/>
                <a:gd name="T7" fmla="*/ 234 h 234"/>
                <a:gd name="T8" fmla="*/ 206 w 206"/>
                <a:gd name="T9" fmla="*/ 32 h 234"/>
                <a:gd name="T10" fmla="*/ 169 w 206"/>
                <a:gd name="T11" fmla="*/ 0 h 234"/>
                <a:gd name="T12" fmla="*/ 0 60000 65536"/>
                <a:gd name="T13" fmla="*/ 0 60000 65536"/>
                <a:gd name="T14" fmla="*/ 0 60000 65536"/>
                <a:gd name="T15" fmla="*/ 0 60000 65536"/>
                <a:gd name="T16" fmla="*/ 0 60000 65536"/>
                <a:gd name="T17" fmla="*/ 0 60000 65536"/>
                <a:gd name="T18" fmla="*/ 0 w 206"/>
                <a:gd name="T19" fmla="*/ 0 h 234"/>
                <a:gd name="T20" fmla="*/ 206 w 206"/>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206" h="234">
                  <a:moveTo>
                    <a:pt x="169" y="0"/>
                  </a:moveTo>
                  <a:lnTo>
                    <a:pt x="0" y="0"/>
                  </a:lnTo>
                  <a:lnTo>
                    <a:pt x="0" y="234"/>
                  </a:lnTo>
                  <a:lnTo>
                    <a:pt x="206" y="234"/>
                  </a:lnTo>
                  <a:lnTo>
                    <a:pt x="206" y="32"/>
                  </a:lnTo>
                  <a:lnTo>
                    <a:pt x="169" y="0"/>
                  </a:lnTo>
                  <a:close/>
                </a:path>
              </a:pathLst>
            </a:custGeom>
            <a:noFill/>
            <a:ln w="3175" cap="rnd">
              <a:solidFill>
                <a:srgbClr val="0000FF"/>
              </a:solidFill>
              <a:round/>
              <a:headEnd/>
              <a:tailEnd/>
            </a:ln>
          </p:spPr>
          <p:txBody>
            <a:bodyPr/>
            <a:lstStyle/>
            <a:p>
              <a:endParaRPr lang="en-US"/>
            </a:p>
          </p:txBody>
        </p:sp>
        <p:sp>
          <p:nvSpPr>
            <p:cNvPr id="39963" name="Freeform 256"/>
            <p:cNvSpPr>
              <a:spLocks noEditPoints="1"/>
            </p:cNvSpPr>
            <p:nvPr/>
          </p:nvSpPr>
          <p:spPr bwMode="auto">
            <a:xfrm>
              <a:off x="3277" y="1855"/>
              <a:ext cx="224" cy="249"/>
            </a:xfrm>
            <a:custGeom>
              <a:avLst/>
              <a:gdLst>
                <a:gd name="T0" fmla="*/ 215 w 224"/>
                <a:gd name="T1" fmla="*/ 46 h 249"/>
                <a:gd name="T2" fmla="*/ 215 w 224"/>
                <a:gd name="T3" fmla="*/ 241 h 249"/>
                <a:gd name="T4" fmla="*/ 9 w 224"/>
                <a:gd name="T5" fmla="*/ 241 h 249"/>
                <a:gd name="T6" fmla="*/ 9 w 224"/>
                <a:gd name="T7" fmla="*/ 7 h 249"/>
                <a:gd name="T8" fmla="*/ 168 w 224"/>
                <a:gd name="T9" fmla="*/ 7 h 249"/>
                <a:gd name="T10" fmla="*/ 168 w 224"/>
                <a:gd name="T11" fmla="*/ 46 h 249"/>
                <a:gd name="T12" fmla="*/ 215 w 224"/>
                <a:gd name="T13" fmla="*/ 46 h 249"/>
                <a:gd name="T14" fmla="*/ 37 w 224"/>
                <a:gd name="T15" fmla="*/ 217 h 249"/>
                <a:gd name="T16" fmla="*/ 187 w 224"/>
                <a:gd name="T17" fmla="*/ 217 h 249"/>
                <a:gd name="T18" fmla="*/ 187 w 224"/>
                <a:gd name="T19" fmla="*/ 210 h 249"/>
                <a:gd name="T20" fmla="*/ 37 w 224"/>
                <a:gd name="T21" fmla="*/ 210 h 249"/>
                <a:gd name="T22" fmla="*/ 37 w 224"/>
                <a:gd name="T23" fmla="*/ 217 h 249"/>
                <a:gd name="T24" fmla="*/ 37 w 224"/>
                <a:gd name="T25" fmla="*/ 190 h 249"/>
                <a:gd name="T26" fmla="*/ 187 w 224"/>
                <a:gd name="T27" fmla="*/ 190 h 249"/>
                <a:gd name="T28" fmla="*/ 187 w 224"/>
                <a:gd name="T29" fmla="*/ 183 h 249"/>
                <a:gd name="T30" fmla="*/ 37 w 224"/>
                <a:gd name="T31" fmla="*/ 183 h 249"/>
                <a:gd name="T32" fmla="*/ 37 w 224"/>
                <a:gd name="T33" fmla="*/ 190 h 249"/>
                <a:gd name="T34" fmla="*/ 37 w 224"/>
                <a:gd name="T35" fmla="*/ 163 h 249"/>
                <a:gd name="T36" fmla="*/ 187 w 224"/>
                <a:gd name="T37" fmla="*/ 163 h 249"/>
                <a:gd name="T38" fmla="*/ 187 w 224"/>
                <a:gd name="T39" fmla="*/ 155 h 249"/>
                <a:gd name="T40" fmla="*/ 37 w 224"/>
                <a:gd name="T41" fmla="*/ 155 h 249"/>
                <a:gd name="T42" fmla="*/ 37 w 224"/>
                <a:gd name="T43" fmla="*/ 163 h 249"/>
                <a:gd name="T44" fmla="*/ 37 w 224"/>
                <a:gd name="T45" fmla="*/ 136 h 249"/>
                <a:gd name="T46" fmla="*/ 187 w 224"/>
                <a:gd name="T47" fmla="*/ 136 h 249"/>
                <a:gd name="T48" fmla="*/ 187 w 224"/>
                <a:gd name="T49" fmla="*/ 128 h 249"/>
                <a:gd name="T50" fmla="*/ 37 w 224"/>
                <a:gd name="T51" fmla="*/ 128 h 249"/>
                <a:gd name="T52" fmla="*/ 37 w 224"/>
                <a:gd name="T53" fmla="*/ 136 h 249"/>
                <a:gd name="T54" fmla="*/ 37 w 224"/>
                <a:gd name="T55" fmla="*/ 108 h 249"/>
                <a:gd name="T56" fmla="*/ 187 w 224"/>
                <a:gd name="T57" fmla="*/ 108 h 249"/>
                <a:gd name="T58" fmla="*/ 187 w 224"/>
                <a:gd name="T59" fmla="*/ 101 h 249"/>
                <a:gd name="T60" fmla="*/ 37 w 224"/>
                <a:gd name="T61" fmla="*/ 101 h 249"/>
                <a:gd name="T62" fmla="*/ 37 w 224"/>
                <a:gd name="T63" fmla="*/ 108 h 249"/>
                <a:gd name="T64" fmla="*/ 37 w 224"/>
                <a:gd name="T65" fmla="*/ 81 h 249"/>
                <a:gd name="T66" fmla="*/ 187 w 224"/>
                <a:gd name="T67" fmla="*/ 81 h 249"/>
                <a:gd name="T68" fmla="*/ 187 w 224"/>
                <a:gd name="T69" fmla="*/ 74 h 249"/>
                <a:gd name="T70" fmla="*/ 37 w 224"/>
                <a:gd name="T71" fmla="*/ 74 h 249"/>
                <a:gd name="T72" fmla="*/ 37 w 224"/>
                <a:gd name="T73" fmla="*/ 81 h 249"/>
                <a:gd name="T74" fmla="*/ 37 w 224"/>
                <a:gd name="T75" fmla="*/ 54 h 249"/>
                <a:gd name="T76" fmla="*/ 149 w 224"/>
                <a:gd name="T77" fmla="*/ 54 h 249"/>
                <a:gd name="T78" fmla="*/ 149 w 224"/>
                <a:gd name="T79" fmla="*/ 46 h 249"/>
                <a:gd name="T80" fmla="*/ 37 w 224"/>
                <a:gd name="T81" fmla="*/ 46 h 249"/>
                <a:gd name="T82" fmla="*/ 37 w 224"/>
                <a:gd name="T83" fmla="*/ 54 h 249"/>
                <a:gd name="T84" fmla="*/ 215 w 224"/>
                <a:gd name="T85" fmla="*/ 39 h 249"/>
                <a:gd name="T86" fmla="*/ 178 w 224"/>
                <a:gd name="T87" fmla="*/ 39 h 249"/>
                <a:gd name="T88" fmla="*/ 178 w 224"/>
                <a:gd name="T89" fmla="*/ 7 h 249"/>
                <a:gd name="T90" fmla="*/ 168 w 224"/>
                <a:gd name="T91" fmla="*/ 0 h 249"/>
                <a:gd name="T92" fmla="*/ 0 w 224"/>
                <a:gd name="T93" fmla="*/ 0 h 249"/>
                <a:gd name="T94" fmla="*/ 0 w 224"/>
                <a:gd name="T95" fmla="*/ 249 h 249"/>
                <a:gd name="T96" fmla="*/ 224 w 224"/>
                <a:gd name="T97" fmla="*/ 249 h 249"/>
                <a:gd name="T98" fmla="*/ 224 w 224"/>
                <a:gd name="T99" fmla="*/ 46 h 249"/>
                <a:gd name="T100" fmla="*/ 215 w 224"/>
                <a:gd name="T101" fmla="*/ 39 h 24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24"/>
                <a:gd name="T154" fmla="*/ 0 h 249"/>
                <a:gd name="T155" fmla="*/ 224 w 224"/>
                <a:gd name="T156" fmla="*/ 249 h 24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24" h="249">
                  <a:moveTo>
                    <a:pt x="215" y="46"/>
                  </a:moveTo>
                  <a:lnTo>
                    <a:pt x="215" y="241"/>
                  </a:lnTo>
                  <a:lnTo>
                    <a:pt x="9" y="241"/>
                  </a:lnTo>
                  <a:lnTo>
                    <a:pt x="9" y="7"/>
                  </a:lnTo>
                  <a:lnTo>
                    <a:pt x="168" y="7"/>
                  </a:lnTo>
                  <a:lnTo>
                    <a:pt x="168" y="46"/>
                  </a:lnTo>
                  <a:lnTo>
                    <a:pt x="215" y="46"/>
                  </a:lnTo>
                  <a:close/>
                  <a:moveTo>
                    <a:pt x="37" y="217"/>
                  </a:moveTo>
                  <a:lnTo>
                    <a:pt x="187" y="217"/>
                  </a:lnTo>
                  <a:lnTo>
                    <a:pt x="187" y="210"/>
                  </a:lnTo>
                  <a:lnTo>
                    <a:pt x="37" y="210"/>
                  </a:lnTo>
                  <a:lnTo>
                    <a:pt x="37" y="217"/>
                  </a:lnTo>
                  <a:close/>
                  <a:moveTo>
                    <a:pt x="37" y="190"/>
                  </a:moveTo>
                  <a:lnTo>
                    <a:pt x="187" y="190"/>
                  </a:lnTo>
                  <a:lnTo>
                    <a:pt x="187" y="183"/>
                  </a:lnTo>
                  <a:lnTo>
                    <a:pt x="37" y="183"/>
                  </a:lnTo>
                  <a:lnTo>
                    <a:pt x="37" y="190"/>
                  </a:lnTo>
                  <a:close/>
                  <a:moveTo>
                    <a:pt x="37" y="163"/>
                  </a:moveTo>
                  <a:lnTo>
                    <a:pt x="187" y="163"/>
                  </a:lnTo>
                  <a:lnTo>
                    <a:pt x="187" y="155"/>
                  </a:lnTo>
                  <a:lnTo>
                    <a:pt x="37" y="155"/>
                  </a:lnTo>
                  <a:lnTo>
                    <a:pt x="37" y="163"/>
                  </a:lnTo>
                  <a:close/>
                  <a:moveTo>
                    <a:pt x="37" y="136"/>
                  </a:moveTo>
                  <a:lnTo>
                    <a:pt x="187" y="136"/>
                  </a:lnTo>
                  <a:lnTo>
                    <a:pt x="187" y="128"/>
                  </a:lnTo>
                  <a:lnTo>
                    <a:pt x="37" y="128"/>
                  </a:lnTo>
                  <a:lnTo>
                    <a:pt x="37" y="136"/>
                  </a:lnTo>
                  <a:close/>
                  <a:moveTo>
                    <a:pt x="37" y="108"/>
                  </a:moveTo>
                  <a:lnTo>
                    <a:pt x="187" y="108"/>
                  </a:lnTo>
                  <a:lnTo>
                    <a:pt x="187" y="101"/>
                  </a:lnTo>
                  <a:lnTo>
                    <a:pt x="37" y="101"/>
                  </a:lnTo>
                  <a:lnTo>
                    <a:pt x="37" y="108"/>
                  </a:lnTo>
                  <a:close/>
                  <a:moveTo>
                    <a:pt x="37" y="81"/>
                  </a:moveTo>
                  <a:lnTo>
                    <a:pt x="187" y="81"/>
                  </a:lnTo>
                  <a:lnTo>
                    <a:pt x="187" y="74"/>
                  </a:lnTo>
                  <a:lnTo>
                    <a:pt x="37" y="74"/>
                  </a:lnTo>
                  <a:lnTo>
                    <a:pt x="37" y="81"/>
                  </a:lnTo>
                  <a:close/>
                  <a:moveTo>
                    <a:pt x="37" y="54"/>
                  </a:moveTo>
                  <a:lnTo>
                    <a:pt x="149" y="54"/>
                  </a:lnTo>
                  <a:lnTo>
                    <a:pt x="149" y="46"/>
                  </a:lnTo>
                  <a:lnTo>
                    <a:pt x="37" y="46"/>
                  </a:lnTo>
                  <a:lnTo>
                    <a:pt x="37" y="54"/>
                  </a:lnTo>
                  <a:close/>
                  <a:moveTo>
                    <a:pt x="215" y="39"/>
                  </a:moveTo>
                  <a:lnTo>
                    <a:pt x="178" y="39"/>
                  </a:lnTo>
                  <a:lnTo>
                    <a:pt x="178" y="7"/>
                  </a:lnTo>
                  <a:lnTo>
                    <a:pt x="168" y="0"/>
                  </a:lnTo>
                  <a:lnTo>
                    <a:pt x="0" y="0"/>
                  </a:lnTo>
                  <a:lnTo>
                    <a:pt x="0" y="249"/>
                  </a:lnTo>
                  <a:lnTo>
                    <a:pt x="224" y="249"/>
                  </a:lnTo>
                  <a:lnTo>
                    <a:pt x="224" y="46"/>
                  </a:lnTo>
                  <a:lnTo>
                    <a:pt x="215" y="39"/>
                  </a:lnTo>
                  <a:close/>
                </a:path>
              </a:pathLst>
            </a:custGeom>
            <a:solidFill>
              <a:srgbClr val="0000FF"/>
            </a:solidFill>
            <a:ln w="9525">
              <a:noFill/>
              <a:round/>
              <a:headEnd/>
              <a:tailEnd/>
            </a:ln>
          </p:spPr>
          <p:txBody>
            <a:bodyPr/>
            <a:lstStyle/>
            <a:p>
              <a:endParaRPr lang="en-US"/>
            </a:p>
          </p:txBody>
        </p:sp>
        <p:sp>
          <p:nvSpPr>
            <p:cNvPr id="39964" name="Rectangle 257"/>
            <p:cNvSpPr>
              <a:spLocks noChangeArrowheads="1"/>
            </p:cNvSpPr>
            <p:nvPr/>
          </p:nvSpPr>
          <p:spPr bwMode="auto">
            <a:xfrm>
              <a:off x="2649" y="1907"/>
              <a:ext cx="479"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Preprocessed</a:t>
              </a:r>
              <a:endParaRPr lang="en-US" sz="1200"/>
            </a:p>
          </p:txBody>
        </p:sp>
        <p:sp>
          <p:nvSpPr>
            <p:cNvPr id="39965" name="Rectangle 258"/>
            <p:cNvSpPr>
              <a:spLocks noChangeArrowheads="1"/>
            </p:cNvSpPr>
            <p:nvPr/>
          </p:nvSpPr>
          <p:spPr bwMode="auto">
            <a:xfrm>
              <a:off x="2790" y="1986"/>
              <a:ext cx="181"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Code</a:t>
              </a:r>
              <a:endParaRPr lang="en-US" sz="1200"/>
            </a:p>
          </p:txBody>
        </p:sp>
        <p:sp>
          <p:nvSpPr>
            <p:cNvPr id="39966" name="Line 259"/>
            <p:cNvSpPr>
              <a:spLocks noChangeShapeType="1"/>
            </p:cNvSpPr>
            <p:nvPr/>
          </p:nvSpPr>
          <p:spPr bwMode="auto">
            <a:xfrm>
              <a:off x="3358" y="1643"/>
              <a:ext cx="0" cy="66"/>
            </a:xfrm>
            <a:prstGeom prst="line">
              <a:avLst/>
            </a:prstGeom>
            <a:noFill/>
            <a:ln w="25400" cap="rnd">
              <a:solidFill>
                <a:srgbClr val="000000"/>
              </a:solidFill>
              <a:round/>
              <a:headEnd/>
              <a:tailEnd/>
            </a:ln>
          </p:spPr>
          <p:txBody>
            <a:bodyPr/>
            <a:lstStyle/>
            <a:p>
              <a:endParaRPr lang="en-US"/>
            </a:p>
          </p:txBody>
        </p:sp>
        <p:sp>
          <p:nvSpPr>
            <p:cNvPr id="39967" name="Freeform 260"/>
            <p:cNvSpPr>
              <a:spLocks/>
            </p:cNvSpPr>
            <p:nvPr/>
          </p:nvSpPr>
          <p:spPr bwMode="auto">
            <a:xfrm>
              <a:off x="3323" y="1702"/>
              <a:ext cx="70" cy="78"/>
            </a:xfrm>
            <a:custGeom>
              <a:avLst/>
              <a:gdLst>
                <a:gd name="T0" fmla="*/ 70 w 70"/>
                <a:gd name="T1" fmla="*/ 0 h 78"/>
                <a:gd name="T2" fmla="*/ 35 w 70"/>
                <a:gd name="T3" fmla="*/ 78 h 78"/>
                <a:gd name="T4" fmla="*/ 0 w 70"/>
                <a:gd name="T5" fmla="*/ 0 h 78"/>
                <a:gd name="T6" fmla="*/ 70 w 70"/>
                <a:gd name="T7" fmla="*/ 0 h 78"/>
                <a:gd name="T8" fmla="*/ 0 60000 65536"/>
                <a:gd name="T9" fmla="*/ 0 60000 65536"/>
                <a:gd name="T10" fmla="*/ 0 60000 65536"/>
                <a:gd name="T11" fmla="*/ 0 60000 65536"/>
                <a:gd name="T12" fmla="*/ 0 w 70"/>
                <a:gd name="T13" fmla="*/ 0 h 78"/>
                <a:gd name="T14" fmla="*/ 70 w 70"/>
                <a:gd name="T15" fmla="*/ 78 h 78"/>
              </a:gdLst>
              <a:ahLst/>
              <a:cxnLst>
                <a:cxn ang="T8">
                  <a:pos x="T0" y="T1"/>
                </a:cxn>
                <a:cxn ang="T9">
                  <a:pos x="T2" y="T3"/>
                </a:cxn>
                <a:cxn ang="T10">
                  <a:pos x="T4" y="T5"/>
                </a:cxn>
                <a:cxn ang="T11">
                  <a:pos x="T6" y="T7"/>
                </a:cxn>
              </a:cxnLst>
              <a:rect l="T12" t="T13" r="T14" b="T15"/>
              <a:pathLst>
                <a:path w="70" h="78">
                  <a:moveTo>
                    <a:pt x="70" y="0"/>
                  </a:moveTo>
                  <a:lnTo>
                    <a:pt x="35" y="78"/>
                  </a:lnTo>
                  <a:lnTo>
                    <a:pt x="0" y="0"/>
                  </a:lnTo>
                  <a:lnTo>
                    <a:pt x="70" y="0"/>
                  </a:lnTo>
                  <a:close/>
                </a:path>
              </a:pathLst>
            </a:custGeom>
            <a:solidFill>
              <a:srgbClr val="000000"/>
            </a:solidFill>
            <a:ln w="9525">
              <a:noFill/>
              <a:round/>
              <a:headEnd/>
              <a:tailEnd/>
            </a:ln>
          </p:spPr>
          <p:txBody>
            <a:bodyPr/>
            <a:lstStyle/>
            <a:p>
              <a:endParaRPr lang="en-US"/>
            </a:p>
          </p:txBody>
        </p:sp>
        <p:sp>
          <p:nvSpPr>
            <p:cNvPr id="39968" name="Line 261"/>
            <p:cNvSpPr>
              <a:spLocks noChangeShapeType="1"/>
            </p:cNvSpPr>
            <p:nvPr/>
          </p:nvSpPr>
          <p:spPr bwMode="auto">
            <a:xfrm>
              <a:off x="3358" y="2128"/>
              <a:ext cx="0" cy="78"/>
            </a:xfrm>
            <a:prstGeom prst="line">
              <a:avLst/>
            </a:prstGeom>
            <a:noFill/>
            <a:ln w="25400" cap="rnd">
              <a:solidFill>
                <a:srgbClr val="000000"/>
              </a:solidFill>
              <a:round/>
              <a:headEnd/>
              <a:tailEnd/>
            </a:ln>
          </p:spPr>
          <p:txBody>
            <a:bodyPr/>
            <a:lstStyle/>
            <a:p>
              <a:endParaRPr lang="en-US"/>
            </a:p>
          </p:txBody>
        </p:sp>
        <p:sp>
          <p:nvSpPr>
            <p:cNvPr id="39969" name="Freeform 262"/>
            <p:cNvSpPr>
              <a:spLocks/>
            </p:cNvSpPr>
            <p:nvPr/>
          </p:nvSpPr>
          <p:spPr bwMode="auto">
            <a:xfrm>
              <a:off x="3323" y="2200"/>
              <a:ext cx="70" cy="78"/>
            </a:xfrm>
            <a:custGeom>
              <a:avLst/>
              <a:gdLst>
                <a:gd name="T0" fmla="*/ 70 w 70"/>
                <a:gd name="T1" fmla="*/ 0 h 78"/>
                <a:gd name="T2" fmla="*/ 35 w 70"/>
                <a:gd name="T3" fmla="*/ 78 h 78"/>
                <a:gd name="T4" fmla="*/ 0 w 70"/>
                <a:gd name="T5" fmla="*/ 0 h 78"/>
                <a:gd name="T6" fmla="*/ 70 w 70"/>
                <a:gd name="T7" fmla="*/ 0 h 78"/>
                <a:gd name="T8" fmla="*/ 0 60000 65536"/>
                <a:gd name="T9" fmla="*/ 0 60000 65536"/>
                <a:gd name="T10" fmla="*/ 0 60000 65536"/>
                <a:gd name="T11" fmla="*/ 0 60000 65536"/>
                <a:gd name="T12" fmla="*/ 0 w 70"/>
                <a:gd name="T13" fmla="*/ 0 h 78"/>
                <a:gd name="T14" fmla="*/ 70 w 70"/>
                <a:gd name="T15" fmla="*/ 78 h 78"/>
              </a:gdLst>
              <a:ahLst/>
              <a:cxnLst>
                <a:cxn ang="T8">
                  <a:pos x="T0" y="T1"/>
                </a:cxn>
                <a:cxn ang="T9">
                  <a:pos x="T2" y="T3"/>
                </a:cxn>
                <a:cxn ang="T10">
                  <a:pos x="T4" y="T5"/>
                </a:cxn>
                <a:cxn ang="T11">
                  <a:pos x="T6" y="T7"/>
                </a:cxn>
              </a:cxnLst>
              <a:rect l="T12" t="T13" r="T14" b="T15"/>
              <a:pathLst>
                <a:path w="70" h="78">
                  <a:moveTo>
                    <a:pt x="70" y="0"/>
                  </a:moveTo>
                  <a:lnTo>
                    <a:pt x="35" y="78"/>
                  </a:lnTo>
                  <a:lnTo>
                    <a:pt x="0" y="0"/>
                  </a:lnTo>
                  <a:lnTo>
                    <a:pt x="70" y="0"/>
                  </a:lnTo>
                  <a:close/>
                </a:path>
              </a:pathLst>
            </a:custGeom>
            <a:solidFill>
              <a:srgbClr val="000000"/>
            </a:solidFill>
            <a:ln w="9525">
              <a:noFill/>
              <a:round/>
              <a:headEnd/>
              <a:tailEnd/>
            </a:ln>
          </p:spPr>
          <p:txBody>
            <a:bodyPr/>
            <a:lstStyle/>
            <a:p>
              <a:endParaRPr lang="en-US"/>
            </a:p>
          </p:txBody>
        </p:sp>
        <p:sp>
          <p:nvSpPr>
            <p:cNvPr id="39970" name="Rectangle 263"/>
            <p:cNvSpPr>
              <a:spLocks noChangeArrowheads="1"/>
            </p:cNvSpPr>
            <p:nvPr/>
          </p:nvSpPr>
          <p:spPr bwMode="auto">
            <a:xfrm>
              <a:off x="2686" y="419"/>
              <a:ext cx="238"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C Files</a:t>
              </a:r>
              <a:endParaRPr lang="en-US" sz="1200"/>
            </a:p>
          </p:txBody>
        </p:sp>
        <p:sp>
          <p:nvSpPr>
            <p:cNvPr id="39971" name="Rectangle 264"/>
            <p:cNvSpPr>
              <a:spLocks noChangeArrowheads="1"/>
            </p:cNvSpPr>
            <p:nvPr/>
          </p:nvSpPr>
          <p:spPr bwMode="auto">
            <a:xfrm>
              <a:off x="3942" y="953"/>
              <a:ext cx="238"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stdio.h</a:t>
              </a:r>
              <a:endParaRPr lang="en-US" sz="1200"/>
            </a:p>
          </p:txBody>
        </p:sp>
        <p:sp>
          <p:nvSpPr>
            <p:cNvPr id="39972" name="Rectangle 265"/>
            <p:cNvSpPr>
              <a:spLocks noChangeArrowheads="1"/>
            </p:cNvSpPr>
            <p:nvPr/>
          </p:nvSpPr>
          <p:spPr bwMode="auto">
            <a:xfrm>
              <a:off x="3277" y="400"/>
              <a:ext cx="550" cy="111"/>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1000" b="1">
                  <a:solidFill>
                    <a:srgbClr val="0000FF"/>
                  </a:solidFill>
                </a:rPr>
                <a:t>(Source Code)</a:t>
              </a:r>
              <a:endParaRPr lang="en-US" sz="1200"/>
            </a:p>
          </p:txBody>
        </p:sp>
        <p:grpSp>
          <p:nvGrpSpPr>
            <p:cNvPr id="5" name="Group 266"/>
            <p:cNvGrpSpPr>
              <a:grpSpLocks/>
            </p:cNvGrpSpPr>
            <p:nvPr/>
          </p:nvGrpSpPr>
          <p:grpSpPr bwMode="auto">
            <a:xfrm>
              <a:off x="2820" y="1423"/>
              <a:ext cx="425" cy="216"/>
              <a:chOff x="2820" y="1279"/>
              <a:chExt cx="425" cy="216"/>
            </a:xfrm>
          </p:grpSpPr>
          <p:sp>
            <p:nvSpPr>
              <p:cNvPr id="40126" name="Freeform 267"/>
              <p:cNvSpPr>
                <a:spLocks/>
              </p:cNvSpPr>
              <p:nvPr/>
            </p:nvSpPr>
            <p:spPr bwMode="auto">
              <a:xfrm>
                <a:off x="3039" y="1399"/>
                <a:ext cx="109" cy="96"/>
              </a:xfrm>
              <a:custGeom>
                <a:avLst/>
                <a:gdLst>
                  <a:gd name="T0" fmla="*/ 109 w 109"/>
                  <a:gd name="T1" fmla="*/ 38 h 96"/>
                  <a:gd name="T2" fmla="*/ 91 w 109"/>
                  <a:gd name="T3" fmla="*/ 34 h 96"/>
                  <a:gd name="T4" fmla="*/ 90 w 109"/>
                  <a:gd name="T5" fmla="*/ 30 h 96"/>
                  <a:gd name="T6" fmla="*/ 104 w 109"/>
                  <a:gd name="T7" fmla="*/ 22 h 96"/>
                  <a:gd name="T8" fmla="*/ 85 w 109"/>
                  <a:gd name="T9" fmla="*/ 21 h 96"/>
                  <a:gd name="T10" fmla="*/ 81 w 109"/>
                  <a:gd name="T11" fmla="*/ 17 h 96"/>
                  <a:gd name="T12" fmla="*/ 78 w 109"/>
                  <a:gd name="T13" fmla="*/ 14 h 96"/>
                  <a:gd name="T14" fmla="*/ 84 w 109"/>
                  <a:gd name="T15" fmla="*/ 0 h 96"/>
                  <a:gd name="T16" fmla="*/ 69 w 109"/>
                  <a:gd name="T17" fmla="*/ 7 h 96"/>
                  <a:gd name="T18" fmla="*/ 66 w 109"/>
                  <a:gd name="T19" fmla="*/ 6 h 96"/>
                  <a:gd name="T20" fmla="*/ 59 w 109"/>
                  <a:gd name="T21" fmla="*/ 11 h 96"/>
                  <a:gd name="T22" fmla="*/ 69 w 109"/>
                  <a:gd name="T23" fmla="*/ 16 h 96"/>
                  <a:gd name="T24" fmla="*/ 76 w 109"/>
                  <a:gd name="T25" fmla="*/ 24 h 96"/>
                  <a:gd name="T26" fmla="*/ 81 w 109"/>
                  <a:gd name="T27" fmla="*/ 32 h 96"/>
                  <a:gd name="T28" fmla="*/ 83 w 109"/>
                  <a:gd name="T29" fmla="*/ 41 h 96"/>
                  <a:gd name="T30" fmla="*/ 81 w 109"/>
                  <a:gd name="T31" fmla="*/ 48 h 96"/>
                  <a:gd name="T32" fmla="*/ 79 w 109"/>
                  <a:gd name="T33" fmla="*/ 55 h 96"/>
                  <a:gd name="T34" fmla="*/ 74 w 109"/>
                  <a:gd name="T35" fmla="*/ 61 h 96"/>
                  <a:gd name="T36" fmla="*/ 68 w 109"/>
                  <a:gd name="T37" fmla="*/ 66 h 96"/>
                  <a:gd name="T38" fmla="*/ 61 w 109"/>
                  <a:gd name="T39" fmla="*/ 71 h 96"/>
                  <a:gd name="T40" fmla="*/ 53 w 109"/>
                  <a:gd name="T41" fmla="*/ 74 h 96"/>
                  <a:gd name="T42" fmla="*/ 43 w 109"/>
                  <a:gd name="T43" fmla="*/ 76 h 96"/>
                  <a:gd name="T44" fmla="*/ 33 w 109"/>
                  <a:gd name="T45" fmla="*/ 77 h 96"/>
                  <a:gd name="T46" fmla="*/ 26 w 109"/>
                  <a:gd name="T47" fmla="*/ 76 h 96"/>
                  <a:gd name="T48" fmla="*/ 18 w 109"/>
                  <a:gd name="T49" fmla="*/ 75 h 96"/>
                  <a:gd name="T50" fmla="*/ 11 w 109"/>
                  <a:gd name="T51" fmla="*/ 73 h 96"/>
                  <a:gd name="T52" fmla="*/ 5 w 109"/>
                  <a:gd name="T53" fmla="*/ 70 h 96"/>
                  <a:gd name="T54" fmla="*/ 1 w 109"/>
                  <a:gd name="T55" fmla="*/ 76 h 96"/>
                  <a:gd name="T56" fmla="*/ 4 w 109"/>
                  <a:gd name="T57" fmla="*/ 77 h 96"/>
                  <a:gd name="T58" fmla="*/ 1 w 109"/>
                  <a:gd name="T59" fmla="*/ 90 h 96"/>
                  <a:gd name="T60" fmla="*/ 16 w 109"/>
                  <a:gd name="T61" fmla="*/ 81 h 96"/>
                  <a:gd name="T62" fmla="*/ 19 w 109"/>
                  <a:gd name="T63" fmla="*/ 81 h 96"/>
                  <a:gd name="T64" fmla="*/ 22 w 109"/>
                  <a:gd name="T65" fmla="*/ 82 h 96"/>
                  <a:gd name="T66" fmla="*/ 24 w 109"/>
                  <a:gd name="T67" fmla="*/ 82 h 96"/>
                  <a:gd name="T68" fmla="*/ 27 w 109"/>
                  <a:gd name="T69" fmla="*/ 82 h 96"/>
                  <a:gd name="T70" fmla="*/ 36 w 109"/>
                  <a:gd name="T71" fmla="*/ 96 h 96"/>
                  <a:gd name="T72" fmla="*/ 40 w 109"/>
                  <a:gd name="T73" fmla="*/ 82 h 96"/>
                  <a:gd name="T74" fmla="*/ 43 w 109"/>
                  <a:gd name="T75" fmla="*/ 82 h 96"/>
                  <a:gd name="T76" fmla="*/ 46 w 109"/>
                  <a:gd name="T77" fmla="*/ 82 h 96"/>
                  <a:gd name="T78" fmla="*/ 48 w 109"/>
                  <a:gd name="T79" fmla="*/ 81 h 96"/>
                  <a:gd name="T80" fmla="*/ 59 w 109"/>
                  <a:gd name="T81" fmla="*/ 92 h 96"/>
                  <a:gd name="T82" fmla="*/ 60 w 109"/>
                  <a:gd name="T83" fmla="*/ 78 h 96"/>
                  <a:gd name="T84" fmla="*/ 63 w 109"/>
                  <a:gd name="T85" fmla="*/ 77 h 96"/>
                  <a:gd name="T86" fmla="*/ 65 w 109"/>
                  <a:gd name="T87" fmla="*/ 76 h 96"/>
                  <a:gd name="T88" fmla="*/ 67 w 109"/>
                  <a:gd name="T89" fmla="*/ 74 h 96"/>
                  <a:gd name="T90" fmla="*/ 70 w 109"/>
                  <a:gd name="T91" fmla="*/ 73 h 96"/>
                  <a:gd name="T92" fmla="*/ 89 w 109"/>
                  <a:gd name="T93" fmla="*/ 78 h 96"/>
                  <a:gd name="T94" fmla="*/ 80 w 109"/>
                  <a:gd name="T95" fmla="*/ 66 h 96"/>
                  <a:gd name="T96" fmla="*/ 83 w 109"/>
                  <a:gd name="T97" fmla="*/ 62 h 96"/>
                  <a:gd name="T98" fmla="*/ 102 w 109"/>
                  <a:gd name="T99" fmla="*/ 64 h 96"/>
                  <a:gd name="T100" fmla="*/ 89 w 109"/>
                  <a:gd name="T101" fmla="*/ 53 h 96"/>
                  <a:gd name="T102" fmla="*/ 90 w 109"/>
                  <a:gd name="T103" fmla="*/ 49 h 96"/>
                  <a:gd name="T104" fmla="*/ 91 w 109"/>
                  <a:gd name="T105" fmla="*/ 45 h 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9"/>
                  <a:gd name="T160" fmla="*/ 0 h 96"/>
                  <a:gd name="T161" fmla="*/ 109 w 109"/>
                  <a:gd name="T162" fmla="*/ 96 h 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9" h="96">
                    <a:moveTo>
                      <a:pt x="109" y="43"/>
                    </a:moveTo>
                    <a:lnTo>
                      <a:pt x="109" y="38"/>
                    </a:lnTo>
                    <a:lnTo>
                      <a:pt x="91" y="36"/>
                    </a:lnTo>
                    <a:lnTo>
                      <a:pt x="91" y="34"/>
                    </a:lnTo>
                    <a:lnTo>
                      <a:pt x="90" y="32"/>
                    </a:lnTo>
                    <a:lnTo>
                      <a:pt x="90" y="30"/>
                    </a:lnTo>
                    <a:lnTo>
                      <a:pt x="89" y="28"/>
                    </a:lnTo>
                    <a:lnTo>
                      <a:pt x="104" y="22"/>
                    </a:lnTo>
                    <a:lnTo>
                      <a:pt x="102" y="17"/>
                    </a:lnTo>
                    <a:lnTo>
                      <a:pt x="85" y="21"/>
                    </a:lnTo>
                    <a:lnTo>
                      <a:pt x="83" y="19"/>
                    </a:lnTo>
                    <a:lnTo>
                      <a:pt x="81" y="17"/>
                    </a:lnTo>
                    <a:lnTo>
                      <a:pt x="80" y="15"/>
                    </a:lnTo>
                    <a:lnTo>
                      <a:pt x="78" y="14"/>
                    </a:lnTo>
                    <a:lnTo>
                      <a:pt x="89" y="3"/>
                    </a:lnTo>
                    <a:lnTo>
                      <a:pt x="84" y="0"/>
                    </a:lnTo>
                    <a:lnTo>
                      <a:pt x="70" y="8"/>
                    </a:lnTo>
                    <a:lnTo>
                      <a:pt x="69" y="7"/>
                    </a:lnTo>
                    <a:lnTo>
                      <a:pt x="67" y="6"/>
                    </a:lnTo>
                    <a:lnTo>
                      <a:pt x="66" y="6"/>
                    </a:lnTo>
                    <a:lnTo>
                      <a:pt x="65" y="5"/>
                    </a:lnTo>
                    <a:lnTo>
                      <a:pt x="59" y="11"/>
                    </a:lnTo>
                    <a:lnTo>
                      <a:pt x="64" y="13"/>
                    </a:lnTo>
                    <a:lnTo>
                      <a:pt x="69" y="16"/>
                    </a:lnTo>
                    <a:lnTo>
                      <a:pt x="73" y="20"/>
                    </a:lnTo>
                    <a:lnTo>
                      <a:pt x="76" y="24"/>
                    </a:lnTo>
                    <a:lnTo>
                      <a:pt x="79" y="27"/>
                    </a:lnTo>
                    <a:lnTo>
                      <a:pt x="81" y="32"/>
                    </a:lnTo>
                    <a:lnTo>
                      <a:pt x="82" y="36"/>
                    </a:lnTo>
                    <a:lnTo>
                      <a:pt x="83" y="41"/>
                    </a:lnTo>
                    <a:lnTo>
                      <a:pt x="82" y="45"/>
                    </a:lnTo>
                    <a:lnTo>
                      <a:pt x="81" y="48"/>
                    </a:lnTo>
                    <a:lnTo>
                      <a:pt x="80" y="52"/>
                    </a:lnTo>
                    <a:lnTo>
                      <a:pt x="79" y="55"/>
                    </a:lnTo>
                    <a:lnTo>
                      <a:pt x="77" y="58"/>
                    </a:lnTo>
                    <a:lnTo>
                      <a:pt x="74" y="61"/>
                    </a:lnTo>
                    <a:lnTo>
                      <a:pt x="71" y="64"/>
                    </a:lnTo>
                    <a:lnTo>
                      <a:pt x="68" y="66"/>
                    </a:lnTo>
                    <a:lnTo>
                      <a:pt x="65" y="69"/>
                    </a:lnTo>
                    <a:lnTo>
                      <a:pt x="61" y="71"/>
                    </a:lnTo>
                    <a:lnTo>
                      <a:pt x="57" y="72"/>
                    </a:lnTo>
                    <a:lnTo>
                      <a:pt x="53" y="74"/>
                    </a:lnTo>
                    <a:lnTo>
                      <a:pt x="48" y="75"/>
                    </a:lnTo>
                    <a:lnTo>
                      <a:pt x="43" y="76"/>
                    </a:lnTo>
                    <a:lnTo>
                      <a:pt x="38" y="76"/>
                    </a:lnTo>
                    <a:lnTo>
                      <a:pt x="33" y="77"/>
                    </a:lnTo>
                    <a:lnTo>
                      <a:pt x="29" y="76"/>
                    </a:lnTo>
                    <a:lnTo>
                      <a:pt x="26" y="76"/>
                    </a:lnTo>
                    <a:lnTo>
                      <a:pt x="22" y="75"/>
                    </a:lnTo>
                    <a:lnTo>
                      <a:pt x="18" y="75"/>
                    </a:lnTo>
                    <a:lnTo>
                      <a:pt x="14" y="74"/>
                    </a:lnTo>
                    <a:lnTo>
                      <a:pt x="11" y="73"/>
                    </a:lnTo>
                    <a:lnTo>
                      <a:pt x="8" y="71"/>
                    </a:lnTo>
                    <a:lnTo>
                      <a:pt x="5" y="70"/>
                    </a:lnTo>
                    <a:lnTo>
                      <a:pt x="0" y="75"/>
                    </a:lnTo>
                    <a:lnTo>
                      <a:pt x="1" y="76"/>
                    </a:lnTo>
                    <a:lnTo>
                      <a:pt x="2" y="76"/>
                    </a:lnTo>
                    <a:lnTo>
                      <a:pt x="4" y="77"/>
                    </a:lnTo>
                    <a:lnTo>
                      <a:pt x="5" y="78"/>
                    </a:lnTo>
                    <a:lnTo>
                      <a:pt x="1" y="90"/>
                    </a:lnTo>
                    <a:lnTo>
                      <a:pt x="7" y="92"/>
                    </a:lnTo>
                    <a:lnTo>
                      <a:pt x="16" y="81"/>
                    </a:lnTo>
                    <a:lnTo>
                      <a:pt x="17" y="81"/>
                    </a:lnTo>
                    <a:lnTo>
                      <a:pt x="19" y="81"/>
                    </a:lnTo>
                    <a:lnTo>
                      <a:pt x="20" y="82"/>
                    </a:lnTo>
                    <a:lnTo>
                      <a:pt x="22" y="82"/>
                    </a:lnTo>
                    <a:lnTo>
                      <a:pt x="23" y="82"/>
                    </a:lnTo>
                    <a:lnTo>
                      <a:pt x="24" y="82"/>
                    </a:lnTo>
                    <a:lnTo>
                      <a:pt x="26" y="82"/>
                    </a:lnTo>
                    <a:lnTo>
                      <a:pt x="27" y="82"/>
                    </a:lnTo>
                    <a:lnTo>
                      <a:pt x="29" y="96"/>
                    </a:lnTo>
                    <a:lnTo>
                      <a:pt x="36" y="96"/>
                    </a:lnTo>
                    <a:lnTo>
                      <a:pt x="39" y="82"/>
                    </a:lnTo>
                    <a:lnTo>
                      <a:pt x="40" y="82"/>
                    </a:lnTo>
                    <a:lnTo>
                      <a:pt x="41" y="82"/>
                    </a:lnTo>
                    <a:lnTo>
                      <a:pt x="43" y="82"/>
                    </a:lnTo>
                    <a:lnTo>
                      <a:pt x="44" y="82"/>
                    </a:lnTo>
                    <a:lnTo>
                      <a:pt x="46" y="82"/>
                    </a:lnTo>
                    <a:lnTo>
                      <a:pt x="47" y="81"/>
                    </a:lnTo>
                    <a:lnTo>
                      <a:pt x="48" y="81"/>
                    </a:lnTo>
                    <a:lnTo>
                      <a:pt x="50" y="81"/>
                    </a:lnTo>
                    <a:lnTo>
                      <a:pt x="59" y="92"/>
                    </a:lnTo>
                    <a:lnTo>
                      <a:pt x="65" y="90"/>
                    </a:lnTo>
                    <a:lnTo>
                      <a:pt x="60" y="78"/>
                    </a:lnTo>
                    <a:lnTo>
                      <a:pt x="62" y="77"/>
                    </a:lnTo>
                    <a:lnTo>
                      <a:pt x="63" y="77"/>
                    </a:lnTo>
                    <a:lnTo>
                      <a:pt x="64" y="76"/>
                    </a:lnTo>
                    <a:lnTo>
                      <a:pt x="65" y="76"/>
                    </a:lnTo>
                    <a:lnTo>
                      <a:pt x="66" y="75"/>
                    </a:lnTo>
                    <a:lnTo>
                      <a:pt x="67" y="74"/>
                    </a:lnTo>
                    <a:lnTo>
                      <a:pt x="69" y="74"/>
                    </a:lnTo>
                    <a:lnTo>
                      <a:pt x="70" y="73"/>
                    </a:lnTo>
                    <a:lnTo>
                      <a:pt x="84" y="81"/>
                    </a:lnTo>
                    <a:lnTo>
                      <a:pt x="89" y="78"/>
                    </a:lnTo>
                    <a:lnTo>
                      <a:pt x="78" y="67"/>
                    </a:lnTo>
                    <a:lnTo>
                      <a:pt x="80" y="66"/>
                    </a:lnTo>
                    <a:lnTo>
                      <a:pt x="81" y="64"/>
                    </a:lnTo>
                    <a:lnTo>
                      <a:pt x="83" y="62"/>
                    </a:lnTo>
                    <a:lnTo>
                      <a:pt x="84" y="60"/>
                    </a:lnTo>
                    <a:lnTo>
                      <a:pt x="102" y="64"/>
                    </a:lnTo>
                    <a:lnTo>
                      <a:pt x="104" y="59"/>
                    </a:lnTo>
                    <a:lnTo>
                      <a:pt x="89" y="53"/>
                    </a:lnTo>
                    <a:lnTo>
                      <a:pt x="90" y="51"/>
                    </a:lnTo>
                    <a:lnTo>
                      <a:pt x="90" y="49"/>
                    </a:lnTo>
                    <a:lnTo>
                      <a:pt x="91" y="47"/>
                    </a:lnTo>
                    <a:lnTo>
                      <a:pt x="91" y="45"/>
                    </a:lnTo>
                    <a:lnTo>
                      <a:pt x="109" y="43"/>
                    </a:lnTo>
                    <a:close/>
                  </a:path>
                </a:pathLst>
              </a:custGeom>
              <a:solidFill>
                <a:srgbClr val="000000"/>
              </a:solidFill>
              <a:ln w="9525">
                <a:noFill/>
                <a:round/>
                <a:headEnd/>
                <a:tailEnd/>
              </a:ln>
            </p:spPr>
            <p:txBody>
              <a:bodyPr/>
              <a:lstStyle/>
              <a:p>
                <a:endParaRPr lang="en-US"/>
              </a:p>
            </p:txBody>
          </p:sp>
          <p:sp>
            <p:nvSpPr>
              <p:cNvPr id="40127" name="Freeform 268"/>
              <p:cNvSpPr>
                <a:spLocks/>
              </p:cNvSpPr>
              <p:nvPr/>
            </p:nvSpPr>
            <p:spPr bwMode="auto">
              <a:xfrm>
                <a:off x="2996" y="1385"/>
                <a:ext cx="108" cy="95"/>
              </a:xfrm>
              <a:custGeom>
                <a:avLst/>
                <a:gdLst>
                  <a:gd name="T0" fmla="*/ 27 w 108"/>
                  <a:gd name="T1" fmla="*/ 51 h 95"/>
                  <a:gd name="T2" fmla="*/ 29 w 108"/>
                  <a:gd name="T3" fmla="*/ 44 h 95"/>
                  <a:gd name="T4" fmla="*/ 33 w 108"/>
                  <a:gd name="T5" fmla="*/ 38 h 95"/>
                  <a:gd name="T6" fmla="*/ 38 w 108"/>
                  <a:gd name="T7" fmla="*/ 32 h 95"/>
                  <a:gd name="T8" fmla="*/ 45 w 108"/>
                  <a:gd name="T9" fmla="*/ 28 h 95"/>
                  <a:gd name="T10" fmla="*/ 53 w 108"/>
                  <a:gd name="T11" fmla="*/ 24 h 95"/>
                  <a:gd name="T12" fmla="*/ 62 w 108"/>
                  <a:gd name="T13" fmla="*/ 21 h 95"/>
                  <a:gd name="T14" fmla="*/ 71 w 108"/>
                  <a:gd name="T15" fmla="*/ 20 h 95"/>
                  <a:gd name="T16" fmla="*/ 80 w 108"/>
                  <a:gd name="T17" fmla="*/ 20 h 95"/>
                  <a:gd name="T18" fmla="*/ 87 w 108"/>
                  <a:gd name="T19" fmla="*/ 20 h 95"/>
                  <a:gd name="T20" fmla="*/ 93 w 108"/>
                  <a:gd name="T21" fmla="*/ 22 h 95"/>
                  <a:gd name="T22" fmla="*/ 99 w 108"/>
                  <a:gd name="T23" fmla="*/ 24 h 95"/>
                  <a:gd name="T24" fmla="*/ 108 w 108"/>
                  <a:gd name="T25" fmla="*/ 19 h 95"/>
                  <a:gd name="T26" fmla="*/ 106 w 108"/>
                  <a:gd name="T27" fmla="*/ 18 h 95"/>
                  <a:gd name="T28" fmla="*/ 103 w 108"/>
                  <a:gd name="T29" fmla="*/ 17 h 95"/>
                  <a:gd name="T30" fmla="*/ 102 w 108"/>
                  <a:gd name="T31" fmla="*/ 3 h 95"/>
                  <a:gd name="T32" fmla="*/ 91 w 108"/>
                  <a:gd name="T33" fmla="*/ 14 h 95"/>
                  <a:gd name="T34" fmla="*/ 89 w 108"/>
                  <a:gd name="T35" fmla="*/ 13 h 95"/>
                  <a:gd name="T36" fmla="*/ 86 w 108"/>
                  <a:gd name="T37" fmla="*/ 13 h 95"/>
                  <a:gd name="T38" fmla="*/ 83 w 108"/>
                  <a:gd name="T39" fmla="*/ 13 h 95"/>
                  <a:gd name="T40" fmla="*/ 79 w 108"/>
                  <a:gd name="T41" fmla="*/ 0 h 95"/>
                  <a:gd name="T42" fmla="*/ 70 w 108"/>
                  <a:gd name="T43" fmla="*/ 12 h 95"/>
                  <a:gd name="T44" fmla="*/ 67 w 108"/>
                  <a:gd name="T45" fmla="*/ 13 h 95"/>
                  <a:gd name="T46" fmla="*/ 64 w 108"/>
                  <a:gd name="T47" fmla="*/ 13 h 95"/>
                  <a:gd name="T48" fmla="*/ 62 w 108"/>
                  <a:gd name="T49" fmla="*/ 14 h 95"/>
                  <a:gd name="T50" fmla="*/ 59 w 108"/>
                  <a:gd name="T51" fmla="*/ 14 h 95"/>
                  <a:gd name="T52" fmla="*/ 44 w 108"/>
                  <a:gd name="T53" fmla="*/ 5 h 95"/>
                  <a:gd name="T54" fmla="*/ 47 w 108"/>
                  <a:gd name="T55" fmla="*/ 18 h 95"/>
                  <a:gd name="T56" fmla="*/ 44 w 108"/>
                  <a:gd name="T57" fmla="*/ 19 h 95"/>
                  <a:gd name="T58" fmla="*/ 42 w 108"/>
                  <a:gd name="T59" fmla="*/ 20 h 95"/>
                  <a:gd name="T60" fmla="*/ 40 w 108"/>
                  <a:gd name="T61" fmla="*/ 21 h 95"/>
                  <a:gd name="T62" fmla="*/ 25 w 108"/>
                  <a:gd name="T63" fmla="*/ 14 h 95"/>
                  <a:gd name="T64" fmla="*/ 31 w 108"/>
                  <a:gd name="T65" fmla="*/ 28 h 95"/>
                  <a:gd name="T66" fmla="*/ 27 w 108"/>
                  <a:gd name="T67" fmla="*/ 31 h 95"/>
                  <a:gd name="T68" fmla="*/ 24 w 108"/>
                  <a:gd name="T69" fmla="*/ 35 h 95"/>
                  <a:gd name="T70" fmla="*/ 4 w 108"/>
                  <a:gd name="T71" fmla="*/ 36 h 95"/>
                  <a:gd name="T72" fmla="*/ 19 w 108"/>
                  <a:gd name="T73" fmla="*/ 44 h 95"/>
                  <a:gd name="T74" fmla="*/ 18 w 108"/>
                  <a:gd name="T75" fmla="*/ 48 h 95"/>
                  <a:gd name="T76" fmla="*/ 0 w 108"/>
                  <a:gd name="T77" fmla="*/ 52 h 95"/>
                  <a:gd name="T78" fmla="*/ 18 w 108"/>
                  <a:gd name="T79" fmla="*/ 59 h 95"/>
                  <a:gd name="T80" fmla="*/ 19 w 108"/>
                  <a:gd name="T81" fmla="*/ 63 h 95"/>
                  <a:gd name="T82" fmla="*/ 20 w 108"/>
                  <a:gd name="T83" fmla="*/ 67 h 95"/>
                  <a:gd name="T84" fmla="*/ 7 w 108"/>
                  <a:gd name="T85" fmla="*/ 78 h 95"/>
                  <a:gd name="T86" fmla="*/ 26 w 108"/>
                  <a:gd name="T87" fmla="*/ 76 h 95"/>
                  <a:gd name="T88" fmla="*/ 29 w 108"/>
                  <a:gd name="T89" fmla="*/ 80 h 95"/>
                  <a:gd name="T90" fmla="*/ 20 w 108"/>
                  <a:gd name="T91" fmla="*/ 92 h 95"/>
                  <a:gd name="T92" fmla="*/ 39 w 108"/>
                  <a:gd name="T93" fmla="*/ 87 h 95"/>
                  <a:gd name="T94" fmla="*/ 41 w 108"/>
                  <a:gd name="T95" fmla="*/ 88 h 95"/>
                  <a:gd name="T96" fmla="*/ 43 w 108"/>
                  <a:gd name="T97" fmla="*/ 89 h 95"/>
                  <a:gd name="T98" fmla="*/ 43 w 108"/>
                  <a:gd name="T99" fmla="*/ 81 h 95"/>
                  <a:gd name="T100" fmla="*/ 36 w 108"/>
                  <a:gd name="T101" fmla="*/ 75 h 95"/>
                  <a:gd name="T102" fmla="*/ 30 w 108"/>
                  <a:gd name="T103" fmla="*/ 68 h 95"/>
                  <a:gd name="T104" fmla="*/ 28 w 108"/>
                  <a:gd name="T105" fmla="*/ 59 h 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8"/>
                  <a:gd name="T160" fmla="*/ 0 h 95"/>
                  <a:gd name="T161" fmla="*/ 108 w 108"/>
                  <a:gd name="T162" fmla="*/ 95 h 9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8" h="95">
                    <a:moveTo>
                      <a:pt x="27" y="55"/>
                    </a:moveTo>
                    <a:lnTo>
                      <a:pt x="27" y="51"/>
                    </a:lnTo>
                    <a:lnTo>
                      <a:pt x="28" y="48"/>
                    </a:lnTo>
                    <a:lnTo>
                      <a:pt x="29" y="44"/>
                    </a:lnTo>
                    <a:lnTo>
                      <a:pt x="31" y="41"/>
                    </a:lnTo>
                    <a:lnTo>
                      <a:pt x="33" y="38"/>
                    </a:lnTo>
                    <a:lnTo>
                      <a:pt x="36" y="35"/>
                    </a:lnTo>
                    <a:lnTo>
                      <a:pt x="38" y="32"/>
                    </a:lnTo>
                    <a:lnTo>
                      <a:pt x="42" y="30"/>
                    </a:lnTo>
                    <a:lnTo>
                      <a:pt x="45" y="28"/>
                    </a:lnTo>
                    <a:lnTo>
                      <a:pt x="49" y="26"/>
                    </a:lnTo>
                    <a:lnTo>
                      <a:pt x="53" y="24"/>
                    </a:lnTo>
                    <a:lnTo>
                      <a:pt x="57" y="22"/>
                    </a:lnTo>
                    <a:lnTo>
                      <a:pt x="62" y="21"/>
                    </a:lnTo>
                    <a:lnTo>
                      <a:pt x="67" y="20"/>
                    </a:lnTo>
                    <a:lnTo>
                      <a:pt x="71" y="20"/>
                    </a:lnTo>
                    <a:lnTo>
                      <a:pt x="76" y="20"/>
                    </a:lnTo>
                    <a:lnTo>
                      <a:pt x="80" y="20"/>
                    </a:lnTo>
                    <a:lnTo>
                      <a:pt x="83" y="20"/>
                    </a:lnTo>
                    <a:lnTo>
                      <a:pt x="87" y="20"/>
                    </a:lnTo>
                    <a:lnTo>
                      <a:pt x="90" y="21"/>
                    </a:lnTo>
                    <a:lnTo>
                      <a:pt x="93" y="22"/>
                    </a:lnTo>
                    <a:lnTo>
                      <a:pt x="96" y="23"/>
                    </a:lnTo>
                    <a:lnTo>
                      <a:pt x="99" y="24"/>
                    </a:lnTo>
                    <a:lnTo>
                      <a:pt x="102" y="25"/>
                    </a:lnTo>
                    <a:lnTo>
                      <a:pt x="108" y="19"/>
                    </a:lnTo>
                    <a:lnTo>
                      <a:pt x="107" y="19"/>
                    </a:lnTo>
                    <a:lnTo>
                      <a:pt x="106" y="18"/>
                    </a:lnTo>
                    <a:lnTo>
                      <a:pt x="105" y="18"/>
                    </a:lnTo>
                    <a:lnTo>
                      <a:pt x="103" y="17"/>
                    </a:lnTo>
                    <a:lnTo>
                      <a:pt x="108" y="5"/>
                    </a:lnTo>
                    <a:lnTo>
                      <a:pt x="102" y="3"/>
                    </a:lnTo>
                    <a:lnTo>
                      <a:pt x="93" y="14"/>
                    </a:lnTo>
                    <a:lnTo>
                      <a:pt x="91" y="14"/>
                    </a:lnTo>
                    <a:lnTo>
                      <a:pt x="90" y="14"/>
                    </a:lnTo>
                    <a:lnTo>
                      <a:pt x="89" y="13"/>
                    </a:lnTo>
                    <a:lnTo>
                      <a:pt x="87" y="13"/>
                    </a:lnTo>
                    <a:lnTo>
                      <a:pt x="86" y="13"/>
                    </a:lnTo>
                    <a:lnTo>
                      <a:pt x="84" y="13"/>
                    </a:lnTo>
                    <a:lnTo>
                      <a:pt x="83" y="13"/>
                    </a:lnTo>
                    <a:lnTo>
                      <a:pt x="82" y="12"/>
                    </a:lnTo>
                    <a:lnTo>
                      <a:pt x="79" y="0"/>
                    </a:lnTo>
                    <a:lnTo>
                      <a:pt x="72" y="0"/>
                    </a:lnTo>
                    <a:lnTo>
                      <a:pt x="70" y="12"/>
                    </a:lnTo>
                    <a:lnTo>
                      <a:pt x="69" y="13"/>
                    </a:lnTo>
                    <a:lnTo>
                      <a:pt x="67" y="13"/>
                    </a:lnTo>
                    <a:lnTo>
                      <a:pt x="66" y="13"/>
                    </a:lnTo>
                    <a:lnTo>
                      <a:pt x="64" y="13"/>
                    </a:lnTo>
                    <a:lnTo>
                      <a:pt x="63" y="13"/>
                    </a:lnTo>
                    <a:lnTo>
                      <a:pt x="62" y="14"/>
                    </a:lnTo>
                    <a:lnTo>
                      <a:pt x="60" y="14"/>
                    </a:lnTo>
                    <a:lnTo>
                      <a:pt x="59" y="14"/>
                    </a:lnTo>
                    <a:lnTo>
                      <a:pt x="50" y="3"/>
                    </a:lnTo>
                    <a:lnTo>
                      <a:pt x="44" y="5"/>
                    </a:lnTo>
                    <a:lnTo>
                      <a:pt x="48" y="17"/>
                    </a:lnTo>
                    <a:lnTo>
                      <a:pt x="47" y="18"/>
                    </a:lnTo>
                    <a:lnTo>
                      <a:pt x="46" y="18"/>
                    </a:lnTo>
                    <a:lnTo>
                      <a:pt x="44" y="19"/>
                    </a:lnTo>
                    <a:lnTo>
                      <a:pt x="43" y="19"/>
                    </a:lnTo>
                    <a:lnTo>
                      <a:pt x="42" y="20"/>
                    </a:lnTo>
                    <a:lnTo>
                      <a:pt x="41" y="21"/>
                    </a:lnTo>
                    <a:lnTo>
                      <a:pt x="40" y="21"/>
                    </a:lnTo>
                    <a:lnTo>
                      <a:pt x="39" y="22"/>
                    </a:lnTo>
                    <a:lnTo>
                      <a:pt x="25" y="14"/>
                    </a:lnTo>
                    <a:lnTo>
                      <a:pt x="20" y="17"/>
                    </a:lnTo>
                    <a:lnTo>
                      <a:pt x="31" y="28"/>
                    </a:lnTo>
                    <a:lnTo>
                      <a:pt x="29" y="29"/>
                    </a:lnTo>
                    <a:lnTo>
                      <a:pt x="27" y="31"/>
                    </a:lnTo>
                    <a:lnTo>
                      <a:pt x="26" y="33"/>
                    </a:lnTo>
                    <a:lnTo>
                      <a:pt x="24" y="35"/>
                    </a:lnTo>
                    <a:lnTo>
                      <a:pt x="7" y="31"/>
                    </a:lnTo>
                    <a:lnTo>
                      <a:pt x="4" y="36"/>
                    </a:lnTo>
                    <a:lnTo>
                      <a:pt x="20" y="42"/>
                    </a:lnTo>
                    <a:lnTo>
                      <a:pt x="19" y="44"/>
                    </a:lnTo>
                    <a:lnTo>
                      <a:pt x="19" y="46"/>
                    </a:lnTo>
                    <a:lnTo>
                      <a:pt x="18" y="48"/>
                    </a:lnTo>
                    <a:lnTo>
                      <a:pt x="18" y="50"/>
                    </a:lnTo>
                    <a:lnTo>
                      <a:pt x="0" y="52"/>
                    </a:lnTo>
                    <a:lnTo>
                      <a:pt x="0" y="57"/>
                    </a:lnTo>
                    <a:lnTo>
                      <a:pt x="18" y="59"/>
                    </a:lnTo>
                    <a:lnTo>
                      <a:pt x="18" y="61"/>
                    </a:lnTo>
                    <a:lnTo>
                      <a:pt x="19" y="63"/>
                    </a:lnTo>
                    <a:lnTo>
                      <a:pt x="20" y="65"/>
                    </a:lnTo>
                    <a:lnTo>
                      <a:pt x="20" y="67"/>
                    </a:lnTo>
                    <a:lnTo>
                      <a:pt x="4" y="73"/>
                    </a:lnTo>
                    <a:lnTo>
                      <a:pt x="7" y="78"/>
                    </a:lnTo>
                    <a:lnTo>
                      <a:pt x="24" y="74"/>
                    </a:lnTo>
                    <a:lnTo>
                      <a:pt x="26" y="76"/>
                    </a:lnTo>
                    <a:lnTo>
                      <a:pt x="27" y="78"/>
                    </a:lnTo>
                    <a:lnTo>
                      <a:pt x="29" y="80"/>
                    </a:lnTo>
                    <a:lnTo>
                      <a:pt x="31" y="81"/>
                    </a:lnTo>
                    <a:lnTo>
                      <a:pt x="20" y="92"/>
                    </a:lnTo>
                    <a:lnTo>
                      <a:pt x="25" y="95"/>
                    </a:lnTo>
                    <a:lnTo>
                      <a:pt x="39" y="87"/>
                    </a:lnTo>
                    <a:lnTo>
                      <a:pt x="40" y="88"/>
                    </a:lnTo>
                    <a:lnTo>
                      <a:pt x="41" y="88"/>
                    </a:lnTo>
                    <a:lnTo>
                      <a:pt x="42" y="89"/>
                    </a:lnTo>
                    <a:lnTo>
                      <a:pt x="43" y="89"/>
                    </a:lnTo>
                    <a:lnTo>
                      <a:pt x="48" y="84"/>
                    </a:lnTo>
                    <a:lnTo>
                      <a:pt x="43" y="81"/>
                    </a:lnTo>
                    <a:lnTo>
                      <a:pt x="39" y="78"/>
                    </a:lnTo>
                    <a:lnTo>
                      <a:pt x="36" y="75"/>
                    </a:lnTo>
                    <a:lnTo>
                      <a:pt x="33" y="71"/>
                    </a:lnTo>
                    <a:lnTo>
                      <a:pt x="30" y="68"/>
                    </a:lnTo>
                    <a:lnTo>
                      <a:pt x="29" y="64"/>
                    </a:lnTo>
                    <a:lnTo>
                      <a:pt x="28" y="59"/>
                    </a:lnTo>
                    <a:lnTo>
                      <a:pt x="27" y="55"/>
                    </a:lnTo>
                    <a:close/>
                  </a:path>
                </a:pathLst>
              </a:custGeom>
              <a:solidFill>
                <a:srgbClr val="000000"/>
              </a:solidFill>
              <a:ln w="9525">
                <a:noFill/>
                <a:round/>
                <a:headEnd/>
                <a:tailEnd/>
              </a:ln>
            </p:spPr>
            <p:txBody>
              <a:bodyPr/>
              <a:lstStyle/>
              <a:p>
                <a:endParaRPr lang="en-US"/>
              </a:p>
            </p:txBody>
          </p:sp>
          <p:sp>
            <p:nvSpPr>
              <p:cNvPr id="40128" name="Freeform 269"/>
              <p:cNvSpPr>
                <a:spLocks/>
              </p:cNvSpPr>
              <p:nvPr/>
            </p:nvSpPr>
            <p:spPr bwMode="auto">
              <a:xfrm>
                <a:off x="3057" y="1425"/>
                <a:ext cx="40" cy="33"/>
              </a:xfrm>
              <a:custGeom>
                <a:avLst/>
                <a:gdLst>
                  <a:gd name="T0" fmla="*/ 40 w 40"/>
                  <a:gd name="T1" fmla="*/ 15 h 33"/>
                  <a:gd name="T2" fmla="*/ 40 w 40"/>
                  <a:gd name="T3" fmla="*/ 13 h 33"/>
                  <a:gd name="T4" fmla="*/ 39 w 40"/>
                  <a:gd name="T5" fmla="*/ 10 h 33"/>
                  <a:gd name="T6" fmla="*/ 38 w 40"/>
                  <a:gd name="T7" fmla="*/ 8 h 33"/>
                  <a:gd name="T8" fmla="*/ 37 w 40"/>
                  <a:gd name="T9" fmla="*/ 6 h 33"/>
                  <a:gd name="T10" fmla="*/ 35 w 40"/>
                  <a:gd name="T11" fmla="*/ 4 h 33"/>
                  <a:gd name="T12" fmla="*/ 32 w 40"/>
                  <a:gd name="T13" fmla="*/ 2 h 33"/>
                  <a:gd name="T14" fmla="*/ 30 w 40"/>
                  <a:gd name="T15" fmla="*/ 1 h 33"/>
                  <a:gd name="T16" fmla="*/ 27 w 40"/>
                  <a:gd name="T17" fmla="*/ 0 h 33"/>
                  <a:gd name="T18" fmla="*/ 0 w 40"/>
                  <a:gd name="T19" fmla="*/ 29 h 33"/>
                  <a:gd name="T20" fmla="*/ 2 w 40"/>
                  <a:gd name="T21" fmla="*/ 30 h 33"/>
                  <a:gd name="T22" fmla="*/ 4 w 40"/>
                  <a:gd name="T23" fmla="*/ 31 h 33"/>
                  <a:gd name="T24" fmla="*/ 5 w 40"/>
                  <a:gd name="T25" fmla="*/ 31 h 33"/>
                  <a:gd name="T26" fmla="*/ 7 w 40"/>
                  <a:gd name="T27" fmla="*/ 32 h 33"/>
                  <a:gd name="T28" fmla="*/ 9 w 40"/>
                  <a:gd name="T29" fmla="*/ 32 h 33"/>
                  <a:gd name="T30" fmla="*/ 11 w 40"/>
                  <a:gd name="T31" fmla="*/ 32 h 33"/>
                  <a:gd name="T32" fmla="*/ 13 w 40"/>
                  <a:gd name="T33" fmla="*/ 33 h 33"/>
                  <a:gd name="T34" fmla="*/ 15 w 40"/>
                  <a:gd name="T35" fmla="*/ 33 h 33"/>
                  <a:gd name="T36" fmla="*/ 20 w 40"/>
                  <a:gd name="T37" fmla="*/ 32 h 33"/>
                  <a:gd name="T38" fmla="*/ 25 w 40"/>
                  <a:gd name="T39" fmla="*/ 31 h 33"/>
                  <a:gd name="T40" fmla="*/ 29 w 40"/>
                  <a:gd name="T41" fmla="*/ 30 h 33"/>
                  <a:gd name="T42" fmla="*/ 33 w 40"/>
                  <a:gd name="T43" fmla="*/ 28 h 33"/>
                  <a:gd name="T44" fmla="*/ 36 w 40"/>
                  <a:gd name="T45" fmla="*/ 25 h 33"/>
                  <a:gd name="T46" fmla="*/ 38 w 40"/>
                  <a:gd name="T47" fmla="*/ 22 h 33"/>
                  <a:gd name="T48" fmla="*/ 40 w 40"/>
                  <a:gd name="T49" fmla="*/ 19 h 33"/>
                  <a:gd name="T50" fmla="*/ 40 w 40"/>
                  <a:gd name="T51" fmla="*/ 15 h 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33"/>
                  <a:gd name="T80" fmla="*/ 40 w 40"/>
                  <a:gd name="T81" fmla="*/ 33 h 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33">
                    <a:moveTo>
                      <a:pt x="40" y="15"/>
                    </a:moveTo>
                    <a:lnTo>
                      <a:pt x="40" y="13"/>
                    </a:lnTo>
                    <a:lnTo>
                      <a:pt x="39" y="10"/>
                    </a:lnTo>
                    <a:lnTo>
                      <a:pt x="38" y="8"/>
                    </a:lnTo>
                    <a:lnTo>
                      <a:pt x="37" y="6"/>
                    </a:lnTo>
                    <a:lnTo>
                      <a:pt x="35" y="4"/>
                    </a:lnTo>
                    <a:lnTo>
                      <a:pt x="32" y="2"/>
                    </a:lnTo>
                    <a:lnTo>
                      <a:pt x="30" y="1"/>
                    </a:lnTo>
                    <a:lnTo>
                      <a:pt x="27" y="0"/>
                    </a:lnTo>
                    <a:lnTo>
                      <a:pt x="0" y="29"/>
                    </a:lnTo>
                    <a:lnTo>
                      <a:pt x="2" y="30"/>
                    </a:lnTo>
                    <a:lnTo>
                      <a:pt x="4" y="31"/>
                    </a:lnTo>
                    <a:lnTo>
                      <a:pt x="5" y="31"/>
                    </a:lnTo>
                    <a:lnTo>
                      <a:pt x="7" y="32"/>
                    </a:lnTo>
                    <a:lnTo>
                      <a:pt x="9" y="32"/>
                    </a:lnTo>
                    <a:lnTo>
                      <a:pt x="11" y="32"/>
                    </a:lnTo>
                    <a:lnTo>
                      <a:pt x="13" y="33"/>
                    </a:lnTo>
                    <a:lnTo>
                      <a:pt x="15" y="33"/>
                    </a:lnTo>
                    <a:lnTo>
                      <a:pt x="20" y="32"/>
                    </a:lnTo>
                    <a:lnTo>
                      <a:pt x="25" y="31"/>
                    </a:lnTo>
                    <a:lnTo>
                      <a:pt x="29" y="30"/>
                    </a:lnTo>
                    <a:lnTo>
                      <a:pt x="33" y="28"/>
                    </a:lnTo>
                    <a:lnTo>
                      <a:pt x="36" y="25"/>
                    </a:lnTo>
                    <a:lnTo>
                      <a:pt x="38" y="22"/>
                    </a:lnTo>
                    <a:lnTo>
                      <a:pt x="40" y="19"/>
                    </a:lnTo>
                    <a:lnTo>
                      <a:pt x="40" y="15"/>
                    </a:lnTo>
                    <a:close/>
                  </a:path>
                </a:pathLst>
              </a:custGeom>
              <a:solidFill>
                <a:srgbClr val="000000"/>
              </a:solidFill>
              <a:ln w="9525">
                <a:noFill/>
                <a:round/>
                <a:headEnd/>
                <a:tailEnd/>
              </a:ln>
            </p:spPr>
            <p:txBody>
              <a:bodyPr/>
              <a:lstStyle/>
              <a:p>
                <a:endParaRPr lang="en-US"/>
              </a:p>
            </p:txBody>
          </p:sp>
          <p:sp>
            <p:nvSpPr>
              <p:cNvPr id="40129" name="Freeform 270"/>
              <p:cNvSpPr>
                <a:spLocks/>
              </p:cNvSpPr>
              <p:nvPr/>
            </p:nvSpPr>
            <p:spPr bwMode="auto">
              <a:xfrm>
                <a:off x="3048" y="1422"/>
                <a:ext cx="36" cy="32"/>
              </a:xfrm>
              <a:custGeom>
                <a:avLst/>
                <a:gdLst>
                  <a:gd name="T0" fmla="*/ 24 w 36"/>
                  <a:gd name="T1" fmla="*/ 0 h 32"/>
                  <a:gd name="T2" fmla="*/ 19 w 36"/>
                  <a:gd name="T3" fmla="*/ 1 h 32"/>
                  <a:gd name="T4" fmla="*/ 15 w 36"/>
                  <a:gd name="T5" fmla="*/ 2 h 32"/>
                  <a:gd name="T6" fmla="*/ 11 w 36"/>
                  <a:gd name="T7" fmla="*/ 3 h 32"/>
                  <a:gd name="T8" fmla="*/ 7 w 36"/>
                  <a:gd name="T9" fmla="*/ 5 h 32"/>
                  <a:gd name="T10" fmla="*/ 4 w 36"/>
                  <a:gd name="T11" fmla="*/ 8 h 32"/>
                  <a:gd name="T12" fmla="*/ 2 w 36"/>
                  <a:gd name="T13" fmla="*/ 11 h 32"/>
                  <a:gd name="T14" fmla="*/ 0 w 36"/>
                  <a:gd name="T15" fmla="*/ 14 h 32"/>
                  <a:gd name="T16" fmla="*/ 0 w 36"/>
                  <a:gd name="T17" fmla="*/ 18 h 32"/>
                  <a:gd name="T18" fmla="*/ 0 w 36"/>
                  <a:gd name="T19" fmla="*/ 20 h 32"/>
                  <a:gd name="T20" fmla="*/ 1 w 36"/>
                  <a:gd name="T21" fmla="*/ 22 h 32"/>
                  <a:gd name="T22" fmla="*/ 1 w 36"/>
                  <a:gd name="T23" fmla="*/ 24 h 32"/>
                  <a:gd name="T24" fmla="*/ 3 w 36"/>
                  <a:gd name="T25" fmla="*/ 26 h 32"/>
                  <a:gd name="T26" fmla="*/ 4 w 36"/>
                  <a:gd name="T27" fmla="*/ 28 h 32"/>
                  <a:gd name="T28" fmla="*/ 5 w 36"/>
                  <a:gd name="T29" fmla="*/ 29 h 32"/>
                  <a:gd name="T30" fmla="*/ 7 w 36"/>
                  <a:gd name="T31" fmla="*/ 31 h 32"/>
                  <a:gd name="T32" fmla="*/ 9 w 36"/>
                  <a:gd name="T33" fmla="*/ 32 h 32"/>
                  <a:gd name="T34" fmla="*/ 36 w 36"/>
                  <a:gd name="T35" fmla="*/ 3 h 32"/>
                  <a:gd name="T36" fmla="*/ 35 w 36"/>
                  <a:gd name="T37" fmla="*/ 2 h 32"/>
                  <a:gd name="T38" fmla="*/ 34 w 36"/>
                  <a:gd name="T39" fmla="*/ 2 h 32"/>
                  <a:gd name="T40" fmla="*/ 32 w 36"/>
                  <a:gd name="T41" fmla="*/ 1 h 32"/>
                  <a:gd name="T42" fmla="*/ 31 w 36"/>
                  <a:gd name="T43" fmla="*/ 1 h 32"/>
                  <a:gd name="T44" fmla="*/ 29 w 36"/>
                  <a:gd name="T45" fmla="*/ 1 h 32"/>
                  <a:gd name="T46" fmla="*/ 28 w 36"/>
                  <a:gd name="T47" fmla="*/ 0 h 32"/>
                  <a:gd name="T48" fmla="*/ 26 w 36"/>
                  <a:gd name="T49" fmla="*/ 0 h 32"/>
                  <a:gd name="T50" fmla="*/ 24 w 36"/>
                  <a:gd name="T51" fmla="*/ 0 h 3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
                  <a:gd name="T79" fmla="*/ 0 h 32"/>
                  <a:gd name="T80" fmla="*/ 36 w 36"/>
                  <a:gd name="T81" fmla="*/ 32 h 3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 h="32">
                    <a:moveTo>
                      <a:pt x="24" y="0"/>
                    </a:moveTo>
                    <a:lnTo>
                      <a:pt x="19" y="1"/>
                    </a:lnTo>
                    <a:lnTo>
                      <a:pt x="15" y="2"/>
                    </a:lnTo>
                    <a:lnTo>
                      <a:pt x="11" y="3"/>
                    </a:lnTo>
                    <a:lnTo>
                      <a:pt x="7" y="5"/>
                    </a:lnTo>
                    <a:lnTo>
                      <a:pt x="4" y="8"/>
                    </a:lnTo>
                    <a:lnTo>
                      <a:pt x="2" y="11"/>
                    </a:lnTo>
                    <a:lnTo>
                      <a:pt x="0" y="14"/>
                    </a:lnTo>
                    <a:lnTo>
                      <a:pt x="0" y="18"/>
                    </a:lnTo>
                    <a:lnTo>
                      <a:pt x="0" y="20"/>
                    </a:lnTo>
                    <a:lnTo>
                      <a:pt x="1" y="22"/>
                    </a:lnTo>
                    <a:lnTo>
                      <a:pt x="1" y="24"/>
                    </a:lnTo>
                    <a:lnTo>
                      <a:pt x="3" y="26"/>
                    </a:lnTo>
                    <a:lnTo>
                      <a:pt x="4" y="28"/>
                    </a:lnTo>
                    <a:lnTo>
                      <a:pt x="5" y="29"/>
                    </a:lnTo>
                    <a:lnTo>
                      <a:pt x="7" y="31"/>
                    </a:lnTo>
                    <a:lnTo>
                      <a:pt x="9" y="32"/>
                    </a:lnTo>
                    <a:lnTo>
                      <a:pt x="36" y="3"/>
                    </a:lnTo>
                    <a:lnTo>
                      <a:pt x="35" y="2"/>
                    </a:lnTo>
                    <a:lnTo>
                      <a:pt x="34" y="2"/>
                    </a:lnTo>
                    <a:lnTo>
                      <a:pt x="32" y="1"/>
                    </a:lnTo>
                    <a:lnTo>
                      <a:pt x="31" y="1"/>
                    </a:lnTo>
                    <a:lnTo>
                      <a:pt x="29" y="1"/>
                    </a:lnTo>
                    <a:lnTo>
                      <a:pt x="28" y="0"/>
                    </a:lnTo>
                    <a:lnTo>
                      <a:pt x="26" y="0"/>
                    </a:lnTo>
                    <a:lnTo>
                      <a:pt x="24" y="0"/>
                    </a:lnTo>
                    <a:close/>
                  </a:path>
                </a:pathLst>
              </a:custGeom>
              <a:solidFill>
                <a:srgbClr val="000000"/>
              </a:solidFill>
              <a:ln w="9525">
                <a:noFill/>
                <a:round/>
                <a:headEnd/>
                <a:tailEnd/>
              </a:ln>
            </p:spPr>
            <p:txBody>
              <a:bodyPr/>
              <a:lstStyle/>
              <a:p>
                <a:endParaRPr lang="en-US"/>
              </a:p>
            </p:txBody>
          </p:sp>
          <p:sp>
            <p:nvSpPr>
              <p:cNvPr id="40130" name="Freeform 271"/>
              <p:cNvSpPr>
                <a:spLocks/>
              </p:cNvSpPr>
              <p:nvPr/>
            </p:nvSpPr>
            <p:spPr bwMode="auto">
              <a:xfrm>
                <a:off x="3104" y="1303"/>
                <a:ext cx="141" cy="107"/>
              </a:xfrm>
              <a:custGeom>
                <a:avLst/>
                <a:gdLst>
                  <a:gd name="T0" fmla="*/ 141 w 141"/>
                  <a:gd name="T1" fmla="*/ 48 h 107"/>
                  <a:gd name="T2" fmla="*/ 120 w 141"/>
                  <a:gd name="T3" fmla="*/ 42 h 107"/>
                  <a:gd name="T4" fmla="*/ 120 w 141"/>
                  <a:gd name="T5" fmla="*/ 37 h 107"/>
                  <a:gd name="T6" fmla="*/ 140 w 141"/>
                  <a:gd name="T7" fmla="*/ 29 h 107"/>
                  <a:gd name="T8" fmla="*/ 116 w 141"/>
                  <a:gd name="T9" fmla="*/ 25 h 107"/>
                  <a:gd name="T10" fmla="*/ 113 w 141"/>
                  <a:gd name="T11" fmla="*/ 20 h 107"/>
                  <a:gd name="T12" fmla="*/ 110 w 141"/>
                  <a:gd name="T13" fmla="*/ 16 h 107"/>
                  <a:gd name="T14" fmla="*/ 121 w 141"/>
                  <a:gd name="T15" fmla="*/ 0 h 107"/>
                  <a:gd name="T16" fmla="*/ 101 w 141"/>
                  <a:gd name="T17" fmla="*/ 6 h 107"/>
                  <a:gd name="T18" fmla="*/ 98 w 141"/>
                  <a:gd name="T19" fmla="*/ 5 h 107"/>
                  <a:gd name="T20" fmla="*/ 89 w 141"/>
                  <a:gd name="T21" fmla="*/ 10 h 107"/>
                  <a:gd name="T22" fmla="*/ 99 w 141"/>
                  <a:gd name="T23" fmla="*/ 18 h 107"/>
                  <a:gd name="T24" fmla="*/ 106 w 141"/>
                  <a:gd name="T25" fmla="*/ 27 h 107"/>
                  <a:gd name="T26" fmla="*/ 109 w 141"/>
                  <a:gd name="T27" fmla="*/ 37 h 107"/>
                  <a:gd name="T28" fmla="*/ 109 w 141"/>
                  <a:gd name="T29" fmla="*/ 49 h 107"/>
                  <a:gd name="T30" fmla="*/ 106 w 141"/>
                  <a:gd name="T31" fmla="*/ 57 h 107"/>
                  <a:gd name="T32" fmla="*/ 101 w 141"/>
                  <a:gd name="T33" fmla="*/ 64 h 107"/>
                  <a:gd name="T34" fmla="*/ 94 w 141"/>
                  <a:gd name="T35" fmla="*/ 71 h 107"/>
                  <a:gd name="T36" fmla="*/ 86 w 141"/>
                  <a:gd name="T37" fmla="*/ 76 h 107"/>
                  <a:gd name="T38" fmla="*/ 76 w 141"/>
                  <a:gd name="T39" fmla="*/ 81 h 107"/>
                  <a:gd name="T40" fmla="*/ 65 w 141"/>
                  <a:gd name="T41" fmla="*/ 84 h 107"/>
                  <a:gd name="T42" fmla="*/ 54 w 141"/>
                  <a:gd name="T43" fmla="*/ 85 h 107"/>
                  <a:gd name="T44" fmla="*/ 42 w 141"/>
                  <a:gd name="T45" fmla="*/ 84 h 107"/>
                  <a:gd name="T46" fmla="*/ 33 w 141"/>
                  <a:gd name="T47" fmla="*/ 83 h 107"/>
                  <a:gd name="T48" fmla="*/ 24 w 141"/>
                  <a:gd name="T49" fmla="*/ 80 h 107"/>
                  <a:gd name="T50" fmla="*/ 16 w 141"/>
                  <a:gd name="T51" fmla="*/ 77 h 107"/>
                  <a:gd name="T52" fmla="*/ 9 w 141"/>
                  <a:gd name="T53" fmla="*/ 73 h 107"/>
                  <a:gd name="T54" fmla="*/ 4 w 141"/>
                  <a:gd name="T55" fmla="*/ 80 h 107"/>
                  <a:gd name="T56" fmla="*/ 7 w 141"/>
                  <a:gd name="T57" fmla="*/ 81 h 107"/>
                  <a:gd name="T58" fmla="*/ 0 w 141"/>
                  <a:gd name="T59" fmla="*/ 97 h 107"/>
                  <a:gd name="T60" fmla="*/ 20 w 141"/>
                  <a:gd name="T61" fmla="*/ 87 h 107"/>
                  <a:gd name="T62" fmla="*/ 23 w 141"/>
                  <a:gd name="T63" fmla="*/ 88 h 107"/>
                  <a:gd name="T64" fmla="*/ 27 w 141"/>
                  <a:gd name="T65" fmla="*/ 89 h 107"/>
                  <a:gd name="T66" fmla="*/ 30 w 141"/>
                  <a:gd name="T67" fmla="*/ 90 h 107"/>
                  <a:gd name="T68" fmla="*/ 33 w 141"/>
                  <a:gd name="T69" fmla="*/ 91 h 107"/>
                  <a:gd name="T70" fmla="*/ 41 w 141"/>
                  <a:gd name="T71" fmla="*/ 107 h 107"/>
                  <a:gd name="T72" fmla="*/ 49 w 141"/>
                  <a:gd name="T73" fmla="*/ 92 h 107"/>
                  <a:gd name="T74" fmla="*/ 52 w 141"/>
                  <a:gd name="T75" fmla="*/ 92 h 107"/>
                  <a:gd name="T76" fmla="*/ 55 w 141"/>
                  <a:gd name="T77" fmla="*/ 92 h 107"/>
                  <a:gd name="T78" fmla="*/ 59 w 141"/>
                  <a:gd name="T79" fmla="*/ 92 h 107"/>
                  <a:gd name="T80" fmla="*/ 68 w 141"/>
                  <a:gd name="T81" fmla="*/ 106 h 107"/>
                  <a:gd name="T82" fmla="*/ 74 w 141"/>
                  <a:gd name="T83" fmla="*/ 89 h 107"/>
                  <a:gd name="T84" fmla="*/ 77 w 141"/>
                  <a:gd name="T85" fmla="*/ 88 h 107"/>
                  <a:gd name="T86" fmla="*/ 80 w 141"/>
                  <a:gd name="T87" fmla="*/ 87 h 107"/>
                  <a:gd name="T88" fmla="*/ 83 w 141"/>
                  <a:gd name="T89" fmla="*/ 86 h 107"/>
                  <a:gd name="T90" fmla="*/ 86 w 141"/>
                  <a:gd name="T91" fmla="*/ 85 h 107"/>
                  <a:gd name="T92" fmla="*/ 108 w 141"/>
                  <a:gd name="T93" fmla="*/ 93 h 107"/>
                  <a:gd name="T94" fmla="*/ 98 w 141"/>
                  <a:gd name="T95" fmla="*/ 78 h 107"/>
                  <a:gd name="T96" fmla="*/ 101 w 141"/>
                  <a:gd name="T97" fmla="*/ 77 h 107"/>
                  <a:gd name="T98" fmla="*/ 103 w 141"/>
                  <a:gd name="T99" fmla="*/ 75 h 107"/>
                  <a:gd name="T100" fmla="*/ 105 w 141"/>
                  <a:gd name="T101" fmla="*/ 73 h 107"/>
                  <a:gd name="T102" fmla="*/ 126 w 141"/>
                  <a:gd name="T103" fmla="*/ 78 h 107"/>
                  <a:gd name="T104" fmla="*/ 113 w 141"/>
                  <a:gd name="T105" fmla="*/ 63 h 107"/>
                  <a:gd name="T106" fmla="*/ 116 w 141"/>
                  <a:gd name="T107" fmla="*/ 59 h 107"/>
                  <a:gd name="T108" fmla="*/ 118 w 141"/>
                  <a:gd name="T109" fmla="*/ 54 h 1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7"/>
                  <a:gd name="T167" fmla="*/ 141 w 141"/>
                  <a:gd name="T168" fmla="*/ 107 h 1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7">
                    <a:moveTo>
                      <a:pt x="140" y="54"/>
                    </a:moveTo>
                    <a:lnTo>
                      <a:pt x="141" y="48"/>
                    </a:lnTo>
                    <a:lnTo>
                      <a:pt x="120" y="44"/>
                    </a:lnTo>
                    <a:lnTo>
                      <a:pt x="120" y="42"/>
                    </a:lnTo>
                    <a:lnTo>
                      <a:pt x="120" y="39"/>
                    </a:lnTo>
                    <a:lnTo>
                      <a:pt x="120" y="37"/>
                    </a:lnTo>
                    <a:lnTo>
                      <a:pt x="119" y="34"/>
                    </a:lnTo>
                    <a:lnTo>
                      <a:pt x="140" y="29"/>
                    </a:lnTo>
                    <a:lnTo>
                      <a:pt x="138" y="23"/>
                    </a:lnTo>
                    <a:lnTo>
                      <a:pt x="116" y="25"/>
                    </a:lnTo>
                    <a:lnTo>
                      <a:pt x="115" y="22"/>
                    </a:lnTo>
                    <a:lnTo>
                      <a:pt x="113" y="20"/>
                    </a:lnTo>
                    <a:lnTo>
                      <a:pt x="112" y="18"/>
                    </a:lnTo>
                    <a:lnTo>
                      <a:pt x="110" y="16"/>
                    </a:lnTo>
                    <a:lnTo>
                      <a:pt x="126" y="5"/>
                    </a:lnTo>
                    <a:lnTo>
                      <a:pt x="121" y="0"/>
                    </a:lnTo>
                    <a:lnTo>
                      <a:pt x="102" y="8"/>
                    </a:lnTo>
                    <a:lnTo>
                      <a:pt x="101" y="6"/>
                    </a:lnTo>
                    <a:lnTo>
                      <a:pt x="99" y="6"/>
                    </a:lnTo>
                    <a:lnTo>
                      <a:pt x="98" y="5"/>
                    </a:lnTo>
                    <a:lnTo>
                      <a:pt x="96" y="4"/>
                    </a:lnTo>
                    <a:lnTo>
                      <a:pt x="89" y="10"/>
                    </a:lnTo>
                    <a:lnTo>
                      <a:pt x="94" y="13"/>
                    </a:lnTo>
                    <a:lnTo>
                      <a:pt x="99" y="18"/>
                    </a:lnTo>
                    <a:lnTo>
                      <a:pt x="102" y="22"/>
                    </a:lnTo>
                    <a:lnTo>
                      <a:pt x="106" y="27"/>
                    </a:lnTo>
                    <a:lnTo>
                      <a:pt x="108" y="32"/>
                    </a:lnTo>
                    <a:lnTo>
                      <a:pt x="109" y="37"/>
                    </a:lnTo>
                    <a:lnTo>
                      <a:pt x="110" y="43"/>
                    </a:lnTo>
                    <a:lnTo>
                      <a:pt x="109" y="49"/>
                    </a:lnTo>
                    <a:lnTo>
                      <a:pt x="108" y="53"/>
                    </a:lnTo>
                    <a:lnTo>
                      <a:pt x="106" y="57"/>
                    </a:lnTo>
                    <a:lnTo>
                      <a:pt x="104" y="61"/>
                    </a:lnTo>
                    <a:lnTo>
                      <a:pt x="101" y="64"/>
                    </a:lnTo>
                    <a:lnTo>
                      <a:pt x="98" y="68"/>
                    </a:lnTo>
                    <a:lnTo>
                      <a:pt x="94" y="71"/>
                    </a:lnTo>
                    <a:lnTo>
                      <a:pt x="90" y="74"/>
                    </a:lnTo>
                    <a:lnTo>
                      <a:pt x="86" y="76"/>
                    </a:lnTo>
                    <a:lnTo>
                      <a:pt x="81" y="79"/>
                    </a:lnTo>
                    <a:lnTo>
                      <a:pt x="76" y="81"/>
                    </a:lnTo>
                    <a:lnTo>
                      <a:pt x="71" y="82"/>
                    </a:lnTo>
                    <a:lnTo>
                      <a:pt x="65" y="84"/>
                    </a:lnTo>
                    <a:lnTo>
                      <a:pt x="60" y="84"/>
                    </a:lnTo>
                    <a:lnTo>
                      <a:pt x="54" y="85"/>
                    </a:lnTo>
                    <a:lnTo>
                      <a:pt x="48" y="85"/>
                    </a:lnTo>
                    <a:lnTo>
                      <a:pt x="42" y="84"/>
                    </a:lnTo>
                    <a:lnTo>
                      <a:pt x="37" y="84"/>
                    </a:lnTo>
                    <a:lnTo>
                      <a:pt x="33" y="83"/>
                    </a:lnTo>
                    <a:lnTo>
                      <a:pt x="28" y="82"/>
                    </a:lnTo>
                    <a:lnTo>
                      <a:pt x="24" y="80"/>
                    </a:lnTo>
                    <a:lnTo>
                      <a:pt x="20" y="79"/>
                    </a:lnTo>
                    <a:lnTo>
                      <a:pt x="16" y="77"/>
                    </a:lnTo>
                    <a:lnTo>
                      <a:pt x="13" y="75"/>
                    </a:lnTo>
                    <a:lnTo>
                      <a:pt x="9" y="73"/>
                    </a:lnTo>
                    <a:lnTo>
                      <a:pt x="2" y="78"/>
                    </a:lnTo>
                    <a:lnTo>
                      <a:pt x="4" y="80"/>
                    </a:lnTo>
                    <a:lnTo>
                      <a:pt x="5" y="81"/>
                    </a:lnTo>
                    <a:lnTo>
                      <a:pt x="7" y="81"/>
                    </a:lnTo>
                    <a:lnTo>
                      <a:pt x="8" y="82"/>
                    </a:lnTo>
                    <a:lnTo>
                      <a:pt x="0" y="97"/>
                    </a:lnTo>
                    <a:lnTo>
                      <a:pt x="7" y="100"/>
                    </a:lnTo>
                    <a:lnTo>
                      <a:pt x="20" y="87"/>
                    </a:lnTo>
                    <a:lnTo>
                      <a:pt x="22" y="88"/>
                    </a:lnTo>
                    <a:lnTo>
                      <a:pt x="23" y="88"/>
                    </a:lnTo>
                    <a:lnTo>
                      <a:pt x="25" y="89"/>
                    </a:lnTo>
                    <a:lnTo>
                      <a:pt x="27" y="89"/>
                    </a:lnTo>
                    <a:lnTo>
                      <a:pt x="28" y="90"/>
                    </a:lnTo>
                    <a:lnTo>
                      <a:pt x="30" y="90"/>
                    </a:lnTo>
                    <a:lnTo>
                      <a:pt x="32" y="90"/>
                    </a:lnTo>
                    <a:lnTo>
                      <a:pt x="33" y="91"/>
                    </a:lnTo>
                    <a:lnTo>
                      <a:pt x="33" y="106"/>
                    </a:lnTo>
                    <a:lnTo>
                      <a:pt x="41" y="107"/>
                    </a:lnTo>
                    <a:lnTo>
                      <a:pt x="47" y="92"/>
                    </a:lnTo>
                    <a:lnTo>
                      <a:pt x="49" y="92"/>
                    </a:lnTo>
                    <a:lnTo>
                      <a:pt x="50" y="92"/>
                    </a:lnTo>
                    <a:lnTo>
                      <a:pt x="52" y="92"/>
                    </a:lnTo>
                    <a:lnTo>
                      <a:pt x="54" y="92"/>
                    </a:lnTo>
                    <a:lnTo>
                      <a:pt x="55" y="92"/>
                    </a:lnTo>
                    <a:lnTo>
                      <a:pt x="57" y="92"/>
                    </a:lnTo>
                    <a:lnTo>
                      <a:pt x="59" y="92"/>
                    </a:lnTo>
                    <a:lnTo>
                      <a:pt x="60" y="92"/>
                    </a:lnTo>
                    <a:lnTo>
                      <a:pt x="68" y="106"/>
                    </a:lnTo>
                    <a:lnTo>
                      <a:pt x="77" y="105"/>
                    </a:lnTo>
                    <a:lnTo>
                      <a:pt x="74" y="89"/>
                    </a:lnTo>
                    <a:lnTo>
                      <a:pt x="75" y="89"/>
                    </a:lnTo>
                    <a:lnTo>
                      <a:pt x="77" y="88"/>
                    </a:lnTo>
                    <a:lnTo>
                      <a:pt x="79" y="88"/>
                    </a:lnTo>
                    <a:lnTo>
                      <a:pt x="80" y="87"/>
                    </a:lnTo>
                    <a:lnTo>
                      <a:pt x="82" y="87"/>
                    </a:lnTo>
                    <a:lnTo>
                      <a:pt x="83" y="86"/>
                    </a:lnTo>
                    <a:lnTo>
                      <a:pt x="85" y="86"/>
                    </a:lnTo>
                    <a:lnTo>
                      <a:pt x="86" y="85"/>
                    </a:lnTo>
                    <a:lnTo>
                      <a:pt x="101" y="96"/>
                    </a:lnTo>
                    <a:lnTo>
                      <a:pt x="108" y="93"/>
                    </a:lnTo>
                    <a:lnTo>
                      <a:pt x="97" y="79"/>
                    </a:lnTo>
                    <a:lnTo>
                      <a:pt x="98" y="78"/>
                    </a:lnTo>
                    <a:lnTo>
                      <a:pt x="100" y="77"/>
                    </a:lnTo>
                    <a:lnTo>
                      <a:pt x="101" y="77"/>
                    </a:lnTo>
                    <a:lnTo>
                      <a:pt x="102" y="76"/>
                    </a:lnTo>
                    <a:lnTo>
                      <a:pt x="103" y="75"/>
                    </a:lnTo>
                    <a:lnTo>
                      <a:pt x="104" y="74"/>
                    </a:lnTo>
                    <a:lnTo>
                      <a:pt x="105" y="73"/>
                    </a:lnTo>
                    <a:lnTo>
                      <a:pt x="106" y="72"/>
                    </a:lnTo>
                    <a:lnTo>
                      <a:pt x="126" y="78"/>
                    </a:lnTo>
                    <a:lnTo>
                      <a:pt x="131" y="73"/>
                    </a:lnTo>
                    <a:lnTo>
                      <a:pt x="113" y="63"/>
                    </a:lnTo>
                    <a:lnTo>
                      <a:pt x="115" y="61"/>
                    </a:lnTo>
                    <a:lnTo>
                      <a:pt x="116" y="59"/>
                    </a:lnTo>
                    <a:lnTo>
                      <a:pt x="117" y="56"/>
                    </a:lnTo>
                    <a:lnTo>
                      <a:pt x="118" y="54"/>
                    </a:lnTo>
                    <a:lnTo>
                      <a:pt x="140" y="54"/>
                    </a:lnTo>
                    <a:close/>
                  </a:path>
                </a:pathLst>
              </a:custGeom>
              <a:solidFill>
                <a:srgbClr val="000000"/>
              </a:solidFill>
              <a:ln w="9525">
                <a:noFill/>
                <a:round/>
                <a:headEnd/>
                <a:tailEnd/>
              </a:ln>
            </p:spPr>
            <p:txBody>
              <a:bodyPr/>
              <a:lstStyle/>
              <a:p>
                <a:endParaRPr lang="en-US"/>
              </a:p>
            </p:txBody>
          </p:sp>
          <p:sp>
            <p:nvSpPr>
              <p:cNvPr id="40131" name="Freeform 272"/>
              <p:cNvSpPr>
                <a:spLocks/>
              </p:cNvSpPr>
              <p:nvPr/>
            </p:nvSpPr>
            <p:spPr bwMode="auto">
              <a:xfrm>
                <a:off x="3063" y="1279"/>
                <a:ext cx="141" cy="108"/>
              </a:xfrm>
              <a:custGeom>
                <a:avLst/>
                <a:gdLst>
                  <a:gd name="T0" fmla="*/ 34 w 141"/>
                  <a:gd name="T1" fmla="*/ 56 h 108"/>
                  <a:gd name="T2" fmla="*/ 38 w 141"/>
                  <a:gd name="T3" fmla="*/ 48 h 108"/>
                  <a:gd name="T4" fmla="*/ 44 w 141"/>
                  <a:gd name="T5" fmla="*/ 41 h 108"/>
                  <a:gd name="T6" fmla="*/ 52 w 141"/>
                  <a:gd name="T7" fmla="*/ 35 h 108"/>
                  <a:gd name="T8" fmla="*/ 61 w 141"/>
                  <a:gd name="T9" fmla="*/ 30 h 108"/>
                  <a:gd name="T10" fmla="*/ 71 w 141"/>
                  <a:gd name="T11" fmla="*/ 26 h 108"/>
                  <a:gd name="T12" fmla="*/ 82 w 141"/>
                  <a:gd name="T13" fmla="*/ 24 h 108"/>
                  <a:gd name="T14" fmla="*/ 94 w 141"/>
                  <a:gd name="T15" fmla="*/ 24 h 108"/>
                  <a:gd name="T16" fmla="*/ 104 w 141"/>
                  <a:gd name="T17" fmla="*/ 25 h 108"/>
                  <a:gd name="T18" fmla="*/ 112 w 141"/>
                  <a:gd name="T19" fmla="*/ 27 h 108"/>
                  <a:gd name="T20" fmla="*/ 120 w 141"/>
                  <a:gd name="T21" fmla="*/ 29 h 108"/>
                  <a:gd name="T22" fmla="*/ 126 w 141"/>
                  <a:gd name="T23" fmla="*/ 32 h 108"/>
                  <a:gd name="T24" fmla="*/ 137 w 141"/>
                  <a:gd name="T25" fmla="*/ 28 h 108"/>
                  <a:gd name="T26" fmla="*/ 135 w 141"/>
                  <a:gd name="T27" fmla="*/ 26 h 108"/>
                  <a:gd name="T28" fmla="*/ 133 w 141"/>
                  <a:gd name="T29" fmla="*/ 25 h 108"/>
                  <a:gd name="T30" fmla="*/ 134 w 141"/>
                  <a:gd name="T31" fmla="*/ 8 h 108"/>
                  <a:gd name="T32" fmla="*/ 119 w 141"/>
                  <a:gd name="T33" fmla="*/ 19 h 108"/>
                  <a:gd name="T34" fmla="*/ 116 w 141"/>
                  <a:gd name="T35" fmla="*/ 18 h 108"/>
                  <a:gd name="T36" fmla="*/ 113 w 141"/>
                  <a:gd name="T37" fmla="*/ 18 h 108"/>
                  <a:gd name="T38" fmla="*/ 110 w 141"/>
                  <a:gd name="T39" fmla="*/ 17 h 108"/>
                  <a:gd name="T40" fmla="*/ 108 w 141"/>
                  <a:gd name="T41" fmla="*/ 1 h 108"/>
                  <a:gd name="T42" fmla="*/ 94 w 141"/>
                  <a:gd name="T43" fmla="*/ 15 h 108"/>
                  <a:gd name="T44" fmla="*/ 91 w 141"/>
                  <a:gd name="T45" fmla="*/ 15 h 108"/>
                  <a:gd name="T46" fmla="*/ 87 w 141"/>
                  <a:gd name="T47" fmla="*/ 15 h 108"/>
                  <a:gd name="T48" fmla="*/ 84 w 141"/>
                  <a:gd name="T49" fmla="*/ 15 h 108"/>
                  <a:gd name="T50" fmla="*/ 81 w 141"/>
                  <a:gd name="T51" fmla="*/ 16 h 108"/>
                  <a:gd name="T52" fmla="*/ 64 w 141"/>
                  <a:gd name="T53" fmla="*/ 3 h 108"/>
                  <a:gd name="T54" fmla="*/ 66 w 141"/>
                  <a:gd name="T55" fmla="*/ 18 h 108"/>
                  <a:gd name="T56" fmla="*/ 62 w 141"/>
                  <a:gd name="T57" fmla="*/ 19 h 108"/>
                  <a:gd name="T58" fmla="*/ 59 w 141"/>
                  <a:gd name="T59" fmla="*/ 21 h 108"/>
                  <a:gd name="T60" fmla="*/ 56 w 141"/>
                  <a:gd name="T61" fmla="*/ 22 h 108"/>
                  <a:gd name="T62" fmla="*/ 40 w 141"/>
                  <a:gd name="T63" fmla="*/ 11 h 108"/>
                  <a:gd name="T64" fmla="*/ 44 w 141"/>
                  <a:gd name="T65" fmla="*/ 28 h 108"/>
                  <a:gd name="T66" fmla="*/ 41 w 141"/>
                  <a:gd name="T67" fmla="*/ 30 h 108"/>
                  <a:gd name="T68" fmla="*/ 39 w 141"/>
                  <a:gd name="T69" fmla="*/ 32 h 108"/>
                  <a:gd name="T70" fmla="*/ 37 w 141"/>
                  <a:gd name="T71" fmla="*/ 34 h 108"/>
                  <a:gd name="T72" fmla="*/ 35 w 141"/>
                  <a:gd name="T73" fmla="*/ 36 h 108"/>
                  <a:gd name="T74" fmla="*/ 10 w 141"/>
                  <a:gd name="T75" fmla="*/ 35 h 108"/>
                  <a:gd name="T76" fmla="*/ 26 w 141"/>
                  <a:gd name="T77" fmla="*/ 46 h 108"/>
                  <a:gd name="T78" fmla="*/ 24 w 141"/>
                  <a:gd name="T79" fmla="*/ 51 h 108"/>
                  <a:gd name="T80" fmla="*/ 1 w 141"/>
                  <a:gd name="T81" fmla="*/ 53 h 108"/>
                  <a:gd name="T82" fmla="*/ 21 w 141"/>
                  <a:gd name="T83" fmla="*/ 63 h 108"/>
                  <a:gd name="T84" fmla="*/ 21 w 141"/>
                  <a:gd name="T85" fmla="*/ 68 h 108"/>
                  <a:gd name="T86" fmla="*/ 22 w 141"/>
                  <a:gd name="T87" fmla="*/ 73 h 108"/>
                  <a:gd name="T88" fmla="*/ 3 w 141"/>
                  <a:gd name="T89" fmla="*/ 85 h 108"/>
                  <a:gd name="T90" fmla="*/ 27 w 141"/>
                  <a:gd name="T91" fmla="*/ 85 h 108"/>
                  <a:gd name="T92" fmla="*/ 29 w 141"/>
                  <a:gd name="T93" fmla="*/ 90 h 108"/>
                  <a:gd name="T94" fmla="*/ 15 w 141"/>
                  <a:gd name="T95" fmla="*/ 103 h 108"/>
                  <a:gd name="T96" fmla="*/ 39 w 141"/>
                  <a:gd name="T97" fmla="*/ 100 h 108"/>
                  <a:gd name="T98" fmla="*/ 41 w 141"/>
                  <a:gd name="T99" fmla="*/ 101 h 108"/>
                  <a:gd name="T100" fmla="*/ 43 w 141"/>
                  <a:gd name="T101" fmla="*/ 102 h 108"/>
                  <a:gd name="T102" fmla="*/ 46 w 141"/>
                  <a:gd name="T103" fmla="*/ 93 h 108"/>
                  <a:gd name="T104" fmla="*/ 38 w 141"/>
                  <a:gd name="T105" fmla="*/ 85 h 108"/>
                  <a:gd name="T106" fmla="*/ 34 w 141"/>
                  <a:gd name="T107" fmla="*/ 75 h 108"/>
                  <a:gd name="T108" fmla="*/ 33 w 141"/>
                  <a:gd name="T109" fmla="*/ 66 h 10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8"/>
                  <a:gd name="T167" fmla="*/ 141 w 141"/>
                  <a:gd name="T168" fmla="*/ 108 h 10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8">
                    <a:moveTo>
                      <a:pt x="33" y="60"/>
                    </a:moveTo>
                    <a:lnTo>
                      <a:pt x="34" y="56"/>
                    </a:lnTo>
                    <a:lnTo>
                      <a:pt x="36" y="52"/>
                    </a:lnTo>
                    <a:lnTo>
                      <a:pt x="38" y="48"/>
                    </a:lnTo>
                    <a:lnTo>
                      <a:pt x="41" y="44"/>
                    </a:lnTo>
                    <a:lnTo>
                      <a:pt x="44" y="41"/>
                    </a:lnTo>
                    <a:lnTo>
                      <a:pt x="48" y="38"/>
                    </a:lnTo>
                    <a:lnTo>
                      <a:pt x="52" y="35"/>
                    </a:lnTo>
                    <a:lnTo>
                      <a:pt x="56" y="32"/>
                    </a:lnTo>
                    <a:lnTo>
                      <a:pt x="61" y="30"/>
                    </a:lnTo>
                    <a:lnTo>
                      <a:pt x="66" y="28"/>
                    </a:lnTo>
                    <a:lnTo>
                      <a:pt x="71" y="26"/>
                    </a:lnTo>
                    <a:lnTo>
                      <a:pt x="77" y="25"/>
                    </a:lnTo>
                    <a:lnTo>
                      <a:pt x="82" y="24"/>
                    </a:lnTo>
                    <a:lnTo>
                      <a:pt x="88" y="24"/>
                    </a:lnTo>
                    <a:lnTo>
                      <a:pt x="94" y="24"/>
                    </a:lnTo>
                    <a:lnTo>
                      <a:pt x="100" y="24"/>
                    </a:lnTo>
                    <a:lnTo>
                      <a:pt x="104" y="25"/>
                    </a:lnTo>
                    <a:lnTo>
                      <a:pt x="108" y="26"/>
                    </a:lnTo>
                    <a:lnTo>
                      <a:pt x="112" y="27"/>
                    </a:lnTo>
                    <a:lnTo>
                      <a:pt x="116" y="28"/>
                    </a:lnTo>
                    <a:lnTo>
                      <a:pt x="120" y="29"/>
                    </a:lnTo>
                    <a:lnTo>
                      <a:pt x="123" y="30"/>
                    </a:lnTo>
                    <a:lnTo>
                      <a:pt x="126" y="32"/>
                    </a:lnTo>
                    <a:lnTo>
                      <a:pt x="130" y="34"/>
                    </a:lnTo>
                    <a:lnTo>
                      <a:pt x="137" y="28"/>
                    </a:lnTo>
                    <a:lnTo>
                      <a:pt x="136" y="27"/>
                    </a:lnTo>
                    <a:lnTo>
                      <a:pt x="135" y="26"/>
                    </a:lnTo>
                    <a:lnTo>
                      <a:pt x="134" y="26"/>
                    </a:lnTo>
                    <a:lnTo>
                      <a:pt x="133" y="25"/>
                    </a:lnTo>
                    <a:lnTo>
                      <a:pt x="141" y="11"/>
                    </a:lnTo>
                    <a:lnTo>
                      <a:pt x="134" y="8"/>
                    </a:lnTo>
                    <a:lnTo>
                      <a:pt x="121" y="20"/>
                    </a:lnTo>
                    <a:lnTo>
                      <a:pt x="119" y="19"/>
                    </a:lnTo>
                    <a:lnTo>
                      <a:pt x="118" y="19"/>
                    </a:lnTo>
                    <a:lnTo>
                      <a:pt x="116" y="18"/>
                    </a:lnTo>
                    <a:lnTo>
                      <a:pt x="115" y="18"/>
                    </a:lnTo>
                    <a:lnTo>
                      <a:pt x="113" y="18"/>
                    </a:lnTo>
                    <a:lnTo>
                      <a:pt x="111" y="17"/>
                    </a:lnTo>
                    <a:lnTo>
                      <a:pt x="110" y="17"/>
                    </a:lnTo>
                    <a:lnTo>
                      <a:pt x="108" y="17"/>
                    </a:lnTo>
                    <a:lnTo>
                      <a:pt x="108" y="1"/>
                    </a:lnTo>
                    <a:lnTo>
                      <a:pt x="100" y="0"/>
                    </a:lnTo>
                    <a:lnTo>
                      <a:pt x="94" y="15"/>
                    </a:lnTo>
                    <a:lnTo>
                      <a:pt x="93" y="15"/>
                    </a:lnTo>
                    <a:lnTo>
                      <a:pt x="91" y="15"/>
                    </a:lnTo>
                    <a:lnTo>
                      <a:pt x="89" y="15"/>
                    </a:lnTo>
                    <a:lnTo>
                      <a:pt x="87" y="15"/>
                    </a:lnTo>
                    <a:lnTo>
                      <a:pt x="86" y="15"/>
                    </a:lnTo>
                    <a:lnTo>
                      <a:pt x="84" y="15"/>
                    </a:lnTo>
                    <a:lnTo>
                      <a:pt x="82" y="15"/>
                    </a:lnTo>
                    <a:lnTo>
                      <a:pt x="81" y="16"/>
                    </a:lnTo>
                    <a:lnTo>
                      <a:pt x="73" y="1"/>
                    </a:lnTo>
                    <a:lnTo>
                      <a:pt x="64" y="3"/>
                    </a:lnTo>
                    <a:lnTo>
                      <a:pt x="67" y="18"/>
                    </a:lnTo>
                    <a:lnTo>
                      <a:pt x="66" y="18"/>
                    </a:lnTo>
                    <a:lnTo>
                      <a:pt x="64" y="19"/>
                    </a:lnTo>
                    <a:lnTo>
                      <a:pt x="62" y="19"/>
                    </a:lnTo>
                    <a:lnTo>
                      <a:pt x="61" y="20"/>
                    </a:lnTo>
                    <a:lnTo>
                      <a:pt x="59" y="21"/>
                    </a:lnTo>
                    <a:lnTo>
                      <a:pt x="58" y="21"/>
                    </a:lnTo>
                    <a:lnTo>
                      <a:pt x="56" y="22"/>
                    </a:lnTo>
                    <a:lnTo>
                      <a:pt x="55" y="22"/>
                    </a:lnTo>
                    <a:lnTo>
                      <a:pt x="40" y="11"/>
                    </a:lnTo>
                    <a:lnTo>
                      <a:pt x="33" y="15"/>
                    </a:lnTo>
                    <a:lnTo>
                      <a:pt x="44" y="28"/>
                    </a:lnTo>
                    <a:lnTo>
                      <a:pt x="42" y="29"/>
                    </a:lnTo>
                    <a:lnTo>
                      <a:pt x="41" y="30"/>
                    </a:lnTo>
                    <a:lnTo>
                      <a:pt x="40" y="31"/>
                    </a:lnTo>
                    <a:lnTo>
                      <a:pt x="39" y="32"/>
                    </a:lnTo>
                    <a:lnTo>
                      <a:pt x="38" y="33"/>
                    </a:lnTo>
                    <a:lnTo>
                      <a:pt x="37" y="34"/>
                    </a:lnTo>
                    <a:lnTo>
                      <a:pt x="36" y="35"/>
                    </a:lnTo>
                    <a:lnTo>
                      <a:pt x="35" y="36"/>
                    </a:lnTo>
                    <a:lnTo>
                      <a:pt x="15" y="29"/>
                    </a:lnTo>
                    <a:lnTo>
                      <a:pt x="10" y="35"/>
                    </a:lnTo>
                    <a:lnTo>
                      <a:pt x="28" y="44"/>
                    </a:lnTo>
                    <a:lnTo>
                      <a:pt x="26" y="46"/>
                    </a:lnTo>
                    <a:lnTo>
                      <a:pt x="25" y="49"/>
                    </a:lnTo>
                    <a:lnTo>
                      <a:pt x="24" y="51"/>
                    </a:lnTo>
                    <a:lnTo>
                      <a:pt x="23" y="54"/>
                    </a:lnTo>
                    <a:lnTo>
                      <a:pt x="1" y="53"/>
                    </a:lnTo>
                    <a:lnTo>
                      <a:pt x="0" y="59"/>
                    </a:lnTo>
                    <a:lnTo>
                      <a:pt x="21" y="63"/>
                    </a:lnTo>
                    <a:lnTo>
                      <a:pt x="21" y="66"/>
                    </a:lnTo>
                    <a:lnTo>
                      <a:pt x="21" y="68"/>
                    </a:lnTo>
                    <a:lnTo>
                      <a:pt x="21" y="71"/>
                    </a:lnTo>
                    <a:lnTo>
                      <a:pt x="22" y="73"/>
                    </a:lnTo>
                    <a:lnTo>
                      <a:pt x="2" y="79"/>
                    </a:lnTo>
                    <a:lnTo>
                      <a:pt x="3" y="85"/>
                    </a:lnTo>
                    <a:lnTo>
                      <a:pt x="25" y="83"/>
                    </a:lnTo>
                    <a:lnTo>
                      <a:pt x="27" y="85"/>
                    </a:lnTo>
                    <a:lnTo>
                      <a:pt x="28" y="87"/>
                    </a:lnTo>
                    <a:lnTo>
                      <a:pt x="29" y="90"/>
                    </a:lnTo>
                    <a:lnTo>
                      <a:pt x="31" y="92"/>
                    </a:lnTo>
                    <a:lnTo>
                      <a:pt x="15" y="103"/>
                    </a:lnTo>
                    <a:lnTo>
                      <a:pt x="20" y="108"/>
                    </a:lnTo>
                    <a:lnTo>
                      <a:pt x="39" y="100"/>
                    </a:lnTo>
                    <a:lnTo>
                      <a:pt x="40" y="100"/>
                    </a:lnTo>
                    <a:lnTo>
                      <a:pt x="41" y="101"/>
                    </a:lnTo>
                    <a:lnTo>
                      <a:pt x="42" y="102"/>
                    </a:lnTo>
                    <a:lnTo>
                      <a:pt x="43" y="102"/>
                    </a:lnTo>
                    <a:lnTo>
                      <a:pt x="50" y="97"/>
                    </a:lnTo>
                    <a:lnTo>
                      <a:pt x="46" y="93"/>
                    </a:lnTo>
                    <a:lnTo>
                      <a:pt x="42" y="89"/>
                    </a:lnTo>
                    <a:lnTo>
                      <a:pt x="38" y="85"/>
                    </a:lnTo>
                    <a:lnTo>
                      <a:pt x="36" y="80"/>
                    </a:lnTo>
                    <a:lnTo>
                      <a:pt x="34" y="75"/>
                    </a:lnTo>
                    <a:lnTo>
                      <a:pt x="33" y="71"/>
                    </a:lnTo>
                    <a:lnTo>
                      <a:pt x="33" y="66"/>
                    </a:lnTo>
                    <a:lnTo>
                      <a:pt x="33" y="60"/>
                    </a:lnTo>
                    <a:close/>
                  </a:path>
                </a:pathLst>
              </a:custGeom>
              <a:solidFill>
                <a:srgbClr val="000000"/>
              </a:solidFill>
              <a:ln w="9525">
                <a:noFill/>
                <a:round/>
                <a:headEnd/>
                <a:tailEnd/>
              </a:ln>
            </p:spPr>
            <p:txBody>
              <a:bodyPr/>
              <a:lstStyle/>
              <a:p>
                <a:endParaRPr lang="en-US"/>
              </a:p>
            </p:txBody>
          </p:sp>
          <p:sp>
            <p:nvSpPr>
              <p:cNvPr id="40132" name="Freeform 273"/>
              <p:cNvSpPr>
                <a:spLocks/>
              </p:cNvSpPr>
              <p:nvPr/>
            </p:nvSpPr>
            <p:spPr bwMode="auto">
              <a:xfrm>
                <a:off x="3133" y="1329"/>
                <a:ext cx="51" cy="38"/>
              </a:xfrm>
              <a:custGeom>
                <a:avLst/>
                <a:gdLst>
                  <a:gd name="T0" fmla="*/ 51 w 51"/>
                  <a:gd name="T1" fmla="*/ 19 h 38"/>
                  <a:gd name="T2" fmla="*/ 51 w 51"/>
                  <a:gd name="T3" fmla="*/ 16 h 38"/>
                  <a:gd name="T4" fmla="*/ 51 w 51"/>
                  <a:gd name="T5" fmla="*/ 14 h 38"/>
                  <a:gd name="T6" fmla="*/ 50 w 51"/>
                  <a:gd name="T7" fmla="*/ 11 h 38"/>
                  <a:gd name="T8" fmla="*/ 49 w 51"/>
                  <a:gd name="T9" fmla="*/ 8 h 38"/>
                  <a:gd name="T10" fmla="*/ 47 w 51"/>
                  <a:gd name="T11" fmla="*/ 6 h 38"/>
                  <a:gd name="T12" fmla="*/ 45 w 51"/>
                  <a:gd name="T13" fmla="*/ 4 h 38"/>
                  <a:gd name="T14" fmla="*/ 43 w 51"/>
                  <a:gd name="T15" fmla="*/ 1 h 38"/>
                  <a:gd name="T16" fmla="*/ 40 w 51"/>
                  <a:gd name="T17" fmla="*/ 0 h 38"/>
                  <a:gd name="T18" fmla="*/ 0 w 51"/>
                  <a:gd name="T19" fmla="*/ 31 h 38"/>
                  <a:gd name="T20" fmla="*/ 2 w 51"/>
                  <a:gd name="T21" fmla="*/ 32 h 38"/>
                  <a:gd name="T22" fmla="*/ 4 w 51"/>
                  <a:gd name="T23" fmla="*/ 33 h 38"/>
                  <a:gd name="T24" fmla="*/ 6 w 51"/>
                  <a:gd name="T25" fmla="*/ 34 h 38"/>
                  <a:gd name="T26" fmla="*/ 8 w 51"/>
                  <a:gd name="T27" fmla="*/ 35 h 38"/>
                  <a:gd name="T28" fmla="*/ 10 w 51"/>
                  <a:gd name="T29" fmla="*/ 36 h 38"/>
                  <a:gd name="T30" fmla="*/ 12 w 51"/>
                  <a:gd name="T31" fmla="*/ 37 h 38"/>
                  <a:gd name="T32" fmla="*/ 15 w 51"/>
                  <a:gd name="T33" fmla="*/ 37 h 38"/>
                  <a:gd name="T34" fmla="*/ 17 w 51"/>
                  <a:gd name="T35" fmla="*/ 37 h 38"/>
                  <a:gd name="T36" fmla="*/ 23 w 51"/>
                  <a:gd name="T37" fmla="*/ 38 h 38"/>
                  <a:gd name="T38" fmla="*/ 29 w 51"/>
                  <a:gd name="T39" fmla="*/ 37 h 38"/>
                  <a:gd name="T40" fmla="*/ 34 w 51"/>
                  <a:gd name="T41" fmla="*/ 36 h 38"/>
                  <a:gd name="T42" fmla="*/ 39 w 51"/>
                  <a:gd name="T43" fmla="*/ 34 h 38"/>
                  <a:gd name="T44" fmla="*/ 43 w 51"/>
                  <a:gd name="T45" fmla="*/ 31 h 38"/>
                  <a:gd name="T46" fmla="*/ 47 w 51"/>
                  <a:gd name="T47" fmla="*/ 28 h 38"/>
                  <a:gd name="T48" fmla="*/ 49 w 51"/>
                  <a:gd name="T49" fmla="*/ 24 h 38"/>
                  <a:gd name="T50" fmla="*/ 51 w 51"/>
                  <a:gd name="T51" fmla="*/ 19 h 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1"/>
                  <a:gd name="T79" fmla="*/ 0 h 38"/>
                  <a:gd name="T80" fmla="*/ 51 w 51"/>
                  <a:gd name="T81" fmla="*/ 38 h 3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1" h="38">
                    <a:moveTo>
                      <a:pt x="51" y="19"/>
                    </a:moveTo>
                    <a:lnTo>
                      <a:pt x="51" y="16"/>
                    </a:lnTo>
                    <a:lnTo>
                      <a:pt x="51" y="14"/>
                    </a:lnTo>
                    <a:lnTo>
                      <a:pt x="50" y="11"/>
                    </a:lnTo>
                    <a:lnTo>
                      <a:pt x="49" y="8"/>
                    </a:lnTo>
                    <a:lnTo>
                      <a:pt x="47" y="6"/>
                    </a:lnTo>
                    <a:lnTo>
                      <a:pt x="45" y="4"/>
                    </a:lnTo>
                    <a:lnTo>
                      <a:pt x="43" y="1"/>
                    </a:lnTo>
                    <a:lnTo>
                      <a:pt x="40" y="0"/>
                    </a:lnTo>
                    <a:lnTo>
                      <a:pt x="0" y="31"/>
                    </a:lnTo>
                    <a:lnTo>
                      <a:pt x="2" y="32"/>
                    </a:lnTo>
                    <a:lnTo>
                      <a:pt x="4" y="33"/>
                    </a:lnTo>
                    <a:lnTo>
                      <a:pt x="6" y="34"/>
                    </a:lnTo>
                    <a:lnTo>
                      <a:pt x="8" y="35"/>
                    </a:lnTo>
                    <a:lnTo>
                      <a:pt x="10" y="36"/>
                    </a:lnTo>
                    <a:lnTo>
                      <a:pt x="12" y="37"/>
                    </a:lnTo>
                    <a:lnTo>
                      <a:pt x="15" y="37"/>
                    </a:lnTo>
                    <a:lnTo>
                      <a:pt x="17" y="37"/>
                    </a:lnTo>
                    <a:lnTo>
                      <a:pt x="23" y="38"/>
                    </a:lnTo>
                    <a:lnTo>
                      <a:pt x="29" y="37"/>
                    </a:lnTo>
                    <a:lnTo>
                      <a:pt x="34" y="36"/>
                    </a:lnTo>
                    <a:lnTo>
                      <a:pt x="39" y="34"/>
                    </a:lnTo>
                    <a:lnTo>
                      <a:pt x="43" y="31"/>
                    </a:lnTo>
                    <a:lnTo>
                      <a:pt x="47" y="28"/>
                    </a:lnTo>
                    <a:lnTo>
                      <a:pt x="49" y="24"/>
                    </a:lnTo>
                    <a:lnTo>
                      <a:pt x="51" y="19"/>
                    </a:lnTo>
                    <a:close/>
                  </a:path>
                </a:pathLst>
              </a:custGeom>
              <a:solidFill>
                <a:srgbClr val="000000"/>
              </a:solidFill>
              <a:ln w="9525">
                <a:noFill/>
                <a:round/>
                <a:headEnd/>
                <a:tailEnd/>
              </a:ln>
            </p:spPr>
            <p:txBody>
              <a:bodyPr/>
              <a:lstStyle/>
              <a:p>
                <a:endParaRPr lang="en-US"/>
              </a:p>
            </p:txBody>
          </p:sp>
          <p:sp>
            <p:nvSpPr>
              <p:cNvPr id="40133" name="Freeform 274"/>
              <p:cNvSpPr>
                <a:spLocks/>
              </p:cNvSpPr>
              <p:nvPr/>
            </p:nvSpPr>
            <p:spPr bwMode="auto">
              <a:xfrm>
                <a:off x="3125" y="1324"/>
                <a:ext cx="48" cy="36"/>
              </a:xfrm>
              <a:custGeom>
                <a:avLst/>
                <a:gdLst>
                  <a:gd name="T0" fmla="*/ 34 w 48"/>
                  <a:gd name="T1" fmla="*/ 0 h 36"/>
                  <a:gd name="T2" fmla="*/ 28 w 48"/>
                  <a:gd name="T3" fmla="*/ 0 h 36"/>
                  <a:gd name="T4" fmla="*/ 22 w 48"/>
                  <a:gd name="T5" fmla="*/ 1 h 36"/>
                  <a:gd name="T6" fmla="*/ 17 w 48"/>
                  <a:gd name="T7" fmla="*/ 2 h 36"/>
                  <a:gd name="T8" fmla="*/ 12 w 48"/>
                  <a:gd name="T9" fmla="*/ 4 h 36"/>
                  <a:gd name="T10" fmla="*/ 8 w 48"/>
                  <a:gd name="T11" fmla="*/ 7 h 36"/>
                  <a:gd name="T12" fmla="*/ 4 w 48"/>
                  <a:gd name="T13" fmla="*/ 10 h 36"/>
                  <a:gd name="T14" fmla="*/ 2 w 48"/>
                  <a:gd name="T15" fmla="*/ 14 h 36"/>
                  <a:gd name="T16" fmla="*/ 0 w 48"/>
                  <a:gd name="T17" fmla="*/ 18 h 36"/>
                  <a:gd name="T18" fmla="*/ 0 w 48"/>
                  <a:gd name="T19" fmla="*/ 21 h 36"/>
                  <a:gd name="T20" fmla="*/ 0 w 48"/>
                  <a:gd name="T21" fmla="*/ 23 h 36"/>
                  <a:gd name="T22" fmla="*/ 1 w 48"/>
                  <a:gd name="T23" fmla="*/ 26 h 36"/>
                  <a:gd name="T24" fmla="*/ 2 w 48"/>
                  <a:gd name="T25" fmla="*/ 28 h 36"/>
                  <a:gd name="T26" fmla="*/ 3 w 48"/>
                  <a:gd name="T27" fmla="*/ 30 h 36"/>
                  <a:gd name="T28" fmla="*/ 4 w 48"/>
                  <a:gd name="T29" fmla="*/ 32 h 36"/>
                  <a:gd name="T30" fmla="*/ 6 w 48"/>
                  <a:gd name="T31" fmla="*/ 34 h 36"/>
                  <a:gd name="T32" fmla="*/ 8 w 48"/>
                  <a:gd name="T33" fmla="*/ 36 h 36"/>
                  <a:gd name="T34" fmla="*/ 48 w 48"/>
                  <a:gd name="T35" fmla="*/ 5 h 36"/>
                  <a:gd name="T36" fmla="*/ 46 w 48"/>
                  <a:gd name="T37" fmla="*/ 4 h 36"/>
                  <a:gd name="T38" fmla="*/ 45 w 48"/>
                  <a:gd name="T39" fmla="*/ 3 h 36"/>
                  <a:gd name="T40" fmla="*/ 43 w 48"/>
                  <a:gd name="T41" fmla="*/ 3 h 36"/>
                  <a:gd name="T42" fmla="*/ 41 w 48"/>
                  <a:gd name="T43" fmla="*/ 2 h 36"/>
                  <a:gd name="T44" fmla="*/ 40 w 48"/>
                  <a:gd name="T45" fmla="*/ 1 h 36"/>
                  <a:gd name="T46" fmla="*/ 38 w 48"/>
                  <a:gd name="T47" fmla="*/ 1 h 36"/>
                  <a:gd name="T48" fmla="*/ 36 w 48"/>
                  <a:gd name="T49" fmla="*/ 1 h 36"/>
                  <a:gd name="T50" fmla="*/ 34 w 4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36"/>
                  <a:gd name="T80" fmla="*/ 48 w 4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36">
                    <a:moveTo>
                      <a:pt x="34" y="0"/>
                    </a:moveTo>
                    <a:lnTo>
                      <a:pt x="28" y="0"/>
                    </a:lnTo>
                    <a:lnTo>
                      <a:pt x="22" y="1"/>
                    </a:lnTo>
                    <a:lnTo>
                      <a:pt x="17" y="2"/>
                    </a:lnTo>
                    <a:lnTo>
                      <a:pt x="12" y="4"/>
                    </a:lnTo>
                    <a:lnTo>
                      <a:pt x="8" y="7"/>
                    </a:lnTo>
                    <a:lnTo>
                      <a:pt x="4" y="10"/>
                    </a:lnTo>
                    <a:lnTo>
                      <a:pt x="2" y="14"/>
                    </a:lnTo>
                    <a:lnTo>
                      <a:pt x="0" y="18"/>
                    </a:lnTo>
                    <a:lnTo>
                      <a:pt x="0" y="21"/>
                    </a:lnTo>
                    <a:lnTo>
                      <a:pt x="0" y="23"/>
                    </a:lnTo>
                    <a:lnTo>
                      <a:pt x="1" y="26"/>
                    </a:lnTo>
                    <a:lnTo>
                      <a:pt x="2" y="28"/>
                    </a:lnTo>
                    <a:lnTo>
                      <a:pt x="3" y="30"/>
                    </a:lnTo>
                    <a:lnTo>
                      <a:pt x="4" y="32"/>
                    </a:lnTo>
                    <a:lnTo>
                      <a:pt x="6" y="34"/>
                    </a:lnTo>
                    <a:lnTo>
                      <a:pt x="8" y="36"/>
                    </a:lnTo>
                    <a:lnTo>
                      <a:pt x="48" y="5"/>
                    </a:lnTo>
                    <a:lnTo>
                      <a:pt x="46" y="4"/>
                    </a:lnTo>
                    <a:lnTo>
                      <a:pt x="45" y="3"/>
                    </a:lnTo>
                    <a:lnTo>
                      <a:pt x="43" y="3"/>
                    </a:lnTo>
                    <a:lnTo>
                      <a:pt x="41" y="2"/>
                    </a:lnTo>
                    <a:lnTo>
                      <a:pt x="40" y="1"/>
                    </a:lnTo>
                    <a:lnTo>
                      <a:pt x="38" y="1"/>
                    </a:lnTo>
                    <a:lnTo>
                      <a:pt x="36" y="1"/>
                    </a:lnTo>
                    <a:lnTo>
                      <a:pt x="34" y="0"/>
                    </a:lnTo>
                    <a:close/>
                  </a:path>
                </a:pathLst>
              </a:custGeom>
              <a:solidFill>
                <a:srgbClr val="000000"/>
              </a:solidFill>
              <a:ln w="9525">
                <a:noFill/>
                <a:round/>
                <a:headEnd/>
                <a:tailEnd/>
              </a:ln>
            </p:spPr>
            <p:txBody>
              <a:bodyPr/>
              <a:lstStyle/>
              <a:p>
                <a:endParaRPr lang="en-US"/>
              </a:p>
            </p:txBody>
          </p:sp>
          <p:sp>
            <p:nvSpPr>
              <p:cNvPr id="40134" name="Freeform 275"/>
              <p:cNvSpPr>
                <a:spLocks/>
              </p:cNvSpPr>
              <p:nvPr/>
            </p:nvSpPr>
            <p:spPr bwMode="auto">
              <a:xfrm>
                <a:off x="2892" y="1302"/>
                <a:ext cx="145" cy="144"/>
              </a:xfrm>
              <a:custGeom>
                <a:avLst/>
                <a:gdLst>
                  <a:gd name="T0" fmla="*/ 143 w 145"/>
                  <a:gd name="T1" fmla="*/ 49 h 144"/>
                  <a:gd name="T2" fmla="*/ 125 w 145"/>
                  <a:gd name="T3" fmla="*/ 45 h 144"/>
                  <a:gd name="T4" fmla="*/ 123 w 145"/>
                  <a:gd name="T5" fmla="*/ 41 h 144"/>
                  <a:gd name="T6" fmla="*/ 120 w 145"/>
                  <a:gd name="T7" fmla="*/ 36 h 144"/>
                  <a:gd name="T8" fmla="*/ 110 w 145"/>
                  <a:gd name="T9" fmla="*/ 25 h 144"/>
                  <a:gd name="T10" fmla="*/ 105 w 145"/>
                  <a:gd name="T11" fmla="*/ 21 h 144"/>
                  <a:gd name="T12" fmla="*/ 100 w 145"/>
                  <a:gd name="T13" fmla="*/ 18 h 144"/>
                  <a:gd name="T14" fmla="*/ 102 w 145"/>
                  <a:gd name="T15" fmla="*/ 5 h 144"/>
                  <a:gd name="T16" fmla="*/ 81 w 145"/>
                  <a:gd name="T17" fmla="*/ 7 h 144"/>
                  <a:gd name="T18" fmla="*/ 77 w 145"/>
                  <a:gd name="T19" fmla="*/ 6 h 144"/>
                  <a:gd name="T20" fmla="*/ 75 w 145"/>
                  <a:gd name="T21" fmla="*/ 5 h 144"/>
                  <a:gd name="T22" fmla="*/ 72 w 145"/>
                  <a:gd name="T23" fmla="*/ 19 h 144"/>
                  <a:gd name="T24" fmla="*/ 86 w 145"/>
                  <a:gd name="T25" fmla="*/ 25 h 144"/>
                  <a:gd name="T26" fmla="*/ 97 w 145"/>
                  <a:gd name="T27" fmla="*/ 34 h 144"/>
                  <a:gd name="T28" fmla="*/ 106 w 145"/>
                  <a:gd name="T29" fmla="*/ 44 h 144"/>
                  <a:gd name="T30" fmla="*/ 112 w 145"/>
                  <a:gd name="T31" fmla="*/ 55 h 144"/>
                  <a:gd name="T32" fmla="*/ 114 w 145"/>
                  <a:gd name="T33" fmla="*/ 68 h 144"/>
                  <a:gd name="T34" fmla="*/ 110 w 145"/>
                  <a:gd name="T35" fmla="*/ 85 h 144"/>
                  <a:gd name="T36" fmla="*/ 100 w 145"/>
                  <a:gd name="T37" fmla="*/ 99 h 144"/>
                  <a:gd name="T38" fmla="*/ 86 w 145"/>
                  <a:gd name="T39" fmla="*/ 111 h 144"/>
                  <a:gd name="T40" fmla="*/ 67 w 145"/>
                  <a:gd name="T41" fmla="*/ 119 h 144"/>
                  <a:gd name="T42" fmla="*/ 44 w 145"/>
                  <a:gd name="T43" fmla="*/ 123 h 144"/>
                  <a:gd name="T44" fmla="*/ 29 w 145"/>
                  <a:gd name="T45" fmla="*/ 123 h 144"/>
                  <a:gd name="T46" fmla="*/ 17 w 145"/>
                  <a:gd name="T47" fmla="*/ 122 h 144"/>
                  <a:gd name="T48" fmla="*/ 6 w 145"/>
                  <a:gd name="T49" fmla="*/ 119 h 144"/>
                  <a:gd name="T50" fmla="*/ 2 w 145"/>
                  <a:gd name="T51" fmla="*/ 131 h 144"/>
                  <a:gd name="T52" fmla="*/ 5 w 145"/>
                  <a:gd name="T53" fmla="*/ 132 h 144"/>
                  <a:gd name="T54" fmla="*/ 9 w 145"/>
                  <a:gd name="T55" fmla="*/ 133 h 144"/>
                  <a:gd name="T56" fmla="*/ 27 w 145"/>
                  <a:gd name="T57" fmla="*/ 135 h 144"/>
                  <a:gd name="T58" fmla="*/ 34 w 145"/>
                  <a:gd name="T59" fmla="*/ 136 h 144"/>
                  <a:gd name="T60" fmla="*/ 40 w 145"/>
                  <a:gd name="T61" fmla="*/ 136 h 144"/>
                  <a:gd name="T62" fmla="*/ 51 w 145"/>
                  <a:gd name="T63" fmla="*/ 144 h 144"/>
                  <a:gd name="T64" fmla="*/ 65 w 145"/>
                  <a:gd name="T65" fmla="*/ 132 h 144"/>
                  <a:gd name="T66" fmla="*/ 72 w 145"/>
                  <a:gd name="T67" fmla="*/ 130 h 144"/>
                  <a:gd name="T68" fmla="*/ 78 w 145"/>
                  <a:gd name="T69" fmla="*/ 128 h 144"/>
                  <a:gd name="T70" fmla="*/ 101 w 145"/>
                  <a:gd name="T71" fmla="*/ 131 h 144"/>
                  <a:gd name="T72" fmla="*/ 99 w 145"/>
                  <a:gd name="T73" fmla="*/ 118 h 144"/>
                  <a:gd name="T74" fmla="*/ 104 w 145"/>
                  <a:gd name="T75" fmla="*/ 115 h 144"/>
                  <a:gd name="T76" fmla="*/ 109 w 145"/>
                  <a:gd name="T77" fmla="*/ 111 h 144"/>
                  <a:gd name="T78" fmla="*/ 119 w 145"/>
                  <a:gd name="T79" fmla="*/ 100 h 144"/>
                  <a:gd name="T80" fmla="*/ 122 w 145"/>
                  <a:gd name="T81" fmla="*/ 96 h 144"/>
                  <a:gd name="T82" fmla="*/ 125 w 145"/>
                  <a:gd name="T83" fmla="*/ 91 h 144"/>
                  <a:gd name="T84" fmla="*/ 141 w 145"/>
                  <a:gd name="T85" fmla="*/ 87 h 144"/>
                  <a:gd name="T86" fmla="*/ 130 w 145"/>
                  <a:gd name="T87" fmla="*/ 72 h 144"/>
                  <a:gd name="T88" fmla="*/ 130 w 145"/>
                  <a:gd name="T89" fmla="*/ 61 h 14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5"/>
                  <a:gd name="T136" fmla="*/ 0 h 144"/>
                  <a:gd name="T137" fmla="*/ 145 w 145"/>
                  <a:gd name="T138" fmla="*/ 144 h 14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5" h="144">
                    <a:moveTo>
                      <a:pt x="130" y="61"/>
                    </a:moveTo>
                    <a:lnTo>
                      <a:pt x="145" y="57"/>
                    </a:lnTo>
                    <a:lnTo>
                      <a:pt x="143" y="49"/>
                    </a:lnTo>
                    <a:lnTo>
                      <a:pt x="127" y="48"/>
                    </a:lnTo>
                    <a:lnTo>
                      <a:pt x="126" y="47"/>
                    </a:lnTo>
                    <a:lnTo>
                      <a:pt x="125" y="45"/>
                    </a:lnTo>
                    <a:lnTo>
                      <a:pt x="124" y="44"/>
                    </a:lnTo>
                    <a:lnTo>
                      <a:pt x="124" y="42"/>
                    </a:lnTo>
                    <a:lnTo>
                      <a:pt x="123" y="41"/>
                    </a:lnTo>
                    <a:lnTo>
                      <a:pt x="122" y="39"/>
                    </a:lnTo>
                    <a:lnTo>
                      <a:pt x="121" y="37"/>
                    </a:lnTo>
                    <a:lnTo>
                      <a:pt x="120" y="36"/>
                    </a:lnTo>
                    <a:lnTo>
                      <a:pt x="130" y="28"/>
                    </a:lnTo>
                    <a:lnTo>
                      <a:pt x="124" y="21"/>
                    </a:lnTo>
                    <a:lnTo>
                      <a:pt x="110" y="25"/>
                    </a:lnTo>
                    <a:lnTo>
                      <a:pt x="108" y="24"/>
                    </a:lnTo>
                    <a:lnTo>
                      <a:pt x="107" y="22"/>
                    </a:lnTo>
                    <a:lnTo>
                      <a:pt x="105" y="21"/>
                    </a:lnTo>
                    <a:lnTo>
                      <a:pt x="103" y="20"/>
                    </a:lnTo>
                    <a:lnTo>
                      <a:pt x="102" y="19"/>
                    </a:lnTo>
                    <a:lnTo>
                      <a:pt x="100" y="18"/>
                    </a:lnTo>
                    <a:lnTo>
                      <a:pt x="98" y="16"/>
                    </a:lnTo>
                    <a:lnTo>
                      <a:pt x="97" y="15"/>
                    </a:lnTo>
                    <a:lnTo>
                      <a:pt x="102" y="5"/>
                    </a:lnTo>
                    <a:lnTo>
                      <a:pt x="93" y="0"/>
                    </a:lnTo>
                    <a:lnTo>
                      <a:pt x="81" y="8"/>
                    </a:lnTo>
                    <a:lnTo>
                      <a:pt x="81" y="7"/>
                    </a:lnTo>
                    <a:lnTo>
                      <a:pt x="79" y="7"/>
                    </a:lnTo>
                    <a:lnTo>
                      <a:pt x="77" y="6"/>
                    </a:lnTo>
                    <a:lnTo>
                      <a:pt x="75" y="6"/>
                    </a:lnTo>
                    <a:lnTo>
                      <a:pt x="75" y="5"/>
                    </a:lnTo>
                    <a:lnTo>
                      <a:pt x="74" y="5"/>
                    </a:lnTo>
                    <a:lnTo>
                      <a:pt x="67" y="17"/>
                    </a:lnTo>
                    <a:lnTo>
                      <a:pt x="72" y="19"/>
                    </a:lnTo>
                    <a:lnTo>
                      <a:pt x="77" y="21"/>
                    </a:lnTo>
                    <a:lnTo>
                      <a:pt x="81" y="23"/>
                    </a:lnTo>
                    <a:lnTo>
                      <a:pt x="86" y="25"/>
                    </a:lnTo>
                    <a:lnTo>
                      <a:pt x="90" y="28"/>
                    </a:lnTo>
                    <a:lnTo>
                      <a:pt x="94" y="31"/>
                    </a:lnTo>
                    <a:lnTo>
                      <a:pt x="97" y="34"/>
                    </a:lnTo>
                    <a:lnTo>
                      <a:pt x="100" y="37"/>
                    </a:lnTo>
                    <a:lnTo>
                      <a:pt x="103" y="40"/>
                    </a:lnTo>
                    <a:lnTo>
                      <a:pt x="106" y="44"/>
                    </a:lnTo>
                    <a:lnTo>
                      <a:pt x="108" y="48"/>
                    </a:lnTo>
                    <a:lnTo>
                      <a:pt x="110" y="52"/>
                    </a:lnTo>
                    <a:lnTo>
                      <a:pt x="112" y="55"/>
                    </a:lnTo>
                    <a:lnTo>
                      <a:pt x="113" y="60"/>
                    </a:lnTo>
                    <a:lnTo>
                      <a:pt x="113" y="64"/>
                    </a:lnTo>
                    <a:lnTo>
                      <a:pt x="114" y="68"/>
                    </a:lnTo>
                    <a:lnTo>
                      <a:pt x="113" y="74"/>
                    </a:lnTo>
                    <a:lnTo>
                      <a:pt x="112" y="79"/>
                    </a:lnTo>
                    <a:lnTo>
                      <a:pt x="110" y="85"/>
                    </a:lnTo>
                    <a:lnTo>
                      <a:pt x="107" y="90"/>
                    </a:lnTo>
                    <a:lnTo>
                      <a:pt x="104" y="95"/>
                    </a:lnTo>
                    <a:lnTo>
                      <a:pt x="100" y="99"/>
                    </a:lnTo>
                    <a:lnTo>
                      <a:pt x="96" y="103"/>
                    </a:lnTo>
                    <a:lnTo>
                      <a:pt x="91" y="107"/>
                    </a:lnTo>
                    <a:lnTo>
                      <a:pt x="86" y="111"/>
                    </a:lnTo>
                    <a:lnTo>
                      <a:pt x="80" y="114"/>
                    </a:lnTo>
                    <a:lnTo>
                      <a:pt x="73" y="117"/>
                    </a:lnTo>
                    <a:lnTo>
                      <a:pt x="67" y="119"/>
                    </a:lnTo>
                    <a:lnTo>
                      <a:pt x="60" y="121"/>
                    </a:lnTo>
                    <a:lnTo>
                      <a:pt x="52" y="123"/>
                    </a:lnTo>
                    <a:lnTo>
                      <a:pt x="44" y="123"/>
                    </a:lnTo>
                    <a:lnTo>
                      <a:pt x="37" y="124"/>
                    </a:lnTo>
                    <a:lnTo>
                      <a:pt x="33" y="124"/>
                    </a:lnTo>
                    <a:lnTo>
                      <a:pt x="29" y="123"/>
                    </a:lnTo>
                    <a:lnTo>
                      <a:pt x="25" y="123"/>
                    </a:lnTo>
                    <a:lnTo>
                      <a:pt x="21" y="123"/>
                    </a:lnTo>
                    <a:lnTo>
                      <a:pt x="17" y="122"/>
                    </a:lnTo>
                    <a:lnTo>
                      <a:pt x="13" y="121"/>
                    </a:lnTo>
                    <a:lnTo>
                      <a:pt x="10" y="120"/>
                    </a:lnTo>
                    <a:lnTo>
                      <a:pt x="6" y="119"/>
                    </a:lnTo>
                    <a:lnTo>
                      <a:pt x="0" y="130"/>
                    </a:lnTo>
                    <a:lnTo>
                      <a:pt x="1" y="130"/>
                    </a:lnTo>
                    <a:lnTo>
                      <a:pt x="2" y="131"/>
                    </a:lnTo>
                    <a:lnTo>
                      <a:pt x="3" y="131"/>
                    </a:lnTo>
                    <a:lnTo>
                      <a:pt x="4" y="131"/>
                    </a:lnTo>
                    <a:lnTo>
                      <a:pt x="5" y="132"/>
                    </a:lnTo>
                    <a:lnTo>
                      <a:pt x="6" y="132"/>
                    </a:lnTo>
                    <a:lnTo>
                      <a:pt x="8" y="132"/>
                    </a:lnTo>
                    <a:lnTo>
                      <a:pt x="9" y="133"/>
                    </a:lnTo>
                    <a:lnTo>
                      <a:pt x="9" y="143"/>
                    </a:lnTo>
                    <a:lnTo>
                      <a:pt x="20" y="144"/>
                    </a:lnTo>
                    <a:lnTo>
                      <a:pt x="27" y="135"/>
                    </a:lnTo>
                    <a:lnTo>
                      <a:pt x="29" y="135"/>
                    </a:lnTo>
                    <a:lnTo>
                      <a:pt x="31" y="135"/>
                    </a:lnTo>
                    <a:lnTo>
                      <a:pt x="34" y="136"/>
                    </a:lnTo>
                    <a:lnTo>
                      <a:pt x="36" y="136"/>
                    </a:lnTo>
                    <a:lnTo>
                      <a:pt x="38" y="136"/>
                    </a:lnTo>
                    <a:lnTo>
                      <a:pt x="40" y="136"/>
                    </a:lnTo>
                    <a:lnTo>
                      <a:pt x="43" y="135"/>
                    </a:lnTo>
                    <a:lnTo>
                      <a:pt x="45" y="135"/>
                    </a:lnTo>
                    <a:lnTo>
                      <a:pt x="51" y="144"/>
                    </a:lnTo>
                    <a:lnTo>
                      <a:pt x="62" y="142"/>
                    </a:lnTo>
                    <a:lnTo>
                      <a:pt x="63" y="133"/>
                    </a:lnTo>
                    <a:lnTo>
                      <a:pt x="65" y="132"/>
                    </a:lnTo>
                    <a:lnTo>
                      <a:pt x="68" y="132"/>
                    </a:lnTo>
                    <a:lnTo>
                      <a:pt x="70" y="131"/>
                    </a:lnTo>
                    <a:lnTo>
                      <a:pt x="72" y="130"/>
                    </a:lnTo>
                    <a:lnTo>
                      <a:pt x="74" y="130"/>
                    </a:lnTo>
                    <a:lnTo>
                      <a:pt x="76" y="129"/>
                    </a:lnTo>
                    <a:lnTo>
                      <a:pt x="78" y="128"/>
                    </a:lnTo>
                    <a:lnTo>
                      <a:pt x="80" y="128"/>
                    </a:lnTo>
                    <a:lnTo>
                      <a:pt x="92" y="136"/>
                    </a:lnTo>
                    <a:lnTo>
                      <a:pt x="101" y="131"/>
                    </a:lnTo>
                    <a:lnTo>
                      <a:pt x="96" y="120"/>
                    </a:lnTo>
                    <a:lnTo>
                      <a:pt x="97" y="119"/>
                    </a:lnTo>
                    <a:lnTo>
                      <a:pt x="99" y="118"/>
                    </a:lnTo>
                    <a:lnTo>
                      <a:pt x="101" y="117"/>
                    </a:lnTo>
                    <a:lnTo>
                      <a:pt x="103" y="116"/>
                    </a:lnTo>
                    <a:lnTo>
                      <a:pt x="104" y="115"/>
                    </a:lnTo>
                    <a:lnTo>
                      <a:pt x="106" y="114"/>
                    </a:lnTo>
                    <a:lnTo>
                      <a:pt x="107" y="112"/>
                    </a:lnTo>
                    <a:lnTo>
                      <a:pt x="109" y="111"/>
                    </a:lnTo>
                    <a:lnTo>
                      <a:pt x="122" y="115"/>
                    </a:lnTo>
                    <a:lnTo>
                      <a:pt x="129" y="108"/>
                    </a:lnTo>
                    <a:lnTo>
                      <a:pt x="119" y="100"/>
                    </a:lnTo>
                    <a:lnTo>
                      <a:pt x="120" y="99"/>
                    </a:lnTo>
                    <a:lnTo>
                      <a:pt x="121" y="97"/>
                    </a:lnTo>
                    <a:lnTo>
                      <a:pt x="122" y="96"/>
                    </a:lnTo>
                    <a:lnTo>
                      <a:pt x="123" y="94"/>
                    </a:lnTo>
                    <a:lnTo>
                      <a:pt x="124" y="92"/>
                    </a:lnTo>
                    <a:lnTo>
                      <a:pt x="125" y="91"/>
                    </a:lnTo>
                    <a:lnTo>
                      <a:pt x="126" y="89"/>
                    </a:lnTo>
                    <a:lnTo>
                      <a:pt x="126" y="88"/>
                    </a:lnTo>
                    <a:lnTo>
                      <a:pt x="141" y="87"/>
                    </a:lnTo>
                    <a:lnTo>
                      <a:pt x="144" y="79"/>
                    </a:lnTo>
                    <a:lnTo>
                      <a:pt x="130" y="75"/>
                    </a:lnTo>
                    <a:lnTo>
                      <a:pt x="130" y="72"/>
                    </a:lnTo>
                    <a:lnTo>
                      <a:pt x="130" y="68"/>
                    </a:lnTo>
                    <a:lnTo>
                      <a:pt x="130" y="65"/>
                    </a:lnTo>
                    <a:lnTo>
                      <a:pt x="130" y="61"/>
                    </a:lnTo>
                    <a:close/>
                  </a:path>
                </a:pathLst>
              </a:custGeom>
              <a:solidFill>
                <a:srgbClr val="000000"/>
              </a:solidFill>
              <a:ln w="9525">
                <a:noFill/>
                <a:round/>
                <a:headEnd/>
                <a:tailEnd/>
              </a:ln>
            </p:spPr>
            <p:txBody>
              <a:bodyPr/>
              <a:lstStyle/>
              <a:p>
                <a:endParaRPr lang="en-US"/>
              </a:p>
            </p:txBody>
          </p:sp>
          <p:sp>
            <p:nvSpPr>
              <p:cNvPr id="40135" name="Freeform 276"/>
              <p:cNvSpPr>
                <a:spLocks/>
              </p:cNvSpPr>
              <p:nvPr/>
            </p:nvSpPr>
            <p:spPr bwMode="auto">
              <a:xfrm>
                <a:off x="2820" y="1291"/>
                <a:ext cx="146" cy="146"/>
              </a:xfrm>
              <a:custGeom>
                <a:avLst/>
                <a:gdLst>
                  <a:gd name="T0" fmla="*/ 33 w 146"/>
                  <a:gd name="T1" fmla="*/ 68 h 146"/>
                  <a:gd name="T2" fmla="*/ 41 w 146"/>
                  <a:gd name="T3" fmla="*/ 53 h 146"/>
                  <a:gd name="T4" fmla="*/ 54 w 146"/>
                  <a:gd name="T5" fmla="*/ 40 h 146"/>
                  <a:gd name="T6" fmla="*/ 72 w 146"/>
                  <a:gd name="T7" fmla="*/ 30 h 146"/>
                  <a:gd name="T8" fmla="*/ 93 w 146"/>
                  <a:gd name="T9" fmla="*/ 25 h 146"/>
                  <a:gd name="T10" fmla="*/ 113 w 146"/>
                  <a:gd name="T11" fmla="*/ 24 h 146"/>
                  <a:gd name="T12" fmla="*/ 124 w 146"/>
                  <a:gd name="T13" fmla="*/ 25 h 146"/>
                  <a:gd name="T14" fmla="*/ 135 w 146"/>
                  <a:gd name="T15" fmla="*/ 27 h 146"/>
                  <a:gd name="T16" fmla="*/ 144 w 146"/>
                  <a:gd name="T17" fmla="*/ 16 h 146"/>
                  <a:gd name="T18" fmla="*/ 141 w 146"/>
                  <a:gd name="T19" fmla="*/ 15 h 146"/>
                  <a:gd name="T20" fmla="*/ 137 w 146"/>
                  <a:gd name="T21" fmla="*/ 14 h 146"/>
                  <a:gd name="T22" fmla="*/ 125 w 146"/>
                  <a:gd name="T23" fmla="*/ 1 h 146"/>
                  <a:gd name="T24" fmla="*/ 114 w 146"/>
                  <a:gd name="T25" fmla="*/ 11 h 146"/>
                  <a:gd name="T26" fmla="*/ 107 w 146"/>
                  <a:gd name="T27" fmla="*/ 11 h 146"/>
                  <a:gd name="T28" fmla="*/ 100 w 146"/>
                  <a:gd name="T29" fmla="*/ 11 h 146"/>
                  <a:gd name="T30" fmla="*/ 81 w 146"/>
                  <a:gd name="T31" fmla="*/ 13 h 146"/>
                  <a:gd name="T32" fmla="*/ 75 w 146"/>
                  <a:gd name="T33" fmla="*/ 15 h 146"/>
                  <a:gd name="T34" fmla="*/ 68 w 146"/>
                  <a:gd name="T35" fmla="*/ 17 h 146"/>
                  <a:gd name="T36" fmla="*/ 52 w 146"/>
                  <a:gd name="T37" fmla="*/ 10 h 146"/>
                  <a:gd name="T38" fmla="*/ 47 w 146"/>
                  <a:gd name="T39" fmla="*/ 27 h 146"/>
                  <a:gd name="T40" fmla="*/ 42 w 146"/>
                  <a:gd name="T41" fmla="*/ 30 h 146"/>
                  <a:gd name="T42" fmla="*/ 37 w 146"/>
                  <a:gd name="T43" fmla="*/ 34 h 146"/>
                  <a:gd name="T44" fmla="*/ 14 w 146"/>
                  <a:gd name="T45" fmla="*/ 37 h 146"/>
                  <a:gd name="T46" fmla="*/ 23 w 146"/>
                  <a:gd name="T47" fmla="*/ 49 h 146"/>
                  <a:gd name="T48" fmla="*/ 21 w 146"/>
                  <a:gd name="T49" fmla="*/ 54 h 146"/>
                  <a:gd name="T50" fmla="*/ 18 w 146"/>
                  <a:gd name="T51" fmla="*/ 59 h 146"/>
                  <a:gd name="T52" fmla="*/ 15 w 146"/>
                  <a:gd name="T53" fmla="*/ 72 h 146"/>
                  <a:gd name="T54" fmla="*/ 14 w 146"/>
                  <a:gd name="T55" fmla="*/ 82 h 146"/>
                  <a:gd name="T56" fmla="*/ 2 w 146"/>
                  <a:gd name="T57" fmla="*/ 98 h 146"/>
                  <a:gd name="T58" fmla="*/ 20 w 146"/>
                  <a:gd name="T59" fmla="*/ 101 h 146"/>
                  <a:gd name="T60" fmla="*/ 22 w 146"/>
                  <a:gd name="T61" fmla="*/ 106 h 146"/>
                  <a:gd name="T62" fmla="*/ 25 w 146"/>
                  <a:gd name="T63" fmla="*/ 110 h 146"/>
                  <a:gd name="T64" fmla="*/ 35 w 146"/>
                  <a:gd name="T65" fmla="*/ 122 h 146"/>
                  <a:gd name="T66" fmla="*/ 40 w 146"/>
                  <a:gd name="T67" fmla="*/ 125 h 146"/>
                  <a:gd name="T68" fmla="*/ 45 w 146"/>
                  <a:gd name="T69" fmla="*/ 129 h 146"/>
                  <a:gd name="T70" fmla="*/ 43 w 146"/>
                  <a:gd name="T71" fmla="*/ 141 h 146"/>
                  <a:gd name="T72" fmla="*/ 65 w 146"/>
                  <a:gd name="T73" fmla="*/ 139 h 146"/>
                  <a:gd name="T74" fmla="*/ 68 w 146"/>
                  <a:gd name="T75" fmla="*/ 140 h 146"/>
                  <a:gd name="T76" fmla="*/ 71 w 146"/>
                  <a:gd name="T77" fmla="*/ 141 h 146"/>
                  <a:gd name="T78" fmla="*/ 73 w 146"/>
                  <a:gd name="T79" fmla="*/ 129 h 146"/>
                  <a:gd name="T80" fmla="*/ 59 w 146"/>
                  <a:gd name="T81" fmla="*/ 122 h 146"/>
                  <a:gd name="T82" fmla="*/ 48 w 146"/>
                  <a:gd name="T83" fmla="*/ 113 h 146"/>
                  <a:gd name="T84" fmla="*/ 39 w 146"/>
                  <a:gd name="T85" fmla="*/ 103 h 146"/>
                  <a:gd name="T86" fmla="*/ 33 w 146"/>
                  <a:gd name="T87" fmla="*/ 92 h 146"/>
                  <a:gd name="T88" fmla="*/ 31 w 146"/>
                  <a:gd name="T89" fmla="*/ 79 h 1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6"/>
                  <a:gd name="T136" fmla="*/ 0 h 146"/>
                  <a:gd name="T137" fmla="*/ 146 w 146"/>
                  <a:gd name="T138" fmla="*/ 146 h 1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6" h="146">
                    <a:moveTo>
                      <a:pt x="31" y="79"/>
                    </a:moveTo>
                    <a:lnTo>
                      <a:pt x="32" y="73"/>
                    </a:lnTo>
                    <a:lnTo>
                      <a:pt x="33" y="68"/>
                    </a:lnTo>
                    <a:lnTo>
                      <a:pt x="35" y="63"/>
                    </a:lnTo>
                    <a:lnTo>
                      <a:pt x="38" y="57"/>
                    </a:lnTo>
                    <a:lnTo>
                      <a:pt x="41" y="53"/>
                    </a:lnTo>
                    <a:lnTo>
                      <a:pt x="45" y="48"/>
                    </a:lnTo>
                    <a:lnTo>
                      <a:pt x="49" y="44"/>
                    </a:lnTo>
                    <a:lnTo>
                      <a:pt x="54" y="40"/>
                    </a:lnTo>
                    <a:lnTo>
                      <a:pt x="59" y="36"/>
                    </a:lnTo>
                    <a:lnTo>
                      <a:pt x="66" y="33"/>
                    </a:lnTo>
                    <a:lnTo>
                      <a:pt x="72" y="30"/>
                    </a:lnTo>
                    <a:lnTo>
                      <a:pt x="79" y="28"/>
                    </a:lnTo>
                    <a:lnTo>
                      <a:pt x="86" y="26"/>
                    </a:lnTo>
                    <a:lnTo>
                      <a:pt x="93" y="25"/>
                    </a:lnTo>
                    <a:lnTo>
                      <a:pt x="101" y="24"/>
                    </a:lnTo>
                    <a:lnTo>
                      <a:pt x="109" y="24"/>
                    </a:lnTo>
                    <a:lnTo>
                      <a:pt x="113" y="24"/>
                    </a:lnTo>
                    <a:lnTo>
                      <a:pt x="116" y="24"/>
                    </a:lnTo>
                    <a:lnTo>
                      <a:pt x="120" y="24"/>
                    </a:lnTo>
                    <a:lnTo>
                      <a:pt x="124" y="25"/>
                    </a:lnTo>
                    <a:lnTo>
                      <a:pt x="128" y="25"/>
                    </a:lnTo>
                    <a:lnTo>
                      <a:pt x="132" y="26"/>
                    </a:lnTo>
                    <a:lnTo>
                      <a:pt x="135" y="27"/>
                    </a:lnTo>
                    <a:lnTo>
                      <a:pt x="139" y="28"/>
                    </a:lnTo>
                    <a:lnTo>
                      <a:pt x="146" y="16"/>
                    </a:lnTo>
                    <a:lnTo>
                      <a:pt x="144" y="16"/>
                    </a:lnTo>
                    <a:lnTo>
                      <a:pt x="143" y="15"/>
                    </a:lnTo>
                    <a:lnTo>
                      <a:pt x="142" y="15"/>
                    </a:lnTo>
                    <a:lnTo>
                      <a:pt x="141" y="15"/>
                    </a:lnTo>
                    <a:lnTo>
                      <a:pt x="140" y="15"/>
                    </a:lnTo>
                    <a:lnTo>
                      <a:pt x="139" y="14"/>
                    </a:lnTo>
                    <a:lnTo>
                      <a:pt x="137" y="14"/>
                    </a:lnTo>
                    <a:lnTo>
                      <a:pt x="136" y="14"/>
                    </a:lnTo>
                    <a:lnTo>
                      <a:pt x="136" y="3"/>
                    </a:lnTo>
                    <a:lnTo>
                      <a:pt x="125" y="1"/>
                    </a:lnTo>
                    <a:lnTo>
                      <a:pt x="118" y="11"/>
                    </a:lnTo>
                    <a:lnTo>
                      <a:pt x="116" y="11"/>
                    </a:lnTo>
                    <a:lnTo>
                      <a:pt x="114" y="11"/>
                    </a:lnTo>
                    <a:lnTo>
                      <a:pt x="111" y="11"/>
                    </a:lnTo>
                    <a:lnTo>
                      <a:pt x="109" y="11"/>
                    </a:lnTo>
                    <a:lnTo>
                      <a:pt x="107" y="11"/>
                    </a:lnTo>
                    <a:lnTo>
                      <a:pt x="104" y="11"/>
                    </a:lnTo>
                    <a:lnTo>
                      <a:pt x="102" y="11"/>
                    </a:lnTo>
                    <a:lnTo>
                      <a:pt x="100" y="11"/>
                    </a:lnTo>
                    <a:lnTo>
                      <a:pt x="93" y="0"/>
                    </a:lnTo>
                    <a:lnTo>
                      <a:pt x="82" y="2"/>
                    </a:lnTo>
                    <a:lnTo>
                      <a:pt x="81" y="13"/>
                    </a:lnTo>
                    <a:lnTo>
                      <a:pt x="79" y="14"/>
                    </a:lnTo>
                    <a:lnTo>
                      <a:pt x="77" y="15"/>
                    </a:lnTo>
                    <a:lnTo>
                      <a:pt x="75" y="15"/>
                    </a:lnTo>
                    <a:lnTo>
                      <a:pt x="73" y="16"/>
                    </a:lnTo>
                    <a:lnTo>
                      <a:pt x="71" y="16"/>
                    </a:lnTo>
                    <a:lnTo>
                      <a:pt x="68" y="17"/>
                    </a:lnTo>
                    <a:lnTo>
                      <a:pt x="66" y="18"/>
                    </a:lnTo>
                    <a:lnTo>
                      <a:pt x="64" y="18"/>
                    </a:lnTo>
                    <a:lnTo>
                      <a:pt x="52" y="10"/>
                    </a:lnTo>
                    <a:lnTo>
                      <a:pt x="42" y="15"/>
                    </a:lnTo>
                    <a:lnTo>
                      <a:pt x="49" y="26"/>
                    </a:lnTo>
                    <a:lnTo>
                      <a:pt x="47" y="27"/>
                    </a:lnTo>
                    <a:lnTo>
                      <a:pt x="45" y="28"/>
                    </a:lnTo>
                    <a:lnTo>
                      <a:pt x="44" y="29"/>
                    </a:lnTo>
                    <a:lnTo>
                      <a:pt x="42" y="30"/>
                    </a:lnTo>
                    <a:lnTo>
                      <a:pt x="40" y="32"/>
                    </a:lnTo>
                    <a:lnTo>
                      <a:pt x="39" y="33"/>
                    </a:lnTo>
                    <a:lnTo>
                      <a:pt x="37" y="34"/>
                    </a:lnTo>
                    <a:lnTo>
                      <a:pt x="36" y="35"/>
                    </a:lnTo>
                    <a:lnTo>
                      <a:pt x="20" y="31"/>
                    </a:lnTo>
                    <a:lnTo>
                      <a:pt x="14" y="37"/>
                    </a:lnTo>
                    <a:lnTo>
                      <a:pt x="26" y="46"/>
                    </a:lnTo>
                    <a:lnTo>
                      <a:pt x="24" y="48"/>
                    </a:lnTo>
                    <a:lnTo>
                      <a:pt x="23" y="49"/>
                    </a:lnTo>
                    <a:lnTo>
                      <a:pt x="22" y="51"/>
                    </a:lnTo>
                    <a:lnTo>
                      <a:pt x="21" y="52"/>
                    </a:lnTo>
                    <a:lnTo>
                      <a:pt x="21" y="54"/>
                    </a:lnTo>
                    <a:lnTo>
                      <a:pt x="20" y="56"/>
                    </a:lnTo>
                    <a:lnTo>
                      <a:pt x="19" y="57"/>
                    </a:lnTo>
                    <a:lnTo>
                      <a:pt x="18" y="59"/>
                    </a:lnTo>
                    <a:lnTo>
                      <a:pt x="2" y="58"/>
                    </a:lnTo>
                    <a:lnTo>
                      <a:pt x="0" y="66"/>
                    </a:lnTo>
                    <a:lnTo>
                      <a:pt x="15" y="72"/>
                    </a:lnTo>
                    <a:lnTo>
                      <a:pt x="14" y="75"/>
                    </a:lnTo>
                    <a:lnTo>
                      <a:pt x="14" y="78"/>
                    </a:lnTo>
                    <a:lnTo>
                      <a:pt x="14" y="82"/>
                    </a:lnTo>
                    <a:lnTo>
                      <a:pt x="15" y="85"/>
                    </a:lnTo>
                    <a:lnTo>
                      <a:pt x="0" y="90"/>
                    </a:lnTo>
                    <a:lnTo>
                      <a:pt x="2" y="98"/>
                    </a:lnTo>
                    <a:lnTo>
                      <a:pt x="18" y="98"/>
                    </a:lnTo>
                    <a:lnTo>
                      <a:pt x="19" y="100"/>
                    </a:lnTo>
                    <a:lnTo>
                      <a:pt x="20" y="101"/>
                    </a:lnTo>
                    <a:lnTo>
                      <a:pt x="21" y="103"/>
                    </a:lnTo>
                    <a:lnTo>
                      <a:pt x="21" y="104"/>
                    </a:lnTo>
                    <a:lnTo>
                      <a:pt x="22" y="106"/>
                    </a:lnTo>
                    <a:lnTo>
                      <a:pt x="23" y="107"/>
                    </a:lnTo>
                    <a:lnTo>
                      <a:pt x="24" y="109"/>
                    </a:lnTo>
                    <a:lnTo>
                      <a:pt x="25" y="110"/>
                    </a:lnTo>
                    <a:lnTo>
                      <a:pt x="15" y="118"/>
                    </a:lnTo>
                    <a:lnTo>
                      <a:pt x="21" y="125"/>
                    </a:lnTo>
                    <a:lnTo>
                      <a:pt x="35" y="122"/>
                    </a:lnTo>
                    <a:lnTo>
                      <a:pt x="37" y="123"/>
                    </a:lnTo>
                    <a:lnTo>
                      <a:pt x="38" y="124"/>
                    </a:lnTo>
                    <a:lnTo>
                      <a:pt x="40" y="125"/>
                    </a:lnTo>
                    <a:lnTo>
                      <a:pt x="41" y="126"/>
                    </a:lnTo>
                    <a:lnTo>
                      <a:pt x="43" y="128"/>
                    </a:lnTo>
                    <a:lnTo>
                      <a:pt x="45" y="129"/>
                    </a:lnTo>
                    <a:lnTo>
                      <a:pt x="47" y="130"/>
                    </a:lnTo>
                    <a:lnTo>
                      <a:pt x="48" y="131"/>
                    </a:lnTo>
                    <a:lnTo>
                      <a:pt x="43" y="141"/>
                    </a:lnTo>
                    <a:lnTo>
                      <a:pt x="52" y="146"/>
                    </a:lnTo>
                    <a:lnTo>
                      <a:pt x="64" y="138"/>
                    </a:lnTo>
                    <a:lnTo>
                      <a:pt x="65" y="139"/>
                    </a:lnTo>
                    <a:lnTo>
                      <a:pt x="66" y="139"/>
                    </a:lnTo>
                    <a:lnTo>
                      <a:pt x="67" y="139"/>
                    </a:lnTo>
                    <a:lnTo>
                      <a:pt x="68" y="140"/>
                    </a:lnTo>
                    <a:lnTo>
                      <a:pt x="69" y="140"/>
                    </a:lnTo>
                    <a:lnTo>
                      <a:pt x="70" y="141"/>
                    </a:lnTo>
                    <a:lnTo>
                      <a:pt x="71" y="141"/>
                    </a:lnTo>
                    <a:lnTo>
                      <a:pt x="72" y="141"/>
                    </a:lnTo>
                    <a:lnTo>
                      <a:pt x="78" y="130"/>
                    </a:lnTo>
                    <a:lnTo>
                      <a:pt x="73" y="129"/>
                    </a:lnTo>
                    <a:lnTo>
                      <a:pt x="69" y="127"/>
                    </a:lnTo>
                    <a:lnTo>
                      <a:pt x="64" y="124"/>
                    </a:lnTo>
                    <a:lnTo>
                      <a:pt x="59" y="122"/>
                    </a:lnTo>
                    <a:lnTo>
                      <a:pt x="55" y="119"/>
                    </a:lnTo>
                    <a:lnTo>
                      <a:pt x="52" y="116"/>
                    </a:lnTo>
                    <a:lnTo>
                      <a:pt x="48" y="113"/>
                    </a:lnTo>
                    <a:lnTo>
                      <a:pt x="45" y="110"/>
                    </a:lnTo>
                    <a:lnTo>
                      <a:pt x="42" y="107"/>
                    </a:lnTo>
                    <a:lnTo>
                      <a:pt x="39" y="103"/>
                    </a:lnTo>
                    <a:lnTo>
                      <a:pt x="37" y="99"/>
                    </a:lnTo>
                    <a:lnTo>
                      <a:pt x="35" y="96"/>
                    </a:lnTo>
                    <a:lnTo>
                      <a:pt x="33" y="92"/>
                    </a:lnTo>
                    <a:lnTo>
                      <a:pt x="32" y="87"/>
                    </a:lnTo>
                    <a:lnTo>
                      <a:pt x="32" y="83"/>
                    </a:lnTo>
                    <a:lnTo>
                      <a:pt x="31" y="79"/>
                    </a:lnTo>
                    <a:close/>
                  </a:path>
                </a:pathLst>
              </a:custGeom>
              <a:solidFill>
                <a:srgbClr val="000000"/>
              </a:solidFill>
              <a:ln w="9525">
                <a:noFill/>
                <a:round/>
                <a:headEnd/>
                <a:tailEnd/>
              </a:ln>
            </p:spPr>
            <p:txBody>
              <a:bodyPr/>
              <a:lstStyle/>
              <a:p>
                <a:endParaRPr lang="en-US"/>
              </a:p>
            </p:txBody>
          </p:sp>
          <p:sp>
            <p:nvSpPr>
              <p:cNvPr id="40136" name="Freeform 277"/>
              <p:cNvSpPr>
                <a:spLocks/>
              </p:cNvSpPr>
              <p:nvPr/>
            </p:nvSpPr>
            <p:spPr bwMode="auto">
              <a:xfrm>
                <a:off x="2914" y="1345"/>
                <a:ext cx="53" cy="53"/>
              </a:xfrm>
              <a:custGeom>
                <a:avLst/>
                <a:gdLst>
                  <a:gd name="T0" fmla="*/ 53 w 53"/>
                  <a:gd name="T1" fmla="*/ 25 h 53"/>
                  <a:gd name="T2" fmla="*/ 53 w 53"/>
                  <a:gd name="T3" fmla="*/ 21 h 53"/>
                  <a:gd name="T4" fmla="*/ 51 w 53"/>
                  <a:gd name="T5" fmla="*/ 17 h 53"/>
                  <a:gd name="T6" fmla="*/ 49 w 53"/>
                  <a:gd name="T7" fmla="*/ 13 h 53"/>
                  <a:gd name="T8" fmla="*/ 46 w 53"/>
                  <a:gd name="T9" fmla="*/ 10 h 53"/>
                  <a:gd name="T10" fmla="*/ 43 w 53"/>
                  <a:gd name="T11" fmla="*/ 6 h 53"/>
                  <a:gd name="T12" fmla="*/ 39 w 53"/>
                  <a:gd name="T13" fmla="*/ 4 h 53"/>
                  <a:gd name="T14" fmla="*/ 35 w 53"/>
                  <a:gd name="T15" fmla="*/ 1 h 53"/>
                  <a:gd name="T16" fmla="*/ 30 w 53"/>
                  <a:gd name="T17" fmla="*/ 0 h 53"/>
                  <a:gd name="T18" fmla="*/ 0 w 53"/>
                  <a:gd name="T19" fmla="*/ 51 h 53"/>
                  <a:gd name="T20" fmla="*/ 1 w 53"/>
                  <a:gd name="T21" fmla="*/ 51 h 53"/>
                  <a:gd name="T22" fmla="*/ 3 w 53"/>
                  <a:gd name="T23" fmla="*/ 52 h 53"/>
                  <a:gd name="T24" fmla="*/ 5 w 53"/>
                  <a:gd name="T25" fmla="*/ 52 h 53"/>
                  <a:gd name="T26" fmla="*/ 7 w 53"/>
                  <a:gd name="T27" fmla="*/ 52 h 53"/>
                  <a:gd name="T28" fmla="*/ 9 w 53"/>
                  <a:gd name="T29" fmla="*/ 53 h 53"/>
                  <a:gd name="T30" fmla="*/ 11 w 53"/>
                  <a:gd name="T31" fmla="*/ 53 h 53"/>
                  <a:gd name="T32" fmla="*/ 13 w 53"/>
                  <a:gd name="T33" fmla="*/ 53 h 53"/>
                  <a:gd name="T34" fmla="*/ 15 w 53"/>
                  <a:gd name="T35" fmla="*/ 53 h 53"/>
                  <a:gd name="T36" fmla="*/ 19 w 53"/>
                  <a:gd name="T37" fmla="*/ 53 h 53"/>
                  <a:gd name="T38" fmla="*/ 22 w 53"/>
                  <a:gd name="T39" fmla="*/ 52 h 53"/>
                  <a:gd name="T40" fmla="*/ 26 w 53"/>
                  <a:gd name="T41" fmla="*/ 52 h 53"/>
                  <a:gd name="T42" fmla="*/ 29 w 53"/>
                  <a:gd name="T43" fmla="*/ 51 h 53"/>
                  <a:gd name="T44" fmla="*/ 33 w 53"/>
                  <a:gd name="T45" fmla="*/ 50 h 53"/>
                  <a:gd name="T46" fmla="*/ 36 w 53"/>
                  <a:gd name="T47" fmla="*/ 48 h 53"/>
                  <a:gd name="T48" fmla="*/ 39 w 53"/>
                  <a:gd name="T49" fmla="*/ 47 h 53"/>
                  <a:gd name="T50" fmla="*/ 42 w 53"/>
                  <a:gd name="T51" fmla="*/ 45 h 53"/>
                  <a:gd name="T52" fmla="*/ 44 w 53"/>
                  <a:gd name="T53" fmla="*/ 43 h 53"/>
                  <a:gd name="T54" fmla="*/ 46 w 53"/>
                  <a:gd name="T55" fmla="*/ 41 h 53"/>
                  <a:gd name="T56" fmla="*/ 48 w 53"/>
                  <a:gd name="T57" fmla="*/ 38 h 53"/>
                  <a:gd name="T58" fmla="*/ 50 w 53"/>
                  <a:gd name="T59" fmla="*/ 36 h 53"/>
                  <a:gd name="T60" fmla="*/ 51 w 53"/>
                  <a:gd name="T61" fmla="*/ 33 h 53"/>
                  <a:gd name="T62" fmla="*/ 52 w 53"/>
                  <a:gd name="T63" fmla="*/ 31 h 53"/>
                  <a:gd name="T64" fmla="*/ 53 w 53"/>
                  <a:gd name="T65" fmla="*/ 28 h 53"/>
                  <a:gd name="T66" fmla="*/ 53 w 53"/>
                  <a:gd name="T67" fmla="*/ 25 h 5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3"/>
                  <a:gd name="T103" fmla="*/ 0 h 53"/>
                  <a:gd name="T104" fmla="*/ 53 w 53"/>
                  <a:gd name="T105" fmla="*/ 53 h 5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3" h="53">
                    <a:moveTo>
                      <a:pt x="53" y="25"/>
                    </a:moveTo>
                    <a:lnTo>
                      <a:pt x="53" y="21"/>
                    </a:lnTo>
                    <a:lnTo>
                      <a:pt x="51" y="17"/>
                    </a:lnTo>
                    <a:lnTo>
                      <a:pt x="49" y="13"/>
                    </a:lnTo>
                    <a:lnTo>
                      <a:pt x="46" y="10"/>
                    </a:lnTo>
                    <a:lnTo>
                      <a:pt x="43" y="6"/>
                    </a:lnTo>
                    <a:lnTo>
                      <a:pt x="39" y="4"/>
                    </a:lnTo>
                    <a:lnTo>
                      <a:pt x="35" y="1"/>
                    </a:lnTo>
                    <a:lnTo>
                      <a:pt x="30" y="0"/>
                    </a:lnTo>
                    <a:lnTo>
                      <a:pt x="0" y="51"/>
                    </a:lnTo>
                    <a:lnTo>
                      <a:pt x="1" y="51"/>
                    </a:lnTo>
                    <a:lnTo>
                      <a:pt x="3" y="52"/>
                    </a:lnTo>
                    <a:lnTo>
                      <a:pt x="5" y="52"/>
                    </a:lnTo>
                    <a:lnTo>
                      <a:pt x="7" y="52"/>
                    </a:lnTo>
                    <a:lnTo>
                      <a:pt x="9" y="53"/>
                    </a:lnTo>
                    <a:lnTo>
                      <a:pt x="11" y="53"/>
                    </a:lnTo>
                    <a:lnTo>
                      <a:pt x="13" y="53"/>
                    </a:lnTo>
                    <a:lnTo>
                      <a:pt x="15" y="53"/>
                    </a:lnTo>
                    <a:lnTo>
                      <a:pt x="19" y="53"/>
                    </a:lnTo>
                    <a:lnTo>
                      <a:pt x="22" y="52"/>
                    </a:lnTo>
                    <a:lnTo>
                      <a:pt x="26" y="52"/>
                    </a:lnTo>
                    <a:lnTo>
                      <a:pt x="29" y="51"/>
                    </a:lnTo>
                    <a:lnTo>
                      <a:pt x="33" y="50"/>
                    </a:lnTo>
                    <a:lnTo>
                      <a:pt x="36" y="48"/>
                    </a:lnTo>
                    <a:lnTo>
                      <a:pt x="39" y="47"/>
                    </a:lnTo>
                    <a:lnTo>
                      <a:pt x="42" y="45"/>
                    </a:lnTo>
                    <a:lnTo>
                      <a:pt x="44" y="43"/>
                    </a:lnTo>
                    <a:lnTo>
                      <a:pt x="46" y="41"/>
                    </a:lnTo>
                    <a:lnTo>
                      <a:pt x="48" y="38"/>
                    </a:lnTo>
                    <a:lnTo>
                      <a:pt x="50" y="36"/>
                    </a:lnTo>
                    <a:lnTo>
                      <a:pt x="51" y="33"/>
                    </a:lnTo>
                    <a:lnTo>
                      <a:pt x="52" y="31"/>
                    </a:lnTo>
                    <a:lnTo>
                      <a:pt x="53" y="28"/>
                    </a:lnTo>
                    <a:lnTo>
                      <a:pt x="53" y="25"/>
                    </a:lnTo>
                    <a:close/>
                  </a:path>
                </a:pathLst>
              </a:custGeom>
              <a:solidFill>
                <a:srgbClr val="000000"/>
              </a:solidFill>
              <a:ln w="9525">
                <a:noFill/>
                <a:round/>
                <a:headEnd/>
                <a:tailEnd/>
              </a:ln>
            </p:spPr>
            <p:txBody>
              <a:bodyPr/>
              <a:lstStyle/>
              <a:p>
                <a:endParaRPr lang="en-US"/>
              </a:p>
            </p:txBody>
          </p:sp>
          <p:sp>
            <p:nvSpPr>
              <p:cNvPr id="40137" name="Freeform 278"/>
              <p:cNvSpPr>
                <a:spLocks/>
              </p:cNvSpPr>
              <p:nvPr/>
            </p:nvSpPr>
            <p:spPr bwMode="auto">
              <a:xfrm>
                <a:off x="2890" y="1342"/>
                <a:ext cx="54" cy="54"/>
              </a:xfrm>
              <a:custGeom>
                <a:avLst/>
                <a:gdLst>
                  <a:gd name="T0" fmla="*/ 39 w 54"/>
                  <a:gd name="T1" fmla="*/ 0 h 54"/>
                  <a:gd name="T2" fmla="*/ 35 w 54"/>
                  <a:gd name="T3" fmla="*/ 0 h 54"/>
                  <a:gd name="T4" fmla="*/ 31 w 54"/>
                  <a:gd name="T5" fmla="*/ 1 h 54"/>
                  <a:gd name="T6" fmla="*/ 27 w 54"/>
                  <a:gd name="T7" fmla="*/ 2 h 54"/>
                  <a:gd name="T8" fmla="*/ 24 w 54"/>
                  <a:gd name="T9" fmla="*/ 3 h 54"/>
                  <a:gd name="T10" fmla="*/ 20 w 54"/>
                  <a:gd name="T11" fmla="*/ 4 h 54"/>
                  <a:gd name="T12" fmla="*/ 17 w 54"/>
                  <a:gd name="T13" fmla="*/ 5 h 54"/>
                  <a:gd name="T14" fmla="*/ 14 w 54"/>
                  <a:gd name="T15" fmla="*/ 7 h 54"/>
                  <a:gd name="T16" fmla="*/ 11 w 54"/>
                  <a:gd name="T17" fmla="*/ 9 h 54"/>
                  <a:gd name="T18" fmla="*/ 9 w 54"/>
                  <a:gd name="T19" fmla="*/ 10 h 54"/>
                  <a:gd name="T20" fmla="*/ 6 w 54"/>
                  <a:gd name="T21" fmla="*/ 13 h 54"/>
                  <a:gd name="T22" fmla="*/ 4 w 54"/>
                  <a:gd name="T23" fmla="*/ 15 h 54"/>
                  <a:gd name="T24" fmla="*/ 3 w 54"/>
                  <a:gd name="T25" fmla="*/ 17 h 54"/>
                  <a:gd name="T26" fmla="*/ 2 w 54"/>
                  <a:gd name="T27" fmla="*/ 20 h 54"/>
                  <a:gd name="T28" fmla="*/ 1 w 54"/>
                  <a:gd name="T29" fmla="*/ 23 h 54"/>
                  <a:gd name="T30" fmla="*/ 0 w 54"/>
                  <a:gd name="T31" fmla="*/ 25 h 54"/>
                  <a:gd name="T32" fmla="*/ 0 w 54"/>
                  <a:gd name="T33" fmla="*/ 28 h 54"/>
                  <a:gd name="T34" fmla="*/ 0 w 54"/>
                  <a:gd name="T35" fmla="*/ 32 h 54"/>
                  <a:gd name="T36" fmla="*/ 2 w 54"/>
                  <a:gd name="T37" fmla="*/ 36 h 54"/>
                  <a:gd name="T38" fmla="*/ 4 w 54"/>
                  <a:gd name="T39" fmla="*/ 40 h 54"/>
                  <a:gd name="T40" fmla="*/ 6 w 54"/>
                  <a:gd name="T41" fmla="*/ 44 h 54"/>
                  <a:gd name="T42" fmla="*/ 10 w 54"/>
                  <a:gd name="T43" fmla="*/ 47 h 54"/>
                  <a:gd name="T44" fmla="*/ 14 w 54"/>
                  <a:gd name="T45" fmla="*/ 50 h 54"/>
                  <a:gd name="T46" fmla="*/ 18 w 54"/>
                  <a:gd name="T47" fmla="*/ 52 h 54"/>
                  <a:gd name="T48" fmla="*/ 24 w 54"/>
                  <a:gd name="T49" fmla="*/ 54 h 54"/>
                  <a:gd name="T50" fmla="*/ 54 w 54"/>
                  <a:gd name="T51" fmla="*/ 3 h 54"/>
                  <a:gd name="T52" fmla="*/ 52 w 54"/>
                  <a:gd name="T53" fmla="*/ 2 h 54"/>
                  <a:gd name="T54" fmla="*/ 50 w 54"/>
                  <a:gd name="T55" fmla="*/ 2 h 54"/>
                  <a:gd name="T56" fmla="*/ 48 w 54"/>
                  <a:gd name="T57" fmla="*/ 1 h 54"/>
                  <a:gd name="T58" fmla="*/ 46 w 54"/>
                  <a:gd name="T59" fmla="*/ 1 h 54"/>
                  <a:gd name="T60" fmla="*/ 44 w 54"/>
                  <a:gd name="T61" fmla="*/ 1 h 54"/>
                  <a:gd name="T62" fmla="*/ 43 w 54"/>
                  <a:gd name="T63" fmla="*/ 0 h 54"/>
                  <a:gd name="T64" fmla="*/ 41 w 54"/>
                  <a:gd name="T65" fmla="*/ 0 h 54"/>
                  <a:gd name="T66" fmla="*/ 39 w 54"/>
                  <a:gd name="T67" fmla="*/ 0 h 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4"/>
                  <a:gd name="T103" fmla="*/ 0 h 54"/>
                  <a:gd name="T104" fmla="*/ 54 w 54"/>
                  <a:gd name="T105" fmla="*/ 54 h 5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4" h="54">
                    <a:moveTo>
                      <a:pt x="39" y="0"/>
                    </a:moveTo>
                    <a:lnTo>
                      <a:pt x="35" y="0"/>
                    </a:lnTo>
                    <a:lnTo>
                      <a:pt x="31" y="1"/>
                    </a:lnTo>
                    <a:lnTo>
                      <a:pt x="27" y="2"/>
                    </a:lnTo>
                    <a:lnTo>
                      <a:pt x="24" y="3"/>
                    </a:lnTo>
                    <a:lnTo>
                      <a:pt x="20" y="4"/>
                    </a:lnTo>
                    <a:lnTo>
                      <a:pt x="17" y="5"/>
                    </a:lnTo>
                    <a:lnTo>
                      <a:pt x="14" y="7"/>
                    </a:lnTo>
                    <a:lnTo>
                      <a:pt x="11" y="9"/>
                    </a:lnTo>
                    <a:lnTo>
                      <a:pt x="9" y="10"/>
                    </a:lnTo>
                    <a:lnTo>
                      <a:pt x="6" y="13"/>
                    </a:lnTo>
                    <a:lnTo>
                      <a:pt x="4" y="15"/>
                    </a:lnTo>
                    <a:lnTo>
                      <a:pt x="3" y="17"/>
                    </a:lnTo>
                    <a:lnTo>
                      <a:pt x="2" y="20"/>
                    </a:lnTo>
                    <a:lnTo>
                      <a:pt x="1" y="23"/>
                    </a:lnTo>
                    <a:lnTo>
                      <a:pt x="0" y="25"/>
                    </a:lnTo>
                    <a:lnTo>
                      <a:pt x="0" y="28"/>
                    </a:lnTo>
                    <a:lnTo>
                      <a:pt x="0" y="32"/>
                    </a:lnTo>
                    <a:lnTo>
                      <a:pt x="2" y="36"/>
                    </a:lnTo>
                    <a:lnTo>
                      <a:pt x="4" y="40"/>
                    </a:lnTo>
                    <a:lnTo>
                      <a:pt x="6" y="44"/>
                    </a:lnTo>
                    <a:lnTo>
                      <a:pt x="10" y="47"/>
                    </a:lnTo>
                    <a:lnTo>
                      <a:pt x="14" y="50"/>
                    </a:lnTo>
                    <a:lnTo>
                      <a:pt x="18" y="52"/>
                    </a:lnTo>
                    <a:lnTo>
                      <a:pt x="24" y="54"/>
                    </a:lnTo>
                    <a:lnTo>
                      <a:pt x="54" y="3"/>
                    </a:lnTo>
                    <a:lnTo>
                      <a:pt x="52" y="2"/>
                    </a:lnTo>
                    <a:lnTo>
                      <a:pt x="50" y="2"/>
                    </a:lnTo>
                    <a:lnTo>
                      <a:pt x="48" y="1"/>
                    </a:lnTo>
                    <a:lnTo>
                      <a:pt x="46" y="1"/>
                    </a:lnTo>
                    <a:lnTo>
                      <a:pt x="44" y="1"/>
                    </a:lnTo>
                    <a:lnTo>
                      <a:pt x="43" y="0"/>
                    </a:lnTo>
                    <a:lnTo>
                      <a:pt x="41" y="0"/>
                    </a:lnTo>
                    <a:lnTo>
                      <a:pt x="39" y="0"/>
                    </a:lnTo>
                    <a:close/>
                  </a:path>
                </a:pathLst>
              </a:custGeom>
              <a:solidFill>
                <a:srgbClr val="000000"/>
              </a:solidFill>
              <a:ln w="9525">
                <a:noFill/>
                <a:round/>
                <a:headEnd/>
                <a:tailEnd/>
              </a:ln>
            </p:spPr>
            <p:txBody>
              <a:bodyPr/>
              <a:lstStyle/>
              <a:p>
                <a:endParaRPr lang="en-US"/>
              </a:p>
            </p:txBody>
          </p:sp>
        </p:grpSp>
        <p:grpSp>
          <p:nvGrpSpPr>
            <p:cNvPr id="6" name="Group 279"/>
            <p:cNvGrpSpPr>
              <a:grpSpLocks/>
            </p:cNvGrpSpPr>
            <p:nvPr/>
          </p:nvGrpSpPr>
          <p:grpSpPr bwMode="auto">
            <a:xfrm>
              <a:off x="2886" y="2333"/>
              <a:ext cx="320" cy="237"/>
              <a:chOff x="2886" y="2189"/>
              <a:chExt cx="320" cy="237"/>
            </a:xfrm>
          </p:grpSpPr>
          <p:sp>
            <p:nvSpPr>
              <p:cNvPr id="40096" name="Freeform 280"/>
              <p:cNvSpPr>
                <a:spLocks/>
              </p:cNvSpPr>
              <p:nvPr/>
            </p:nvSpPr>
            <p:spPr bwMode="auto">
              <a:xfrm>
                <a:off x="2886" y="2189"/>
                <a:ext cx="320" cy="237"/>
              </a:xfrm>
              <a:custGeom>
                <a:avLst/>
                <a:gdLst>
                  <a:gd name="T0" fmla="*/ 0 w 320"/>
                  <a:gd name="T1" fmla="*/ 237 h 237"/>
                  <a:gd name="T2" fmla="*/ 320 w 320"/>
                  <a:gd name="T3" fmla="*/ 237 h 237"/>
                  <a:gd name="T4" fmla="*/ 320 w 320"/>
                  <a:gd name="T5" fmla="*/ 0 h 237"/>
                  <a:gd name="T6" fmla="*/ 0 w 320"/>
                  <a:gd name="T7" fmla="*/ 0 h 237"/>
                  <a:gd name="T8" fmla="*/ 0 w 320"/>
                  <a:gd name="T9" fmla="*/ 237 h 237"/>
                  <a:gd name="T10" fmla="*/ 0 w 320"/>
                  <a:gd name="T11" fmla="*/ 237 h 237"/>
                  <a:gd name="T12" fmla="*/ 0 60000 65536"/>
                  <a:gd name="T13" fmla="*/ 0 60000 65536"/>
                  <a:gd name="T14" fmla="*/ 0 60000 65536"/>
                  <a:gd name="T15" fmla="*/ 0 60000 65536"/>
                  <a:gd name="T16" fmla="*/ 0 60000 65536"/>
                  <a:gd name="T17" fmla="*/ 0 60000 65536"/>
                  <a:gd name="T18" fmla="*/ 0 w 320"/>
                  <a:gd name="T19" fmla="*/ 0 h 237"/>
                  <a:gd name="T20" fmla="*/ 320 w 320"/>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320" h="237">
                    <a:moveTo>
                      <a:pt x="0" y="237"/>
                    </a:moveTo>
                    <a:lnTo>
                      <a:pt x="320" y="237"/>
                    </a:lnTo>
                    <a:lnTo>
                      <a:pt x="320" y="0"/>
                    </a:lnTo>
                    <a:lnTo>
                      <a:pt x="0" y="0"/>
                    </a:lnTo>
                    <a:lnTo>
                      <a:pt x="0" y="237"/>
                    </a:lnTo>
                    <a:close/>
                  </a:path>
                </a:pathLst>
              </a:custGeom>
              <a:solidFill>
                <a:srgbClr val="000000"/>
              </a:solidFill>
              <a:ln w="9525">
                <a:noFill/>
                <a:round/>
                <a:headEnd/>
                <a:tailEnd/>
              </a:ln>
            </p:spPr>
            <p:txBody>
              <a:bodyPr/>
              <a:lstStyle/>
              <a:p>
                <a:endParaRPr lang="en-US"/>
              </a:p>
            </p:txBody>
          </p:sp>
          <p:sp>
            <p:nvSpPr>
              <p:cNvPr id="40097" name="Freeform 281"/>
              <p:cNvSpPr>
                <a:spLocks/>
              </p:cNvSpPr>
              <p:nvPr/>
            </p:nvSpPr>
            <p:spPr bwMode="auto">
              <a:xfrm>
                <a:off x="2901" y="2200"/>
                <a:ext cx="290" cy="215"/>
              </a:xfrm>
              <a:custGeom>
                <a:avLst/>
                <a:gdLst>
                  <a:gd name="T0" fmla="*/ 0 w 290"/>
                  <a:gd name="T1" fmla="*/ 215 h 215"/>
                  <a:gd name="T2" fmla="*/ 290 w 290"/>
                  <a:gd name="T3" fmla="*/ 215 h 215"/>
                  <a:gd name="T4" fmla="*/ 290 w 290"/>
                  <a:gd name="T5" fmla="*/ 0 h 215"/>
                  <a:gd name="T6" fmla="*/ 0 w 290"/>
                  <a:gd name="T7" fmla="*/ 0 h 215"/>
                  <a:gd name="T8" fmla="*/ 0 w 290"/>
                  <a:gd name="T9" fmla="*/ 215 h 215"/>
                  <a:gd name="T10" fmla="*/ 0 w 290"/>
                  <a:gd name="T11" fmla="*/ 215 h 215"/>
                  <a:gd name="T12" fmla="*/ 0 60000 65536"/>
                  <a:gd name="T13" fmla="*/ 0 60000 65536"/>
                  <a:gd name="T14" fmla="*/ 0 60000 65536"/>
                  <a:gd name="T15" fmla="*/ 0 60000 65536"/>
                  <a:gd name="T16" fmla="*/ 0 60000 65536"/>
                  <a:gd name="T17" fmla="*/ 0 60000 65536"/>
                  <a:gd name="T18" fmla="*/ 0 w 290"/>
                  <a:gd name="T19" fmla="*/ 0 h 215"/>
                  <a:gd name="T20" fmla="*/ 290 w 290"/>
                  <a:gd name="T21" fmla="*/ 215 h 215"/>
                </a:gdLst>
                <a:ahLst/>
                <a:cxnLst>
                  <a:cxn ang="T12">
                    <a:pos x="T0" y="T1"/>
                  </a:cxn>
                  <a:cxn ang="T13">
                    <a:pos x="T2" y="T3"/>
                  </a:cxn>
                  <a:cxn ang="T14">
                    <a:pos x="T4" y="T5"/>
                  </a:cxn>
                  <a:cxn ang="T15">
                    <a:pos x="T6" y="T7"/>
                  </a:cxn>
                  <a:cxn ang="T16">
                    <a:pos x="T8" y="T9"/>
                  </a:cxn>
                  <a:cxn ang="T17">
                    <a:pos x="T10" y="T11"/>
                  </a:cxn>
                </a:cxnLst>
                <a:rect l="T18" t="T19" r="T20" b="T21"/>
                <a:pathLst>
                  <a:path w="290" h="215">
                    <a:moveTo>
                      <a:pt x="0" y="215"/>
                    </a:moveTo>
                    <a:lnTo>
                      <a:pt x="290" y="215"/>
                    </a:lnTo>
                    <a:lnTo>
                      <a:pt x="290" y="0"/>
                    </a:lnTo>
                    <a:lnTo>
                      <a:pt x="0" y="0"/>
                    </a:lnTo>
                    <a:lnTo>
                      <a:pt x="0" y="215"/>
                    </a:lnTo>
                    <a:close/>
                  </a:path>
                </a:pathLst>
              </a:custGeom>
              <a:solidFill>
                <a:srgbClr val="FFF28C"/>
              </a:solidFill>
              <a:ln w="9525">
                <a:noFill/>
                <a:round/>
                <a:headEnd/>
                <a:tailEnd/>
              </a:ln>
            </p:spPr>
            <p:txBody>
              <a:bodyPr/>
              <a:lstStyle/>
              <a:p>
                <a:endParaRPr lang="en-US"/>
              </a:p>
            </p:txBody>
          </p:sp>
          <p:sp>
            <p:nvSpPr>
              <p:cNvPr id="40098" name="Freeform 282"/>
              <p:cNvSpPr>
                <a:spLocks/>
              </p:cNvSpPr>
              <p:nvPr/>
            </p:nvSpPr>
            <p:spPr bwMode="auto">
              <a:xfrm>
                <a:off x="2905" y="2209"/>
                <a:ext cx="116" cy="191"/>
              </a:xfrm>
              <a:custGeom>
                <a:avLst/>
                <a:gdLst>
                  <a:gd name="T0" fmla="*/ 25 w 116"/>
                  <a:gd name="T1" fmla="*/ 181 h 191"/>
                  <a:gd name="T2" fmla="*/ 20 w 116"/>
                  <a:gd name="T3" fmla="*/ 177 h 191"/>
                  <a:gd name="T4" fmla="*/ 17 w 116"/>
                  <a:gd name="T5" fmla="*/ 173 h 191"/>
                  <a:gd name="T6" fmla="*/ 12 w 116"/>
                  <a:gd name="T7" fmla="*/ 167 h 191"/>
                  <a:gd name="T8" fmla="*/ 9 w 116"/>
                  <a:gd name="T9" fmla="*/ 160 h 191"/>
                  <a:gd name="T10" fmla="*/ 6 w 116"/>
                  <a:gd name="T11" fmla="*/ 153 h 191"/>
                  <a:gd name="T12" fmla="*/ 5 w 116"/>
                  <a:gd name="T13" fmla="*/ 144 h 191"/>
                  <a:gd name="T14" fmla="*/ 6 w 116"/>
                  <a:gd name="T15" fmla="*/ 136 h 191"/>
                  <a:gd name="T16" fmla="*/ 8 w 116"/>
                  <a:gd name="T17" fmla="*/ 127 h 191"/>
                  <a:gd name="T18" fmla="*/ 11 w 116"/>
                  <a:gd name="T19" fmla="*/ 121 h 191"/>
                  <a:gd name="T20" fmla="*/ 13 w 116"/>
                  <a:gd name="T21" fmla="*/ 116 h 191"/>
                  <a:gd name="T22" fmla="*/ 15 w 116"/>
                  <a:gd name="T23" fmla="*/ 112 h 191"/>
                  <a:gd name="T24" fmla="*/ 17 w 116"/>
                  <a:gd name="T25" fmla="*/ 108 h 191"/>
                  <a:gd name="T26" fmla="*/ 18 w 116"/>
                  <a:gd name="T27" fmla="*/ 104 h 191"/>
                  <a:gd name="T28" fmla="*/ 19 w 116"/>
                  <a:gd name="T29" fmla="*/ 100 h 191"/>
                  <a:gd name="T30" fmla="*/ 18 w 116"/>
                  <a:gd name="T31" fmla="*/ 94 h 191"/>
                  <a:gd name="T32" fmla="*/ 16 w 116"/>
                  <a:gd name="T33" fmla="*/ 86 h 191"/>
                  <a:gd name="T34" fmla="*/ 13 w 116"/>
                  <a:gd name="T35" fmla="*/ 76 h 191"/>
                  <a:gd name="T36" fmla="*/ 10 w 116"/>
                  <a:gd name="T37" fmla="*/ 67 h 191"/>
                  <a:gd name="T38" fmla="*/ 6 w 116"/>
                  <a:gd name="T39" fmla="*/ 58 h 191"/>
                  <a:gd name="T40" fmla="*/ 4 w 116"/>
                  <a:gd name="T41" fmla="*/ 50 h 191"/>
                  <a:gd name="T42" fmla="*/ 2 w 116"/>
                  <a:gd name="T43" fmla="*/ 43 h 191"/>
                  <a:gd name="T44" fmla="*/ 0 w 116"/>
                  <a:gd name="T45" fmla="*/ 36 h 191"/>
                  <a:gd name="T46" fmla="*/ 0 w 116"/>
                  <a:gd name="T47" fmla="*/ 30 h 191"/>
                  <a:gd name="T48" fmla="*/ 0 w 116"/>
                  <a:gd name="T49" fmla="*/ 24 h 191"/>
                  <a:gd name="T50" fmla="*/ 1 w 116"/>
                  <a:gd name="T51" fmla="*/ 19 h 191"/>
                  <a:gd name="T52" fmla="*/ 5 w 116"/>
                  <a:gd name="T53" fmla="*/ 14 h 191"/>
                  <a:gd name="T54" fmla="*/ 11 w 116"/>
                  <a:gd name="T55" fmla="*/ 9 h 191"/>
                  <a:gd name="T56" fmla="*/ 19 w 116"/>
                  <a:gd name="T57" fmla="*/ 4 h 191"/>
                  <a:gd name="T58" fmla="*/ 29 w 116"/>
                  <a:gd name="T59" fmla="*/ 1 h 191"/>
                  <a:gd name="T60" fmla="*/ 40 w 116"/>
                  <a:gd name="T61" fmla="*/ 0 h 191"/>
                  <a:gd name="T62" fmla="*/ 51 w 116"/>
                  <a:gd name="T63" fmla="*/ 1 h 191"/>
                  <a:gd name="T64" fmla="*/ 62 w 116"/>
                  <a:gd name="T65" fmla="*/ 5 h 191"/>
                  <a:gd name="T66" fmla="*/ 70 w 116"/>
                  <a:gd name="T67" fmla="*/ 14 h 191"/>
                  <a:gd name="T68" fmla="*/ 77 w 116"/>
                  <a:gd name="T69" fmla="*/ 27 h 191"/>
                  <a:gd name="T70" fmla="*/ 81 w 116"/>
                  <a:gd name="T71" fmla="*/ 44 h 191"/>
                  <a:gd name="T72" fmla="*/ 85 w 116"/>
                  <a:gd name="T73" fmla="*/ 61 h 191"/>
                  <a:gd name="T74" fmla="*/ 88 w 116"/>
                  <a:gd name="T75" fmla="*/ 77 h 191"/>
                  <a:gd name="T76" fmla="*/ 92 w 116"/>
                  <a:gd name="T77" fmla="*/ 92 h 191"/>
                  <a:gd name="T78" fmla="*/ 96 w 116"/>
                  <a:gd name="T79" fmla="*/ 105 h 191"/>
                  <a:gd name="T80" fmla="*/ 99 w 116"/>
                  <a:gd name="T81" fmla="*/ 117 h 191"/>
                  <a:gd name="T82" fmla="*/ 103 w 116"/>
                  <a:gd name="T83" fmla="*/ 128 h 191"/>
                  <a:gd name="T84" fmla="*/ 107 w 116"/>
                  <a:gd name="T85" fmla="*/ 139 h 191"/>
                  <a:gd name="T86" fmla="*/ 110 w 116"/>
                  <a:gd name="T87" fmla="*/ 149 h 191"/>
                  <a:gd name="T88" fmla="*/ 114 w 116"/>
                  <a:gd name="T89" fmla="*/ 158 h 191"/>
                  <a:gd name="T90" fmla="*/ 116 w 116"/>
                  <a:gd name="T91" fmla="*/ 166 h 191"/>
                  <a:gd name="T92" fmla="*/ 116 w 116"/>
                  <a:gd name="T93" fmla="*/ 173 h 191"/>
                  <a:gd name="T94" fmla="*/ 114 w 116"/>
                  <a:gd name="T95" fmla="*/ 178 h 191"/>
                  <a:gd name="T96" fmla="*/ 112 w 116"/>
                  <a:gd name="T97" fmla="*/ 182 h 191"/>
                  <a:gd name="T98" fmla="*/ 107 w 116"/>
                  <a:gd name="T99" fmla="*/ 184 h 191"/>
                  <a:gd name="T100" fmla="*/ 102 w 116"/>
                  <a:gd name="T101" fmla="*/ 187 h 191"/>
                  <a:gd name="T102" fmla="*/ 95 w 116"/>
                  <a:gd name="T103" fmla="*/ 188 h 191"/>
                  <a:gd name="T104" fmla="*/ 88 w 116"/>
                  <a:gd name="T105" fmla="*/ 190 h 191"/>
                  <a:gd name="T106" fmla="*/ 79 w 116"/>
                  <a:gd name="T107" fmla="*/ 191 h 191"/>
                  <a:gd name="T108" fmla="*/ 70 w 116"/>
                  <a:gd name="T109" fmla="*/ 191 h 191"/>
                  <a:gd name="T110" fmla="*/ 62 w 116"/>
                  <a:gd name="T111" fmla="*/ 191 h 191"/>
                  <a:gd name="T112" fmla="*/ 54 w 116"/>
                  <a:gd name="T113" fmla="*/ 190 h 191"/>
                  <a:gd name="T114" fmla="*/ 47 w 116"/>
                  <a:gd name="T115" fmla="*/ 189 h 191"/>
                  <a:gd name="T116" fmla="*/ 40 w 116"/>
                  <a:gd name="T117" fmla="*/ 187 h 191"/>
                  <a:gd name="T118" fmla="*/ 35 w 116"/>
                  <a:gd name="T119" fmla="*/ 186 h 191"/>
                  <a:gd name="T120" fmla="*/ 30 w 116"/>
                  <a:gd name="T121" fmla="*/ 184 h 19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6"/>
                  <a:gd name="T184" fmla="*/ 0 h 191"/>
                  <a:gd name="T185" fmla="*/ 116 w 116"/>
                  <a:gd name="T186" fmla="*/ 191 h 19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6" h="191">
                    <a:moveTo>
                      <a:pt x="27" y="184"/>
                    </a:moveTo>
                    <a:lnTo>
                      <a:pt x="27" y="184"/>
                    </a:lnTo>
                    <a:lnTo>
                      <a:pt x="27" y="183"/>
                    </a:lnTo>
                    <a:lnTo>
                      <a:pt x="26" y="183"/>
                    </a:lnTo>
                    <a:lnTo>
                      <a:pt x="25" y="182"/>
                    </a:lnTo>
                    <a:lnTo>
                      <a:pt x="25" y="181"/>
                    </a:lnTo>
                    <a:lnTo>
                      <a:pt x="24" y="181"/>
                    </a:lnTo>
                    <a:lnTo>
                      <a:pt x="23" y="180"/>
                    </a:lnTo>
                    <a:lnTo>
                      <a:pt x="23" y="179"/>
                    </a:lnTo>
                    <a:lnTo>
                      <a:pt x="22" y="179"/>
                    </a:lnTo>
                    <a:lnTo>
                      <a:pt x="21" y="178"/>
                    </a:lnTo>
                    <a:lnTo>
                      <a:pt x="20" y="177"/>
                    </a:lnTo>
                    <a:lnTo>
                      <a:pt x="19" y="176"/>
                    </a:lnTo>
                    <a:lnTo>
                      <a:pt x="19" y="175"/>
                    </a:lnTo>
                    <a:lnTo>
                      <a:pt x="18" y="175"/>
                    </a:lnTo>
                    <a:lnTo>
                      <a:pt x="18" y="174"/>
                    </a:lnTo>
                    <a:lnTo>
                      <a:pt x="17" y="173"/>
                    </a:lnTo>
                    <a:lnTo>
                      <a:pt x="16" y="172"/>
                    </a:lnTo>
                    <a:lnTo>
                      <a:pt x="15" y="171"/>
                    </a:lnTo>
                    <a:lnTo>
                      <a:pt x="15" y="170"/>
                    </a:lnTo>
                    <a:lnTo>
                      <a:pt x="14" y="170"/>
                    </a:lnTo>
                    <a:lnTo>
                      <a:pt x="14" y="169"/>
                    </a:lnTo>
                    <a:lnTo>
                      <a:pt x="13" y="168"/>
                    </a:lnTo>
                    <a:lnTo>
                      <a:pt x="12" y="167"/>
                    </a:lnTo>
                    <a:lnTo>
                      <a:pt x="12" y="166"/>
                    </a:lnTo>
                    <a:lnTo>
                      <a:pt x="11" y="165"/>
                    </a:lnTo>
                    <a:lnTo>
                      <a:pt x="11" y="164"/>
                    </a:lnTo>
                    <a:lnTo>
                      <a:pt x="10" y="163"/>
                    </a:lnTo>
                    <a:lnTo>
                      <a:pt x="10" y="162"/>
                    </a:lnTo>
                    <a:lnTo>
                      <a:pt x="9" y="161"/>
                    </a:lnTo>
                    <a:lnTo>
                      <a:pt x="9" y="160"/>
                    </a:lnTo>
                    <a:lnTo>
                      <a:pt x="8" y="159"/>
                    </a:lnTo>
                    <a:lnTo>
                      <a:pt x="8" y="158"/>
                    </a:lnTo>
                    <a:lnTo>
                      <a:pt x="8" y="157"/>
                    </a:lnTo>
                    <a:lnTo>
                      <a:pt x="7" y="156"/>
                    </a:lnTo>
                    <a:lnTo>
                      <a:pt x="7" y="155"/>
                    </a:lnTo>
                    <a:lnTo>
                      <a:pt x="7" y="154"/>
                    </a:lnTo>
                    <a:lnTo>
                      <a:pt x="6" y="153"/>
                    </a:lnTo>
                    <a:lnTo>
                      <a:pt x="6" y="152"/>
                    </a:lnTo>
                    <a:lnTo>
                      <a:pt x="6" y="150"/>
                    </a:lnTo>
                    <a:lnTo>
                      <a:pt x="6" y="149"/>
                    </a:lnTo>
                    <a:lnTo>
                      <a:pt x="5" y="148"/>
                    </a:lnTo>
                    <a:lnTo>
                      <a:pt x="5" y="147"/>
                    </a:lnTo>
                    <a:lnTo>
                      <a:pt x="5" y="146"/>
                    </a:lnTo>
                    <a:lnTo>
                      <a:pt x="5" y="144"/>
                    </a:lnTo>
                    <a:lnTo>
                      <a:pt x="5" y="143"/>
                    </a:lnTo>
                    <a:lnTo>
                      <a:pt x="5" y="142"/>
                    </a:lnTo>
                    <a:lnTo>
                      <a:pt x="5" y="141"/>
                    </a:lnTo>
                    <a:lnTo>
                      <a:pt x="5" y="140"/>
                    </a:lnTo>
                    <a:lnTo>
                      <a:pt x="5" y="138"/>
                    </a:lnTo>
                    <a:lnTo>
                      <a:pt x="6" y="137"/>
                    </a:lnTo>
                    <a:lnTo>
                      <a:pt x="6" y="136"/>
                    </a:lnTo>
                    <a:lnTo>
                      <a:pt x="6" y="134"/>
                    </a:lnTo>
                    <a:lnTo>
                      <a:pt x="6" y="133"/>
                    </a:lnTo>
                    <a:lnTo>
                      <a:pt x="7" y="132"/>
                    </a:lnTo>
                    <a:lnTo>
                      <a:pt x="7" y="130"/>
                    </a:lnTo>
                    <a:lnTo>
                      <a:pt x="8" y="129"/>
                    </a:lnTo>
                    <a:lnTo>
                      <a:pt x="8" y="128"/>
                    </a:lnTo>
                    <a:lnTo>
                      <a:pt x="8" y="127"/>
                    </a:lnTo>
                    <a:lnTo>
                      <a:pt x="8" y="126"/>
                    </a:lnTo>
                    <a:lnTo>
                      <a:pt x="9" y="125"/>
                    </a:lnTo>
                    <a:lnTo>
                      <a:pt x="9" y="124"/>
                    </a:lnTo>
                    <a:lnTo>
                      <a:pt x="9" y="123"/>
                    </a:lnTo>
                    <a:lnTo>
                      <a:pt x="10" y="122"/>
                    </a:lnTo>
                    <a:lnTo>
                      <a:pt x="11" y="121"/>
                    </a:lnTo>
                    <a:lnTo>
                      <a:pt x="11" y="120"/>
                    </a:lnTo>
                    <a:lnTo>
                      <a:pt x="11" y="119"/>
                    </a:lnTo>
                    <a:lnTo>
                      <a:pt x="12" y="119"/>
                    </a:lnTo>
                    <a:lnTo>
                      <a:pt x="12" y="118"/>
                    </a:lnTo>
                    <a:lnTo>
                      <a:pt x="12" y="117"/>
                    </a:lnTo>
                    <a:lnTo>
                      <a:pt x="13" y="116"/>
                    </a:lnTo>
                    <a:lnTo>
                      <a:pt x="13" y="115"/>
                    </a:lnTo>
                    <a:lnTo>
                      <a:pt x="14" y="114"/>
                    </a:lnTo>
                    <a:lnTo>
                      <a:pt x="15" y="113"/>
                    </a:lnTo>
                    <a:lnTo>
                      <a:pt x="15" y="112"/>
                    </a:lnTo>
                    <a:lnTo>
                      <a:pt x="16" y="111"/>
                    </a:lnTo>
                    <a:lnTo>
                      <a:pt x="16" y="110"/>
                    </a:lnTo>
                    <a:lnTo>
                      <a:pt x="17" y="109"/>
                    </a:lnTo>
                    <a:lnTo>
                      <a:pt x="17" y="108"/>
                    </a:lnTo>
                    <a:lnTo>
                      <a:pt x="18" y="107"/>
                    </a:lnTo>
                    <a:lnTo>
                      <a:pt x="18" y="106"/>
                    </a:lnTo>
                    <a:lnTo>
                      <a:pt x="18" y="105"/>
                    </a:lnTo>
                    <a:lnTo>
                      <a:pt x="18" y="104"/>
                    </a:lnTo>
                    <a:lnTo>
                      <a:pt x="19" y="104"/>
                    </a:lnTo>
                    <a:lnTo>
                      <a:pt x="19" y="103"/>
                    </a:lnTo>
                    <a:lnTo>
                      <a:pt x="19" y="102"/>
                    </a:lnTo>
                    <a:lnTo>
                      <a:pt x="19" y="101"/>
                    </a:lnTo>
                    <a:lnTo>
                      <a:pt x="19" y="100"/>
                    </a:lnTo>
                    <a:lnTo>
                      <a:pt x="19" y="99"/>
                    </a:lnTo>
                    <a:lnTo>
                      <a:pt x="19" y="98"/>
                    </a:lnTo>
                    <a:lnTo>
                      <a:pt x="19" y="97"/>
                    </a:lnTo>
                    <a:lnTo>
                      <a:pt x="18" y="96"/>
                    </a:lnTo>
                    <a:lnTo>
                      <a:pt x="18" y="95"/>
                    </a:lnTo>
                    <a:lnTo>
                      <a:pt x="18" y="94"/>
                    </a:lnTo>
                    <a:lnTo>
                      <a:pt x="18" y="93"/>
                    </a:lnTo>
                    <a:lnTo>
                      <a:pt x="18" y="92"/>
                    </a:lnTo>
                    <a:lnTo>
                      <a:pt x="17" y="90"/>
                    </a:lnTo>
                    <a:lnTo>
                      <a:pt x="17" y="89"/>
                    </a:lnTo>
                    <a:lnTo>
                      <a:pt x="17" y="88"/>
                    </a:lnTo>
                    <a:lnTo>
                      <a:pt x="16" y="87"/>
                    </a:lnTo>
                    <a:lnTo>
                      <a:pt x="16" y="86"/>
                    </a:lnTo>
                    <a:lnTo>
                      <a:pt x="16" y="84"/>
                    </a:lnTo>
                    <a:lnTo>
                      <a:pt x="15" y="83"/>
                    </a:lnTo>
                    <a:lnTo>
                      <a:pt x="15" y="82"/>
                    </a:lnTo>
                    <a:lnTo>
                      <a:pt x="15" y="80"/>
                    </a:lnTo>
                    <a:lnTo>
                      <a:pt x="14" y="79"/>
                    </a:lnTo>
                    <a:lnTo>
                      <a:pt x="13" y="77"/>
                    </a:lnTo>
                    <a:lnTo>
                      <a:pt x="13" y="76"/>
                    </a:lnTo>
                    <a:lnTo>
                      <a:pt x="12" y="75"/>
                    </a:lnTo>
                    <a:lnTo>
                      <a:pt x="12" y="73"/>
                    </a:lnTo>
                    <a:lnTo>
                      <a:pt x="12" y="72"/>
                    </a:lnTo>
                    <a:lnTo>
                      <a:pt x="11" y="71"/>
                    </a:lnTo>
                    <a:lnTo>
                      <a:pt x="11" y="69"/>
                    </a:lnTo>
                    <a:lnTo>
                      <a:pt x="10" y="68"/>
                    </a:lnTo>
                    <a:lnTo>
                      <a:pt x="10" y="67"/>
                    </a:lnTo>
                    <a:lnTo>
                      <a:pt x="9" y="66"/>
                    </a:lnTo>
                    <a:lnTo>
                      <a:pt x="9" y="64"/>
                    </a:lnTo>
                    <a:lnTo>
                      <a:pt x="8" y="63"/>
                    </a:lnTo>
                    <a:lnTo>
                      <a:pt x="8" y="62"/>
                    </a:lnTo>
                    <a:lnTo>
                      <a:pt x="8" y="61"/>
                    </a:lnTo>
                    <a:lnTo>
                      <a:pt x="7" y="59"/>
                    </a:lnTo>
                    <a:lnTo>
                      <a:pt x="6" y="58"/>
                    </a:lnTo>
                    <a:lnTo>
                      <a:pt x="6" y="57"/>
                    </a:lnTo>
                    <a:lnTo>
                      <a:pt x="6" y="56"/>
                    </a:lnTo>
                    <a:lnTo>
                      <a:pt x="5" y="55"/>
                    </a:lnTo>
                    <a:lnTo>
                      <a:pt x="5" y="54"/>
                    </a:lnTo>
                    <a:lnTo>
                      <a:pt x="5" y="53"/>
                    </a:lnTo>
                    <a:lnTo>
                      <a:pt x="4" y="52"/>
                    </a:lnTo>
                    <a:lnTo>
                      <a:pt x="4" y="50"/>
                    </a:lnTo>
                    <a:lnTo>
                      <a:pt x="4" y="49"/>
                    </a:lnTo>
                    <a:lnTo>
                      <a:pt x="3" y="48"/>
                    </a:lnTo>
                    <a:lnTo>
                      <a:pt x="3" y="47"/>
                    </a:lnTo>
                    <a:lnTo>
                      <a:pt x="3" y="46"/>
                    </a:lnTo>
                    <a:lnTo>
                      <a:pt x="2" y="45"/>
                    </a:lnTo>
                    <a:lnTo>
                      <a:pt x="2" y="44"/>
                    </a:lnTo>
                    <a:lnTo>
                      <a:pt x="2" y="43"/>
                    </a:lnTo>
                    <a:lnTo>
                      <a:pt x="1" y="42"/>
                    </a:lnTo>
                    <a:lnTo>
                      <a:pt x="1" y="41"/>
                    </a:lnTo>
                    <a:lnTo>
                      <a:pt x="1" y="40"/>
                    </a:lnTo>
                    <a:lnTo>
                      <a:pt x="1" y="39"/>
                    </a:lnTo>
                    <a:lnTo>
                      <a:pt x="1" y="38"/>
                    </a:lnTo>
                    <a:lnTo>
                      <a:pt x="0" y="37"/>
                    </a:lnTo>
                    <a:lnTo>
                      <a:pt x="0" y="36"/>
                    </a:lnTo>
                    <a:lnTo>
                      <a:pt x="0" y="35"/>
                    </a:lnTo>
                    <a:lnTo>
                      <a:pt x="0" y="34"/>
                    </a:lnTo>
                    <a:lnTo>
                      <a:pt x="0" y="33"/>
                    </a:lnTo>
                    <a:lnTo>
                      <a:pt x="0" y="32"/>
                    </a:lnTo>
                    <a:lnTo>
                      <a:pt x="0" y="31"/>
                    </a:lnTo>
                    <a:lnTo>
                      <a:pt x="0" y="30"/>
                    </a:lnTo>
                    <a:lnTo>
                      <a:pt x="0" y="29"/>
                    </a:lnTo>
                    <a:lnTo>
                      <a:pt x="0" y="28"/>
                    </a:lnTo>
                    <a:lnTo>
                      <a:pt x="0" y="27"/>
                    </a:lnTo>
                    <a:lnTo>
                      <a:pt x="0" y="26"/>
                    </a:lnTo>
                    <a:lnTo>
                      <a:pt x="0" y="25"/>
                    </a:lnTo>
                    <a:lnTo>
                      <a:pt x="0" y="24"/>
                    </a:lnTo>
                    <a:lnTo>
                      <a:pt x="0" y="23"/>
                    </a:lnTo>
                    <a:lnTo>
                      <a:pt x="0" y="22"/>
                    </a:lnTo>
                    <a:lnTo>
                      <a:pt x="1" y="21"/>
                    </a:lnTo>
                    <a:lnTo>
                      <a:pt x="1" y="20"/>
                    </a:lnTo>
                    <a:lnTo>
                      <a:pt x="1" y="19"/>
                    </a:lnTo>
                    <a:lnTo>
                      <a:pt x="2" y="18"/>
                    </a:lnTo>
                    <a:lnTo>
                      <a:pt x="2" y="17"/>
                    </a:lnTo>
                    <a:lnTo>
                      <a:pt x="3" y="17"/>
                    </a:lnTo>
                    <a:lnTo>
                      <a:pt x="3" y="16"/>
                    </a:lnTo>
                    <a:lnTo>
                      <a:pt x="4" y="15"/>
                    </a:lnTo>
                    <a:lnTo>
                      <a:pt x="5" y="14"/>
                    </a:lnTo>
                    <a:lnTo>
                      <a:pt x="5" y="13"/>
                    </a:lnTo>
                    <a:lnTo>
                      <a:pt x="6" y="12"/>
                    </a:lnTo>
                    <a:lnTo>
                      <a:pt x="7" y="12"/>
                    </a:lnTo>
                    <a:lnTo>
                      <a:pt x="8" y="11"/>
                    </a:lnTo>
                    <a:lnTo>
                      <a:pt x="9" y="10"/>
                    </a:lnTo>
                    <a:lnTo>
                      <a:pt x="10" y="9"/>
                    </a:lnTo>
                    <a:lnTo>
                      <a:pt x="11" y="9"/>
                    </a:lnTo>
                    <a:lnTo>
                      <a:pt x="12" y="8"/>
                    </a:lnTo>
                    <a:lnTo>
                      <a:pt x="13" y="7"/>
                    </a:lnTo>
                    <a:lnTo>
                      <a:pt x="14" y="7"/>
                    </a:lnTo>
                    <a:lnTo>
                      <a:pt x="16" y="6"/>
                    </a:lnTo>
                    <a:lnTo>
                      <a:pt x="17" y="5"/>
                    </a:lnTo>
                    <a:lnTo>
                      <a:pt x="18" y="5"/>
                    </a:lnTo>
                    <a:lnTo>
                      <a:pt x="19" y="4"/>
                    </a:lnTo>
                    <a:lnTo>
                      <a:pt x="21" y="4"/>
                    </a:lnTo>
                    <a:lnTo>
                      <a:pt x="22" y="3"/>
                    </a:lnTo>
                    <a:lnTo>
                      <a:pt x="23" y="2"/>
                    </a:lnTo>
                    <a:lnTo>
                      <a:pt x="25" y="2"/>
                    </a:lnTo>
                    <a:lnTo>
                      <a:pt x="26" y="2"/>
                    </a:lnTo>
                    <a:lnTo>
                      <a:pt x="28" y="2"/>
                    </a:lnTo>
                    <a:lnTo>
                      <a:pt x="29" y="1"/>
                    </a:lnTo>
                    <a:lnTo>
                      <a:pt x="31" y="1"/>
                    </a:lnTo>
                    <a:lnTo>
                      <a:pt x="32" y="0"/>
                    </a:lnTo>
                    <a:lnTo>
                      <a:pt x="34" y="0"/>
                    </a:lnTo>
                    <a:lnTo>
                      <a:pt x="36" y="0"/>
                    </a:lnTo>
                    <a:lnTo>
                      <a:pt x="37" y="0"/>
                    </a:lnTo>
                    <a:lnTo>
                      <a:pt x="39" y="0"/>
                    </a:lnTo>
                    <a:lnTo>
                      <a:pt x="40" y="0"/>
                    </a:lnTo>
                    <a:lnTo>
                      <a:pt x="42" y="0"/>
                    </a:lnTo>
                    <a:lnTo>
                      <a:pt x="43" y="0"/>
                    </a:lnTo>
                    <a:lnTo>
                      <a:pt x="45" y="0"/>
                    </a:lnTo>
                    <a:lnTo>
                      <a:pt x="47" y="0"/>
                    </a:lnTo>
                    <a:lnTo>
                      <a:pt x="48" y="0"/>
                    </a:lnTo>
                    <a:lnTo>
                      <a:pt x="50" y="1"/>
                    </a:lnTo>
                    <a:lnTo>
                      <a:pt x="51" y="1"/>
                    </a:lnTo>
                    <a:lnTo>
                      <a:pt x="53" y="2"/>
                    </a:lnTo>
                    <a:lnTo>
                      <a:pt x="54" y="2"/>
                    </a:lnTo>
                    <a:lnTo>
                      <a:pt x="56" y="2"/>
                    </a:lnTo>
                    <a:lnTo>
                      <a:pt x="57" y="3"/>
                    </a:lnTo>
                    <a:lnTo>
                      <a:pt x="59" y="4"/>
                    </a:lnTo>
                    <a:lnTo>
                      <a:pt x="60" y="5"/>
                    </a:lnTo>
                    <a:lnTo>
                      <a:pt x="62" y="5"/>
                    </a:lnTo>
                    <a:lnTo>
                      <a:pt x="63" y="6"/>
                    </a:lnTo>
                    <a:lnTo>
                      <a:pt x="64" y="7"/>
                    </a:lnTo>
                    <a:lnTo>
                      <a:pt x="66" y="9"/>
                    </a:lnTo>
                    <a:lnTo>
                      <a:pt x="67" y="10"/>
                    </a:lnTo>
                    <a:lnTo>
                      <a:pt x="68" y="11"/>
                    </a:lnTo>
                    <a:lnTo>
                      <a:pt x="69" y="12"/>
                    </a:lnTo>
                    <a:lnTo>
                      <a:pt x="70" y="14"/>
                    </a:lnTo>
                    <a:lnTo>
                      <a:pt x="71" y="15"/>
                    </a:lnTo>
                    <a:lnTo>
                      <a:pt x="72" y="17"/>
                    </a:lnTo>
                    <a:lnTo>
                      <a:pt x="74" y="19"/>
                    </a:lnTo>
                    <a:lnTo>
                      <a:pt x="74" y="21"/>
                    </a:lnTo>
                    <a:lnTo>
                      <a:pt x="75" y="23"/>
                    </a:lnTo>
                    <a:lnTo>
                      <a:pt x="76" y="25"/>
                    </a:lnTo>
                    <a:lnTo>
                      <a:pt x="77" y="27"/>
                    </a:lnTo>
                    <a:lnTo>
                      <a:pt x="78" y="29"/>
                    </a:lnTo>
                    <a:lnTo>
                      <a:pt x="78" y="31"/>
                    </a:lnTo>
                    <a:lnTo>
                      <a:pt x="79" y="34"/>
                    </a:lnTo>
                    <a:lnTo>
                      <a:pt x="80" y="37"/>
                    </a:lnTo>
                    <a:lnTo>
                      <a:pt x="80" y="39"/>
                    </a:lnTo>
                    <a:lnTo>
                      <a:pt x="81" y="42"/>
                    </a:lnTo>
                    <a:lnTo>
                      <a:pt x="81" y="44"/>
                    </a:lnTo>
                    <a:lnTo>
                      <a:pt x="82" y="47"/>
                    </a:lnTo>
                    <a:lnTo>
                      <a:pt x="82" y="49"/>
                    </a:lnTo>
                    <a:lnTo>
                      <a:pt x="83" y="52"/>
                    </a:lnTo>
                    <a:lnTo>
                      <a:pt x="83" y="54"/>
                    </a:lnTo>
                    <a:lnTo>
                      <a:pt x="84" y="57"/>
                    </a:lnTo>
                    <a:lnTo>
                      <a:pt x="84" y="59"/>
                    </a:lnTo>
                    <a:lnTo>
                      <a:pt x="85" y="61"/>
                    </a:lnTo>
                    <a:lnTo>
                      <a:pt x="85" y="64"/>
                    </a:lnTo>
                    <a:lnTo>
                      <a:pt x="86" y="66"/>
                    </a:lnTo>
                    <a:lnTo>
                      <a:pt x="86" y="68"/>
                    </a:lnTo>
                    <a:lnTo>
                      <a:pt x="87" y="71"/>
                    </a:lnTo>
                    <a:lnTo>
                      <a:pt x="87" y="73"/>
                    </a:lnTo>
                    <a:lnTo>
                      <a:pt x="88" y="75"/>
                    </a:lnTo>
                    <a:lnTo>
                      <a:pt x="88" y="77"/>
                    </a:lnTo>
                    <a:lnTo>
                      <a:pt x="89" y="79"/>
                    </a:lnTo>
                    <a:lnTo>
                      <a:pt x="89" y="81"/>
                    </a:lnTo>
                    <a:lnTo>
                      <a:pt x="90" y="84"/>
                    </a:lnTo>
                    <a:lnTo>
                      <a:pt x="90" y="86"/>
                    </a:lnTo>
                    <a:lnTo>
                      <a:pt x="91" y="87"/>
                    </a:lnTo>
                    <a:lnTo>
                      <a:pt x="91" y="90"/>
                    </a:lnTo>
                    <a:lnTo>
                      <a:pt x="92" y="92"/>
                    </a:lnTo>
                    <a:lnTo>
                      <a:pt x="93" y="94"/>
                    </a:lnTo>
                    <a:lnTo>
                      <a:pt x="93" y="96"/>
                    </a:lnTo>
                    <a:lnTo>
                      <a:pt x="94" y="97"/>
                    </a:lnTo>
                    <a:lnTo>
                      <a:pt x="94" y="99"/>
                    </a:lnTo>
                    <a:lnTo>
                      <a:pt x="95" y="101"/>
                    </a:lnTo>
                    <a:lnTo>
                      <a:pt x="95" y="103"/>
                    </a:lnTo>
                    <a:lnTo>
                      <a:pt x="96" y="105"/>
                    </a:lnTo>
                    <a:lnTo>
                      <a:pt x="96" y="107"/>
                    </a:lnTo>
                    <a:lnTo>
                      <a:pt x="97" y="108"/>
                    </a:lnTo>
                    <a:lnTo>
                      <a:pt x="97" y="110"/>
                    </a:lnTo>
                    <a:lnTo>
                      <a:pt x="98" y="112"/>
                    </a:lnTo>
                    <a:lnTo>
                      <a:pt x="98" y="114"/>
                    </a:lnTo>
                    <a:lnTo>
                      <a:pt x="99" y="115"/>
                    </a:lnTo>
                    <a:lnTo>
                      <a:pt x="99" y="117"/>
                    </a:lnTo>
                    <a:lnTo>
                      <a:pt x="100" y="119"/>
                    </a:lnTo>
                    <a:lnTo>
                      <a:pt x="101" y="120"/>
                    </a:lnTo>
                    <a:lnTo>
                      <a:pt x="101" y="122"/>
                    </a:lnTo>
                    <a:lnTo>
                      <a:pt x="101" y="124"/>
                    </a:lnTo>
                    <a:lnTo>
                      <a:pt x="102" y="125"/>
                    </a:lnTo>
                    <a:lnTo>
                      <a:pt x="103" y="127"/>
                    </a:lnTo>
                    <a:lnTo>
                      <a:pt x="103" y="128"/>
                    </a:lnTo>
                    <a:lnTo>
                      <a:pt x="103" y="130"/>
                    </a:lnTo>
                    <a:lnTo>
                      <a:pt x="104" y="132"/>
                    </a:lnTo>
                    <a:lnTo>
                      <a:pt x="105" y="133"/>
                    </a:lnTo>
                    <a:lnTo>
                      <a:pt x="105" y="135"/>
                    </a:lnTo>
                    <a:lnTo>
                      <a:pt x="106" y="136"/>
                    </a:lnTo>
                    <a:lnTo>
                      <a:pt x="106" y="138"/>
                    </a:lnTo>
                    <a:lnTo>
                      <a:pt x="107" y="139"/>
                    </a:lnTo>
                    <a:lnTo>
                      <a:pt x="107" y="141"/>
                    </a:lnTo>
                    <a:lnTo>
                      <a:pt x="108" y="142"/>
                    </a:lnTo>
                    <a:lnTo>
                      <a:pt x="108" y="143"/>
                    </a:lnTo>
                    <a:lnTo>
                      <a:pt x="109" y="145"/>
                    </a:lnTo>
                    <a:lnTo>
                      <a:pt x="109" y="146"/>
                    </a:lnTo>
                    <a:lnTo>
                      <a:pt x="110" y="148"/>
                    </a:lnTo>
                    <a:lnTo>
                      <a:pt x="110" y="149"/>
                    </a:lnTo>
                    <a:lnTo>
                      <a:pt x="111" y="150"/>
                    </a:lnTo>
                    <a:lnTo>
                      <a:pt x="111" y="152"/>
                    </a:lnTo>
                    <a:lnTo>
                      <a:pt x="112" y="153"/>
                    </a:lnTo>
                    <a:lnTo>
                      <a:pt x="112" y="154"/>
                    </a:lnTo>
                    <a:lnTo>
                      <a:pt x="113" y="156"/>
                    </a:lnTo>
                    <a:lnTo>
                      <a:pt x="113" y="157"/>
                    </a:lnTo>
                    <a:lnTo>
                      <a:pt x="114" y="158"/>
                    </a:lnTo>
                    <a:lnTo>
                      <a:pt x="114" y="159"/>
                    </a:lnTo>
                    <a:lnTo>
                      <a:pt x="114" y="161"/>
                    </a:lnTo>
                    <a:lnTo>
                      <a:pt x="115" y="162"/>
                    </a:lnTo>
                    <a:lnTo>
                      <a:pt x="115" y="163"/>
                    </a:lnTo>
                    <a:lnTo>
                      <a:pt x="115" y="164"/>
                    </a:lnTo>
                    <a:lnTo>
                      <a:pt x="116" y="165"/>
                    </a:lnTo>
                    <a:lnTo>
                      <a:pt x="116" y="166"/>
                    </a:lnTo>
                    <a:lnTo>
                      <a:pt x="116" y="167"/>
                    </a:lnTo>
                    <a:lnTo>
                      <a:pt x="116" y="168"/>
                    </a:lnTo>
                    <a:lnTo>
                      <a:pt x="116" y="169"/>
                    </a:lnTo>
                    <a:lnTo>
                      <a:pt x="116" y="170"/>
                    </a:lnTo>
                    <a:lnTo>
                      <a:pt x="116" y="171"/>
                    </a:lnTo>
                    <a:lnTo>
                      <a:pt x="116" y="172"/>
                    </a:lnTo>
                    <a:lnTo>
                      <a:pt x="116" y="173"/>
                    </a:lnTo>
                    <a:lnTo>
                      <a:pt x="116" y="174"/>
                    </a:lnTo>
                    <a:lnTo>
                      <a:pt x="116" y="175"/>
                    </a:lnTo>
                    <a:lnTo>
                      <a:pt x="116" y="176"/>
                    </a:lnTo>
                    <a:lnTo>
                      <a:pt x="115" y="176"/>
                    </a:lnTo>
                    <a:lnTo>
                      <a:pt x="115" y="177"/>
                    </a:lnTo>
                    <a:lnTo>
                      <a:pt x="114" y="178"/>
                    </a:lnTo>
                    <a:lnTo>
                      <a:pt x="114" y="179"/>
                    </a:lnTo>
                    <a:lnTo>
                      <a:pt x="113" y="179"/>
                    </a:lnTo>
                    <a:lnTo>
                      <a:pt x="113" y="180"/>
                    </a:lnTo>
                    <a:lnTo>
                      <a:pt x="113" y="181"/>
                    </a:lnTo>
                    <a:lnTo>
                      <a:pt x="112" y="181"/>
                    </a:lnTo>
                    <a:lnTo>
                      <a:pt x="112" y="182"/>
                    </a:lnTo>
                    <a:lnTo>
                      <a:pt x="111" y="182"/>
                    </a:lnTo>
                    <a:lnTo>
                      <a:pt x="111" y="183"/>
                    </a:lnTo>
                    <a:lnTo>
                      <a:pt x="110" y="183"/>
                    </a:lnTo>
                    <a:lnTo>
                      <a:pt x="109" y="184"/>
                    </a:lnTo>
                    <a:lnTo>
                      <a:pt x="108" y="184"/>
                    </a:lnTo>
                    <a:lnTo>
                      <a:pt x="107" y="184"/>
                    </a:lnTo>
                    <a:lnTo>
                      <a:pt x="107" y="185"/>
                    </a:lnTo>
                    <a:lnTo>
                      <a:pt x="106" y="185"/>
                    </a:lnTo>
                    <a:lnTo>
                      <a:pt x="105" y="186"/>
                    </a:lnTo>
                    <a:lnTo>
                      <a:pt x="104" y="186"/>
                    </a:lnTo>
                    <a:lnTo>
                      <a:pt x="103" y="186"/>
                    </a:lnTo>
                    <a:lnTo>
                      <a:pt x="102" y="187"/>
                    </a:lnTo>
                    <a:lnTo>
                      <a:pt x="101" y="187"/>
                    </a:lnTo>
                    <a:lnTo>
                      <a:pt x="100" y="187"/>
                    </a:lnTo>
                    <a:lnTo>
                      <a:pt x="99" y="188"/>
                    </a:lnTo>
                    <a:lnTo>
                      <a:pt x="98" y="188"/>
                    </a:lnTo>
                    <a:lnTo>
                      <a:pt x="97" y="188"/>
                    </a:lnTo>
                    <a:lnTo>
                      <a:pt x="96" y="188"/>
                    </a:lnTo>
                    <a:lnTo>
                      <a:pt x="95" y="188"/>
                    </a:lnTo>
                    <a:lnTo>
                      <a:pt x="94" y="189"/>
                    </a:lnTo>
                    <a:lnTo>
                      <a:pt x="93" y="189"/>
                    </a:lnTo>
                    <a:lnTo>
                      <a:pt x="92" y="189"/>
                    </a:lnTo>
                    <a:lnTo>
                      <a:pt x="91" y="189"/>
                    </a:lnTo>
                    <a:lnTo>
                      <a:pt x="90" y="189"/>
                    </a:lnTo>
                    <a:lnTo>
                      <a:pt x="89" y="190"/>
                    </a:lnTo>
                    <a:lnTo>
                      <a:pt x="88" y="190"/>
                    </a:lnTo>
                    <a:lnTo>
                      <a:pt x="86" y="190"/>
                    </a:lnTo>
                    <a:lnTo>
                      <a:pt x="85" y="190"/>
                    </a:lnTo>
                    <a:lnTo>
                      <a:pt x="84" y="190"/>
                    </a:lnTo>
                    <a:lnTo>
                      <a:pt x="83" y="190"/>
                    </a:lnTo>
                    <a:lnTo>
                      <a:pt x="82" y="191"/>
                    </a:lnTo>
                    <a:lnTo>
                      <a:pt x="81" y="191"/>
                    </a:lnTo>
                    <a:lnTo>
                      <a:pt x="79" y="191"/>
                    </a:lnTo>
                    <a:lnTo>
                      <a:pt x="78" y="191"/>
                    </a:lnTo>
                    <a:lnTo>
                      <a:pt x="77" y="191"/>
                    </a:lnTo>
                    <a:lnTo>
                      <a:pt x="75" y="191"/>
                    </a:lnTo>
                    <a:lnTo>
                      <a:pt x="74" y="191"/>
                    </a:lnTo>
                    <a:lnTo>
                      <a:pt x="73" y="191"/>
                    </a:lnTo>
                    <a:lnTo>
                      <a:pt x="71" y="191"/>
                    </a:lnTo>
                    <a:lnTo>
                      <a:pt x="70" y="191"/>
                    </a:lnTo>
                    <a:lnTo>
                      <a:pt x="69" y="191"/>
                    </a:lnTo>
                    <a:lnTo>
                      <a:pt x="68" y="191"/>
                    </a:lnTo>
                    <a:lnTo>
                      <a:pt x="67" y="191"/>
                    </a:lnTo>
                    <a:lnTo>
                      <a:pt x="66" y="191"/>
                    </a:lnTo>
                    <a:lnTo>
                      <a:pt x="64" y="191"/>
                    </a:lnTo>
                    <a:lnTo>
                      <a:pt x="63" y="191"/>
                    </a:lnTo>
                    <a:lnTo>
                      <a:pt x="62" y="191"/>
                    </a:lnTo>
                    <a:lnTo>
                      <a:pt x="61" y="191"/>
                    </a:lnTo>
                    <a:lnTo>
                      <a:pt x="59" y="191"/>
                    </a:lnTo>
                    <a:lnTo>
                      <a:pt x="58" y="191"/>
                    </a:lnTo>
                    <a:lnTo>
                      <a:pt x="57" y="190"/>
                    </a:lnTo>
                    <a:lnTo>
                      <a:pt x="56" y="190"/>
                    </a:lnTo>
                    <a:lnTo>
                      <a:pt x="55" y="190"/>
                    </a:lnTo>
                    <a:lnTo>
                      <a:pt x="54" y="190"/>
                    </a:lnTo>
                    <a:lnTo>
                      <a:pt x="53" y="190"/>
                    </a:lnTo>
                    <a:lnTo>
                      <a:pt x="52" y="190"/>
                    </a:lnTo>
                    <a:lnTo>
                      <a:pt x="51" y="190"/>
                    </a:lnTo>
                    <a:lnTo>
                      <a:pt x="50" y="189"/>
                    </a:lnTo>
                    <a:lnTo>
                      <a:pt x="48" y="189"/>
                    </a:lnTo>
                    <a:lnTo>
                      <a:pt x="47" y="189"/>
                    </a:lnTo>
                    <a:lnTo>
                      <a:pt x="46" y="189"/>
                    </a:lnTo>
                    <a:lnTo>
                      <a:pt x="45" y="188"/>
                    </a:lnTo>
                    <a:lnTo>
                      <a:pt x="44" y="188"/>
                    </a:lnTo>
                    <a:lnTo>
                      <a:pt x="43" y="188"/>
                    </a:lnTo>
                    <a:lnTo>
                      <a:pt x="42" y="188"/>
                    </a:lnTo>
                    <a:lnTo>
                      <a:pt x="41" y="188"/>
                    </a:lnTo>
                    <a:lnTo>
                      <a:pt x="40" y="187"/>
                    </a:lnTo>
                    <a:lnTo>
                      <a:pt x="39" y="187"/>
                    </a:lnTo>
                    <a:lnTo>
                      <a:pt x="38" y="187"/>
                    </a:lnTo>
                    <a:lnTo>
                      <a:pt x="37" y="187"/>
                    </a:lnTo>
                    <a:lnTo>
                      <a:pt x="36" y="186"/>
                    </a:lnTo>
                    <a:lnTo>
                      <a:pt x="35" y="186"/>
                    </a:lnTo>
                    <a:lnTo>
                      <a:pt x="34" y="186"/>
                    </a:lnTo>
                    <a:lnTo>
                      <a:pt x="33" y="185"/>
                    </a:lnTo>
                    <a:lnTo>
                      <a:pt x="32" y="185"/>
                    </a:lnTo>
                    <a:lnTo>
                      <a:pt x="31" y="185"/>
                    </a:lnTo>
                    <a:lnTo>
                      <a:pt x="30" y="184"/>
                    </a:lnTo>
                    <a:lnTo>
                      <a:pt x="29" y="184"/>
                    </a:lnTo>
                    <a:lnTo>
                      <a:pt x="28" y="184"/>
                    </a:lnTo>
                    <a:lnTo>
                      <a:pt x="27" y="184"/>
                    </a:lnTo>
                    <a:close/>
                  </a:path>
                </a:pathLst>
              </a:custGeom>
              <a:solidFill>
                <a:srgbClr val="F2BF8C"/>
              </a:solidFill>
              <a:ln w="9525">
                <a:noFill/>
                <a:round/>
                <a:headEnd/>
                <a:tailEnd/>
              </a:ln>
            </p:spPr>
            <p:txBody>
              <a:bodyPr/>
              <a:lstStyle/>
              <a:p>
                <a:endParaRPr lang="en-US"/>
              </a:p>
            </p:txBody>
          </p:sp>
          <p:sp>
            <p:nvSpPr>
              <p:cNvPr id="40099" name="Freeform 283"/>
              <p:cNvSpPr>
                <a:spLocks/>
              </p:cNvSpPr>
              <p:nvPr/>
            </p:nvSpPr>
            <p:spPr bwMode="auto">
              <a:xfrm>
                <a:off x="2993" y="2220"/>
                <a:ext cx="177" cy="188"/>
              </a:xfrm>
              <a:custGeom>
                <a:avLst/>
                <a:gdLst>
                  <a:gd name="T0" fmla="*/ 24 w 177"/>
                  <a:gd name="T1" fmla="*/ 92 h 188"/>
                  <a:gd name="T2" fmla="*/ 18 w 177"/>
                  <a:gd name="T3" fmla="*/ 86 h 188"/>
                  <a:gd name="T4" fmla="*/ 11 w 177"/>
                  <a:gd name="T5" fmla="*/ 77 h 188"/>
                  <a:gd name="T6" fmla="*/ 5 w 177"/>
                  <a:gd name="T7" fmla="*/ 67 h 188"/>
                  <a:gd name="T8" fmla="*/ 1 w 177"/>
                  <a:gd name="T9" fmla="*/ 55 h 188"/>
                  <a:gd name="T10" fmla="*/ 0 w 177"/>
                  <a:gd name="T11" fmla="*/ 44 h 188"/>
                  <a:gd name="T12" fmla="*/ 5 w 177"/>
                  <a:gd name="T13" fmla="*/ 33 h 188"/>
                  <a:gd name="T14" fmla="*/ 18 w 177"/>
                  <a:gd name="T15" fmla="*/ 25 h 188"/>
                  <a:gd name="T16" fmla="*/ 34 w 177"/>
                  <a:gd name="T17" fmla="*/ 17 h 188"/>
                  <a:gd name="T18" fmla="*/ 53 w 177"/>
                  <a:gd name="T19" fmla="*/ 11 h 188"/>
                  <a:gd name="T20" fmla="*/ 72 w 177"/>
                  <a:gd name="T21" fmla="*/ 6 h 188"/>
                  <a:gd name="T22" fmla="*/ 92 w 177"/>
                  <a:gd name="T23" fmla="*/ 2 h 188"/>
                  <a:gd name="T24" fmla="*/ 111 w 177"/>
                  <a:gd name="T25" fmla="*/ 0 h 188"/>
                  <a:gd name="T26" fmla="*/ 129 w 177"/>
                  <a:gd name="T27" fmla="*/ 0 h 188"/>
                  <a:gd name="T28" fmla="*/ 145 w 177"/>
                  <a:gd name="T29" fmla="*/ 2 h 188"/>
                  <a:gd name="T30" fmla="*/ 159 w 177"/>
                  <a:gd name="T31" fmla="*/ 6 h 188"/>
                  <a:gd name="T32" fmla="*/ 166 w 177"/>
                  <a:gd name="T33" fmla="*/ 12 h 188"/>
                  <a:gd name="T34" fmla="*/ 169 w 177"/>
                  <a:gd name="T35" fmla="*/ 19 h 188"/>
                  <a:gd name="T36" fmla="*/ 167 w 177"/>
                  <a:gd name="T37" fmla="*/ 27 h 188"/>
                  <a:gd name="T38" fmla="*/ 162 w 177"/>
                  <a:gd name="T39" fmla="*/ 34 h 188"/>
                  <a:gd name="T40" fmla="*/ 156 w 177"/>
                  <a:gd name="T41" fmla="*/ 42 h 188"/>
                  <a:gd name="T42" fmla="*/ 149 w 177"/>
                  <a:gd name="T43" fmla="*/ 48 h 188"/>
                  <a:gd name="T44" fmla="*/ 144 w 177"/>
                  <a:gd name="T45" fmla="*/ 54 h 188"/>
                  <a:gd name="T46" fmla="*/ 141 w 177"/>
                  <a:gd name="T47" fmla="*/ 57 h 188"/>
                  <a:gd name="T48" fmla="*/ 144 w 177"/>
                  <a:gd name="T49" fmla="*/ 61 h 188"/>
                  <a:gd name="T50" fmla="*/ 150 w 177"/>
                  <a:gd name="T51" fmla="*/ 63 h 188"/>
                  <a:gd name="T52" fmla="*/ 157 w 177"/>
                  <a:gd name="T53" fmla="*/ 65 h 188"/>
                  <a:gd name="T54" fmla="*/ 165 w 177"/>
                  <a:gd name="T55" fmla="*/ 68 h 188"/>
                  <a:gd name="T56" fmla="*/ 171 w 177"/>
                  <a:gd name="T57" fmla="*/ 72 h 188"/>
                  <a:gd name="T58" fmla="*/ 176 w 177"/>
                  <a:gd name="T59" fmla="*/ 77 h 188"/>
                  <a:gd name="T60" fmla="*/ 177 w 177"/>
                  <a:gd name="T61" fmla="*/ 85 h 188"/>
                  <a:gd name="T62" fmla="*/ 175 w 177"/>
                  <a:gd name="T63" fmla="*/ 92 h 188"/>
                  <a:gd name="T64" fmla="*/ 170 w 177"/>
                  <a:gd name="T65" fmla="*/ 99 h 188"/>
                  <a:gd name="T66" fmla="*/ 164 w 177"/>
                  <a:gd name="T67" fmla="*/ 105 h 188"/>
                  <a:gd name="T68" fmla="*/ 158 w 177"/>
                  <a:gd name="T69" fmla="*/ 110 h 188"/>
                  <a:gd name="T70" fmla="*/ 151 w 177"/>
                  <a:gd name="T71" fmla="*/ 115 h 188"/>
                  <a:gd name="T72" fmla="*/ 145 w 177"/>
                  <a:gd name="T73" fmla="*/ 121 h 188"/>
                  <a:gd name="T74" fmla="*/ 141 w 177"/>
                  <a:gd name="T75" fmla="*/ 126 h 188"/>
                  <a:gd name="T76" fmla="*/ 139 w 177"/>
                  <a:gd name="T77" fmla="*/ 133 h 188"/>
                  <a:gd name="T78" fmla="*/ 140 w 177"/>
                  <a:gd name="T79" fmla="*/ 140 h 188"/>
                  <a:gd name="T80" fmla="*/ 145 w 177"/>
                  <a:gd name="T81" fmla="*/ 146 h 188"/>
                  <a:gd name="T82" fmla="*/ 151 w 177"/>
                  <a:gd name="T83" fmla="*/ 151 h 188"/>
                  <a:gd name="T84" fmla="*/ 157 w 177"/>
                  <a:gd name="T85" fmla="*/ 156 h 188"/>
                  <a:gd name="T86" fmla="*/ 163 w 177"/>
                  <a:gd name="T87" fmla="*/ 161 h 188"/>
                  <a:gd name="T88" fmla="*/ 166 w 177"/>
                  <a:gd name="T89" fmla="*/ 166 h 188"/>
                  <a:gd name="T90" fmla="*/ 167 w 177"/>
                  <a:gd name="T91" fmla="*/ 171 h 188"/>
                  <a:gd name="T92" fmla="*/ 162 w 177"/>
                  <a:gd name="T93" fmla="*/ 176 h 188"/>
                  <a:gd name="T94" fmla="*/ 154 w 177"/>
                  <a:gd name="T95" fmla="*/ 181 h 188"/>
                  <a:gd name="T96" fmla="*/ 144 w 177"/>
                  <a:gd name="T97" fmla="*/ 185 h 188"/>
                  <a:gd name="T98" fmla="*/ 133 w 177"/>
                  <a:gd name="T99" fmla="*/ 187 h 188"/>
                  <a:gd name="T100" fmla="*/ 121 w 177"/>
                  <a:gd name="T101" fmla="*/ 188 h 188"/>
                  <a:gd name="T102" fmla="*/ 109 w 177"/>
                  <a:gd name="T103" fmla="*/ 188 h 188"/>
                  <a:gd name="T104" fmla="*/ 96 w 177"/>
                  <a:gd name="T105" fmla="*/ 185 h 188"/>
                  <a:gd name="T106" fmla="*/ 84 w 177"/>
                  <a:gd name="T107" fmla="*/ 181 h 188"/>
                  <a:gd name="T108" fmla="*/ 72 w 177"/>
                  <a:gd name="T109" fmla="*/ 175 h 188"/>
                  <a:gd name="T110" fmla="*/ 61 w 177"/>
                  <a:gd name="T111" fmla="*/ 167 h 188"/>
                  <a:gd name="T112" fmla="*/ 52 w 177"/>
                  <a:gd name="T113" fmla="*/ 156 h 188"/>
                  <a:gd name="T114" fmla="*/ 44 w 177"/>
                  <a:gd name="T115" fmla="*/ 143 h 188"/>
                  <a:gd name="T116" fmla="*/ 38 w 177"/>
                  <a:gd name="T117" fmla="*/ 129 h 188"/>
                  <a:gd name="T118" fmla="*/ 33 w 177"/>
                  <a:gd name="T119" fmla="*/ 117 h 188"/>
                  <a:gd name="T120" fmla="*/ 29 w 177"/>
                  <a:gd name="T121" fmla="*/ 106 h 188"/>
                  <a:gd name="T122" fmla="*/ 27 w 177"/>
                  <a:gd name="T123" fmla="*/ 98 h 188"/>
                  <a:gd name="T124" fmla="*/ 26 w 177"/>
                  <a:gd name="T125" fmla="*/ 95 h 1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7"/>
                  <a:gd name="T190" fmla="*/ 0 h 188"/>
                  <a:gd name="T191" fmla="*/ 177 w 177"/>
                  <a:gd name="T192" fmla="*/ 188 h 18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7" h="188">
                    <a:moveTo>
                      <a:pt x="26" y="95"/>
                    </a:moveTo>
                    <a:lnTo>
                      <a:pt x="26" y="95"/>
                    </a:lnTo>
                    <a:lnTo>
                      <a:pt x="26" y="94"/>
                    </a:lnTo>
                    <a:lnTo>
                      <a:pt x="25" y="94"/>
                    </a:lnTo>
                    <a:lnTo>
                      <a:pt x="25" y="93"/>
                    </a:lnTo>
                    <a:lnTo>
                      <a:pt x="24" y="93"/>
                    </a:lnTo>
                    <a:lnTo>
                      <a:pt x="24" y="92"/>
                    </a:lnTo>
                    <a:lnTo>
                      <a:pt x="23" y="92"/>
                    </a:lnTo>
                    <a:lnTo>
                      <a:pt x="22" y="91"/>
                    </a:lnTo>
                    <a:lnTo>
                      <a:pt x="22" y="90"/>
                    </a:lnTo>
                    <a:lnTo>
                      <a:pt x="21" y="89"/>
                    </a:lnTo>
                    <a:lnTo>
                      <a:pt x="20" y="89"/>
                    </a:lnTo>
                    <a:lnTo>
                      <a:pt x="19" y="88"/>
                    </a:lnTo>
                    <a:lnTo>
                      <a:pt x="19" y="87"/>
                    </a:lnTo>
                    <a:lnTo>
                      <a:pt x="18" y="86"/>
                    </a:lnTo>
                    <a:lnTo>
                      <a:pt x="17" y="85"/>
                    </a:lnTo>
                    <a:lnTo>
                      <a:pt x="16" y="84"/>
                    </a:lnTo>
                    <a:lnTo>
                      <a:pt x="15" y="83"/>
                    </a:lnTo>
                    <a:lnTo>
                      <a:pt x="15" y="82"/>
                    </a:lnTo>
                    <a:lnTo>
                      <a:pt x="14" y="81"/>
                    </a:lnTo>
                    <a:lnTo>
                      <a:pt x="13" y="80"/>
                    </a:lnTo>
                    <a:lnTo>
                      <a:pt x="12" y="79"/>
                    </a:lnTo>
                    <a:lnTo>
                      <a:pt x="11" y="77"/>
                    </a:lnTo>
                    <a:lnTo>
                      <a:pt x="10" y="76"/>
                    </a:lnTo>
                    <a:lnTo>
                      <a:pt x="9" y="75"/>
                    </a:lnTo>
                    <a:lnTo>
                      <a:pt x="9" y="74"/>
                    </a:lnTo>
                    <a:lnTo>
                      <a:pt x="8" y="72"/>
                    </a:lnTo>
                    <a:lnTo>
                      <a:pt x="7" y="71"/>
                    </a:lnTo>
                    <a:lnTo>
                      <a:pt x="6" y="70"/>
                    </a:lnTo>
                    <a:lnTo>
                      <a:pt x="6" y="68"/>
                    </a:lnTo>
                    <a:lnTo>
                      <a:pt x="5" y="67"/>
                    </a:lnTo>
                    <a:lnTo>
                      <a:pt x="4" y="65"/>
                    </a:lnTo>
                    <a:lnTo>
                      <a:pt x="3" y="64"/>
                    </a:lnTo>
                    <a:lnTo>
                      <a:pt x="3" y="63"/>
                    </a:lnTo>
                    <a:lnTo>
                      <a:pt x="2" y="61"/>
                    </a:lnTo>
                    <a:lnTo>
                      <a:pt x="2" y="60"/>
                    </a:lnTo>
                    <a:lnTo>
                      <a:pt x="1" y="58"/>
                    </a:lnTo>
                    <a:lnTo>
                      <a:pt x="1" y="57"/>
                    </a:lnTo>
                    <a:lnTo>
                      <a:pt x="1" y="55"/>
                    </a:lnTo>
                    <a:lnTo>
                      <a:pt x="0" y="54"/>
                    </a:lnTo>
                    <a:lnTo>
                      <a:pt x="0" y="52"/>
                    </a:lnTo>
                    <a:lnTo>
                      <a:pt x="0" y="51"/>
                    </a:lnTo>
                    <a:lnTo>
                      <a:pt x="0" y="50"/>
                    </a:lnTo>
                    <a:lnTo>
                      <a:pt x="0" y="48"/>
                    </a:lnTo>
                    <a:lnTo>
                      <a:pt x="0" y="47"/>
                    </a:lnTo>
                    <a:lnTo>
                      <a:pt x="0" y="46"/>
                    </a:lnTo>
                    <a:lnTo>
                      <a:pt x="0" y="44"/>
                    </a:lnTo>
                    <a:lnTo>
                      <a:pt x="1" y="43"/>
                    </a:lnTo>
                    <a:lnTo>
                      <a:pt x="1" y="41"/>
                    </a:lnTo>
                    <a:lnTo>
                      <a:pt x="1" y="40"/>
                    </a:lnTo>
                    <a:lnTo>
                      <a:pt x="2" y="38"/>
                    </a:lnTo>
                    <a:lnTo>
                      <a:pt x="3" y="37"/>
                    </a:lnTo>
                    <a:lnTo>
                      <a:pt x="3" y="36"/>
                    </a:lnTo>
                    <a:lnTo>
                      <a:pt x="5" y="35"/>
                    </a:lnTo>
                    <a:lnTo>
                      <a:pt x="5" y="33"/>
                    </a:lnTo>
                    <a:lnTo>
                      <a:pt x="6" y="32"/>
                    </a:lnTo>
                    <a:lnTo>
                      <a:pt x="8" y="31"/>
                    </a:lnTo>
                    <a:lnTo>
                      <a:pt x="9" y="30"/>
                    </a:lnTo>
                    <a:lnTo>
                      <a:pt x="10" y="29"/>
                    </a:lnTo>
                    <a:lnTo>
                      <a:pt x="12" y="28"/>
                    </a:lnTo>
                    <a:lnTo>
                      <a:pt x="14" y="27"/>
                    </a:lnTo>
                    <a:lnTo>
                      <a:pt x="16" y="26"/>
                    </a:lnTo>
                    <a:lnTo>
                      <a:pt x="18" y="25"/>
                    </a:lnTo>
                    <a:lnTo>
                      <a:pt x="19" y="24"/>
                    </a:lnTo>
                    <a:lnTo>
                      <a:pt x="22" y="23"/>
                    </a:lnTo>
                    <a:lnTo>
                      <a:pt x="24" y="22"/>
                    </a:lnTo>
                    <a:lnTo>
                      <a:pt x="26" y="21"/>
                    </a:lnTo>
                    <a:lnTo>
                      <a:pt x="28" y="20"/>
                    </a:lnTo>
                    <a:lnTo>
                      <a:pt x="30" y="19"/>
                    </a:lnTo>
                    <a:lnTo>
                      <a:pt x="32" y="18"/>
                    </a:lnTo>
                    <a:lnTo>
                      <a:pt x="34" y="17"/>
                    </a:lnTo>
                    <a:lnTo>
                      <a:pt x="37" y="16"/>
                    </a:lnTo>
                    <a:lnTo>
                      <a:pt x="39" y="15"/>
                    </a:lnTo>
                    <a:lnTo>
                      <a:pt x="41" y="15"/>
                    </a:lnTo>
                    <a:lnTo>
                      <a:pt x="44" y="14"/>
                    </a:lnTo>
                    <a:lnTo>
                      <a:pt x="46" y="13"/>
                    </a:lnTo>
                    <a:lnTo>
                      <a:pt x="48" y="12"/>
                    </a:lnTo>
                    <a:lnTo>
                      <a:pt x="51" y="12"/>
                    </a:lnTo>
                    <a:lnTo>
                      <a:pt x="53" y="11"/>
                    </a:lnTo>
                    <a:lnTo>
                      <a:pt x="55" y="10"/>
                    </a:lnTo>
                    <a:lnTo>
                      <a:pt x="58" y="9"/>
                    </a:lnTo>
                    <a:lnTo>
                      <a:pt x="60" y="9"/>
                    </a:lnTo>
                    <a:lnTo>
                      <a:pt x="63" y="8"/>
                    </a:lnTo>
                    <a:lnTo>
                      <a:pt x="65" y="7"/>
                    </a:lnTo>
                    <a:lnTo>
                      <a:pt x="67" y="7"/>
                    </a:lnTo>
                    <a:lnTo>
                      <a:pt x="70" y="6"/>
                    </a:lnTo>
                    <a:lnTo>
                      <a:pt x="72" y="6"/>
                    </a:lnTo>
                    <a:lnTo>
                      <a:pt x="75" y="5"/>
                    </a:lnTo>
                    <a:lnTo>
                      <a:pt x="77" y="5"/>
                    </a:lnTo>
                    <a:lnTo>
                      <a:pt x="80" y="4"/>
                    </a:lnTo>
                    <a:lnTo>
                      <a:pt x="82" y="4"/>
                    </a:lnTo>
                    <a:lnTo>
                      <a:pt x="85" y="4"/>
                    </a:lnTo>
                    <a:lnTo>
                      <a:pt x="87" y="3"/>
                    </a:lnTo>
                    <a:lnTo>
                      <a:pt x="90" y="3"/>
                    </a:lnTo>
                    <a:lnTo>
                      <a:pt x="92" y="2"/>
                    </a:lnTo>
                    <a:lnTo>
                      <a:pt x="95" y="2"/>
                    </a:lnTo>
                    <a:lnTo>
                      <a:pt x="97" y="2"/>
                    </a:lnTo>
                    <a:lnTo>
                      <a:pt x="99" y="1"/>
                    </a:lnTo>
                    <a:lnTo>
                      <a:pt x="102" y="1"/>
                    </a:lnTo>
                    <a:lnTo>
                      <a:pt x="104" y="1"/>
                    </a:lnTo>
                    <a:lnTo>
                      <a:pt x="107" y="1"/>
                    </a:lnTo>
                    <a:lnTo>
                      <a:pt x="109" y="1"/>
                    </a:lnTo>
                    <a:lnTo>
                      <a:pt x="111" y="0"/>
                    </a:lnTo>
                    <a:lnTo>
                      <a:pt x="114" y="0"/>
                    </a:lnTo>
                    <a:lnTo>
                      <a:pt x="116" y="0"/>
                    </a:lnTo>
                    <a:lnTo>
                      <a:pt x="118" y="0"/>
                    </a:lnTo>
                    <a:lnTo>
                      <a:pt x="121" y="0"/>
                    </a:lnTo>
                    <a:lnTo>
                      <a:pt x="123" y="0"/>
                    </a:lnTo>
                    <a:lnTo>
                      <a:pt x="125" y="0"/>
                    </a:lnTo>
                    <a:lnTo>
                      <a:pt x="127" y="0"/>
                    </a:lnTo>
                    <a:lnTo>
                      <a:pt x="129" y="0"/>
                    </a:lnTo>
                    <a:lnTo>
                      <a:pt x="131" y="0"/>
                    </a:lnTo>
                    <a:lnTo>
                      <a:pt x="134" y="1"/>
                    </a:lnTo>
                    <a:lnTo>
                      <a:pt x="136" y="1"/>
                    </a:lnTo>
                    <a:lnTo>
                      <a:pt x="138" y="1"/>
                    </a:lnTo>
                    <a:lnTo>
                      <a:pt x="139" y="1"/>
                    </a:lnTo>
                    <a:lnTo>
                      <a:pt x="142" y="2"/>
                    </a:lnTo>
                    <a:lnTo>
                      <a:pt x="143" y="2"/>
                    </a:lnTo>
                    <a:lnTo>
                      <a:pt x="145" y="2"/>
                    </a:lnTo>
                    <a:lnTo>
                      <a:pt x="147" y="3"/>
                    </a:lnTo>
                    <a:lnTo>
                      <a:pt x="149" y="3"/>
                    </a:lnTo>
                    <a:lnTo>
                      <a:pt x="151" y="4"/>
                    </a:lnTo>
                    <a:lnTo>
                      <a:pt x="153" y="4"/>
                    </a:lnTo>
                    <a:lnTo>
                      <a:pt x="154" y="5"/>
                    </a:lnTo>
                    <a:lnTo>
                      <a:pt x="156" y="5"/>
                    </a:lnTo>
                    <a:lnTo>
                      <a:pt x="157" y="6"/>
                    </a:lnTo>
                    <a:lnTo>
                      <a:pt x="159" y="6"/>
                    </a:lnTo>
                    <a:lnTo>
                      <a:pt x="160" y="7"/>
                    </a:lnTo>
                    <a:lnTo>
                      <a:pt x="161" y="8"/>
                    </a:lnTo>
                    <a:lnTo>
                      <a:pt x="162" y="8"/>
                    </a:lnTo>
                    <a:lnTo>
                      <a:pt x="164" y="9"/>
                    </a:lnTo>
                    <a:lnTo>
                      <a:pt x="164" y="10"/>
                    </a:lnTo>
                    <a:lnTo>
                      <a:pt x="165" y="10"/>
                    </a:lnTo>
                    <a:lnTo>
                      <a:pt x="166" y="11"/>
                    </a:lnTo>
                    <a:lnTo>
                      <a:pt x="166" y="12"/>
                    </a:lnTo>
                    <a:lnTo>
                      <a:pt x="167" y="13"/>
                    </a:lnTo>
                    <a:lnTo>
                      <a:pt x="168" y="14"/>
                    </a:lnTo>
                    <a:lnTo>
                      <a:pt x="168" y="15"/>
                    </a:lnTo>
                    <a:lnTo>
                      <a:pt x="169" y="16"/>
                    </a:lnTo>
                    <a:lnTo>
                      <a:pt x="169" y="17"/>
                    </a:lnTo>
                    <a:lnTo>
                      <a:pt x="169" y="18"/>
                    </a:lnTo>
                    <a:lnTo>
                      <a:pt x="169" y="19"/>
                    </a:lnTo>
                    <a:lnTo>
                      <a:pt x="169" y="20"/>
                    </a:lnTo>
                    <a:lnTo>
                      <a:pt x="169" y="21"/>
                    </a:lnTo>
                    <a:lnTo>
                      <a:pt x="169" y="22"/>
                    </a:lnTo>
                    <a:lnTo>
                      <a:pt x="169" y="23"/>
                    </a:lnTo>
                    <a:lnTo>
                      <a:pt x="168" y="24"/>
                    </a:lnTo>
                    <a:lnTo>
                      <a:pt x="168" y="25"/>
                    </a:lnTo>
                    <a:lnTo>
                      <a:pt x="168" y="26"/>
                    </a:lnTo>
                    <a:lnTo>
                      <a:pt x="167" y="27"/>
                    </a:lnTo>
                    <a:lnTo>
                      <a:pt x="167" y="28"/>
                    </a:lnTo>
                    <a:lnTo>
                      <a:pt x="166" y="29"/>
                    </a:lnTo>
                    <a:lnTo>
                      <a:pt x="166" y="30"/>
                    </a:lnTo>
                    <a:lnTo>
                      <a:pt x="165" y="30"/>
                    </a:lnTo>
                    <a:lnTo>
                      <a:pt x="164" y="32"/>
                    </a:lnTo>
                    <a:lnTo>
                      <a:pt x="163" y="33"/>
                    </a:lnTo>
                    <a:lnTo>
                      <a:pt x="162" y="34"/>
                    </a:lnTo>
                    <a:lnTo>
                      <a:pt x="162" y="35"/>
                    </a:lnTo>
                    <a:lnTo>
                      <a:pt x="161" y="36"/>
                    </a:lnTo>
                    <a:lnTo>
                      <a:pt x="160" y="37"/>
                    </a:lnTo>
                    <a:lnTo>
                      <a:pt x="159" y="38"/>
                    </a:lnTo>
                    <a:lnTo>
                      <a:pt x="158" y="39"/>
                    </a:lnTo>
                    <a:lnTo>
                      <a:pt x="158" y="40"/>
                    </a:lnTo>
                    <a:lnTo>
                      <a:pt x="157" y="41"/>
                    </a:lnTo>
                    <a:lnTo>
                      <a:pt x="156" y="42"/>
                    </a:lnTo>
                    <a:lnTo>
                      <a:pt x="155" y="43"/>
                    </a:lnTo>
                    <a:lnTo>
                      <a:pt x="154" y="43"/>
                    </a:lnTo>
                    <a:lnTo>
                      <a:pt x="153" y="44"/>
                    </a:lnTo>
                    <a:lnTo>
                      <a:pt x="153" y="45"/>
                    </a:lnTo>
                    <a:lnTo>
                      <a:pt x="152" y="46"/>
                    </a:lnTo>
                    <a:lnTo>
                      <a:pt x="151" y="47"/>
                    </a:lnTo>
                    <a:lnTo>
                      <a:pt x="150" y="48"/>
                    </a:lnTo>
                    <a:lnTo>
                      <a:pt x="149" y="48"/>
                    </a:lnTo>
                    <a:lnTo>
                      <a:pt x="149" y="49"/>
                    </a:lnTo>
                    <a:lnTo>
                      <a:pt x="147" y="50"/>
                    </a:lnTo>
                    <a:lnTo>
                      <a:pt x="146" y="51"/>
                    </a:lnTo>
                    <a:lnTo>
                      <a:pt x="146" y="52"/>
                    </a:lnTo>
                    <a:lnTo>
                      <a:pt x="145" y="52"/>
                    </a:lnTo>
                    <a:lnTo>
                      <a:pt x="144" y="53"/>
                    </a:lnTo>
                    <a:lnTo>
                      <a:pt x="144" y="54"/>
                    </a:lnTo>
                    <a:lnTo>
                      <a:pt x="143" y="54"/>
                    </a:lnTo>
                    <a:lnTo>
                      <a:pt x="143" y="55"/>
                    </a:lnTo>
                    <a:lnTo>
                      <a:pt x="142" y="55"/>
                    </a:lnTo>
                    <a:lnTo>
                      <a:pt x="142" y="56"/>
                    </a:lnTo>
                    <a:lnTo>
                      <a:pt x="141" y="56"/>
                    </a:lnTo>
                    <a:lnTo>
                      <a:pt x="141" y="57"/>
                    </a:lnTo>
                    <a:lnTo>
                      <a:pt x="141" y="58"/>
                    </a:lnTo>
                    <a:lnTo>
                      <a:pt x="141" y="59"/>
                    </a:lnTo>
                    <a:lnTo>
                      <a:pt x="142" y="60"/>
                    </a:lnTo>
                    <a:lnTo>
                      <a:pt x="143" y="60"/>
                    </a:lnTo>
                    <a:lnTo>
                      <a:pt x="143" y="61"/>
                    </a:lnTo>
                    <a:lnTo>
                      <a:pt x="144" y="61"/>
                    </a:lnTo>
                    <a:lnTo>
                      <a:pt x="145" y="61"/>
                    </a:lnTo>
                    <a:lnTo>
                      <a:pt x="146" y="61"/>
                    </a:lnTo>
                    <a:lnTo>
                      <a:pt x="146" y="62"/>
                    </a:lnTo>
                    <a:lnTo>
                      <a:pt x="147" y="62"/>
                    </a:lnTo>
                    <a:lnTo>
                      <a:pt x="148" y="62"/>
                    </a:lnTo>
                    <a:lnTo>
                      <a:pt x="149" y="63"/>
                    </a:lnTo>
                    <a:lnTo>
                      <a:pt x="150" y="63"/>
                    </a:lnTo>
                    <a:lnTo>
                      <a:pt x="151" y="63"/>
                    </a:lnTo>
                    <a:lnTo>
                      <a:pt x="152" y="63"/>
                    </a:lnTo>
                    <a:lnTo>
                      <a:pt x="153" y="64"/>
                    </a:lnTo>
                    <a:lnTo>
                      <a:pt x="154" y="64"/>
                    </a:lnTo>
                    <a:lnTo>
                      <a:pt x="155" y="65"/>
                    </a:lnTo>
                    <a:lnTo>
                      <a:pt x="156" y="65"/>
                    </a:lnTo>
                    <a:lnTo>
                      <a:pt x="157" y="65"/>
                    </a:lnTo>
                    <a:lnTo>
                      <a:pt x="158" y="66"/>
                    </a:lnTo>
                    <a:lnTo>
                      <a:pt x="159" y="66"/>
                    </a:lnTo>
                    <a:lnTo>
                      <a:pt x="160" y="66"/>
                    </a:lnTo>
                    <a:lnTo>
                      <a:pt x="161" y="67"/>
                    </a:lnTo>
                    <a:lnTo>
                      <a:pt x="162" y="67"/>
                    </a:lnTo>
                    <a:lnTo>
                      <a:pt x="163" y="67"/>
                    </a:lnTo>
                    <a:lnTo>
                      <a:pt x="164" y="68"/>
                    </a:lnTo>
                    <a:lnTo>
                      <a:pt x="165" y="68"/>
                    </a:lnTo>
                    <a:lnTo>
                      <a:pt x="165" y="69"/>
                    </a:lnTo>
                    <a:lnTo>
                      <a:pt x="166" y="69"/>
                    </a:lnTo>
                    <a:lnTo>
                      <a:pt x="167" y="70"/>
                    </a:lnTo>
                    <a:lnTo>
                      <a:pt x="168" y="70"/>
                    </a:lnTo>
                    <a:lnTo>
                      <a:pt x="169" y="71"/>
                    </a:lnTo>
                    <a:lnTo>
                      <a:pt x="170" y="71"/>
                    </a:lnTo>
                    <a:lnTo>
                      <a:pt x="170" y="72"/>
                    </a:lnTo>
                    <a:lnTo>
                      <a:pt x="171" y="72"/>
                    </a:lnTo>
                    <a:lnTo>
                      <a:pt x="172" y="73"/>
                    </a:lnTo>
                    <a:lnTo>
                      <a:pt x="173" y="74"/>
                    </a:lnTo>
                    <a:lnTo>
                      <a:pt x="173" y="75"/>
                    </a:lnTo>
                    <a:lnTo>
                      <a:pt x="174" y="75"/>
                    </a:lnTo>
                    <a:lnTo>
                      <a:pt x="174" y="76"/>
                    </a:lnTo>
                    <a:lnTo>
                      <a:pt x="175" y="77"/>
                    </a:lnTo>
                    <a:lnTo>
                      <a:pt x="176" y="77"/>
                    </a:lnTo>
                    <a:lnTo>
                      <a:pt x="176" y="78"/>
                    </a:lnTo>
                    <a:lnTo>
                      <a:pt x="176" y="79"/>
                    </a:lnTo>
                    <a:lnTo>
                      <a:pt x="177" y="80"/>
                    </a:lnTo>
                    <a:lnTo>
                      <a:pt x="177" y="81"/>
                    </a:lnTo>
                    <a:lnTo>
                      <a:pt x="177" y="82"/>
                    </a:lnTo>
                    <a:lnTo>
                      <a:pt x="177" y="83"/>
                    </a:lnTo>
                    <a:lnTo>
                      <a:pt x="177" y="84"/>
                    </a:lnTo>
                    <a:lnTo>
                      <a:pt x="177" y="85"/>
                    </a:lnTo>
                    <a:lnTo>
                      <a:pt x="177" y="86"/>
                    </a:lnTo>
                    <a:lnTo>
                      <a:pt x="177" y="87"/>
                    </a:lnTo>
                    <a:lnTo>
                      <a:pt x="177" y="88"/>
                    </a:lnTo>
                    <a:lnTo>
                      <a:pt x="176" y="89"/>
                    </a:lnTo>
                    <a:lnTo>
                      <a:pt x="176" y="90"/>
                    </a:lnTo>
                    <a:lnTo>
                      <a:pt x="175" y="91"/>
                    </a:lnTo>
                    <a:lnTo>
                      <a:pt x="175" y="92"/>
                    </a:lnTo>
                    <a:lnTo>
                      <a:pt x="174" y="93"/>
                    </a:lnTo>
                    <a:lnTo>
                      <a:pt x="174" y="94"/>
                    </a:lnTo>
                    <a:lnTo>
                      <a:pt x="173" y="95"/>
                    </a:lnTo>
                    <a:lnTo>
                      <a:pt x="173" y="96"/>
                    </a:lnTo>
                    <a:lnTo>
                      <a:pt x="172" y="97"/>
                    </a:lnTo>
                    <a:lnTo>
                      <a:pt x="172" y="98"/>
                    </a:lnTo>
                    <a:lnTo>
                      <a:pt x="171" y="98"/>
                    </a:lnTo>
                    <a:lnTo>
                      <a:pt x="170" y="99"/>
                    </a:lnTo>
                    <a:lnTo>
                      <a:pt x="170" y="100"/>
                    </a:lnTo>
                    <a:lnTo>
                      <a:pt x="169" y="101"/>
                    </a:lnTo>
                    <a:lnTo>
                      <a:pt x="168" y="102"/>
                    </a:lnTo>
                    <a:lnTo>
                      <a:pt x="167" y="103"/>
                    </a:lnTo>
                    <a:lnTo>
                      <a:pt x="166" y="103"/>
                    </a:lnTo>
                    <a:lnTo>
                      <a:pt x="165" y="104"/>
                    </a:lnTo>
                    <a:lnTo>
                      <a:pt x="164" y="105"/>
                    </a:lnTo>
                    <a:lnTo>
                      <a:pt x="164" y="106"/>
                    </a:lnTo>
                    <a:lnTo>
                      <a:pt x="163" y="106"/>
                    </a:lnTo>
                    <a:lnTo>
                      <a:pt x="162" y="107"/>
                    </a:lnTo>
                    <a:lnTo>
                      <a:pt x="161" y="108"/>
                    </a:lnTo>
                    <a:lnTo>
                      <a:pt x="160" y="108"/>
                    </a:lnTo>
                    <a:lnTo>
                      <a:pt x="160" y="109"/>
                    </a:lnTo>
                    <a:lnTo>
                      <a:pt x="158" y="110"/>
                    </a:lnTo>
                    <a:lnTo>
                      <a:pt x="157" y="111"/>
                    </a:lnTo>
                    <a:lnTo>
                      <a:pt x="156" y="112"/>
                    </a:lnTo>
                    <a:lnTo>
                      <a:pt x="155" y="112"/>
                    </a:lnTo>
                    <a:lnTo>
                      <a:pt x="154" y="113"/>
                    </a:lnTo>
                    <a:lnTo>
                      <a:pt x="153" y="114"/>
                    </a:lnTo>
                    <a:lnTo>
                      <a:pt x="152" y="115"/>
                    </a:lnTo>
                    <a:lnTo>
                      <a:pt x="151" y="115"/>
                    </a:lnTo>
                    <a:lnTo>
                      <a:pt x="150" y="116"/>
                    </a:lnTo>
                    <a:lnTo>
                      <a:pt x="149" y="117"/>
                    </a:lnTo>
                    <a:lnTo>
                      <a:pt x="148" y="118"/>
                    </a:lnTo>
                    <a:lnTo>
                      <a:pt x="147" y="119"/>
                    </a:lnTo>
                    <a:lnTo>
                      <a:pt x="146" y="119"/>
                    </a:lnTo>
                    <a:lnTo>
                      <a:pt x="146" y="120"/>
                    </a:lnTo>
                    <a:lnTo>
                      <a:pt x="145" y="121"/>
                    </a:lnTo>
                    <a:lnTo>
                      <a:pt x="144" y="121"/>
                    </a:lnTo>
                    <a:lnTo>
                      <a:pt x="144" y="122"/>
                    </a:lnTo>
                    <a:lnTo>
                      <a:pt x="143" y="123"/>
                    </a:lnTo>
                    <a:lnTo>
                      <a:pt x="142" y="124"/>
                    </a:lnTo>
                    <a:lnTo>
                      <a:pt x="142" y="125"/>
                    </a:lnTo>
                    <a:lnTo>
                      <a:pt x="141" y="126"/>
                    </a:lnTo>
                    <a:lnTo>
                      <a:pt x="140" y="127"/>
                    </a:lnTo>
                    <a:lnTo>
                      <a:pt x="140" y="128"/>
                    </a:lnTo>
                    <a:lnTo>
                      <a:pt x="140" y="129"/>
                    </a:lnTo>
                    <a:lnTo>
                      <a:pt x="139" y="130"/>
                    </a:lnTo>
                    <a:lnTo>
                      <a:pt x="139" y="131"/>
                    </a:lnTo>
                    <a:lnTo>
                      <a:pt x="139" y="132"/>
                    </a:lnTo>
                    <a:lnTo>
                      <a:pt x="139" y="133"/>
                    </a:lnTo>
                    <a:lnTo>
                      <a:pt x="139" y="134"/>
                    </a:lnTo>
                    <a:lnTo>
                      <a:pt x="139" y="135"/>
                    </a:lnTo>
                    <a:lnTo>
                      <a:pt x="139" y="136"/>
                    </a:lnTo>
                    <a:lnTo>
                      <a:pt x="139" y="137"/>
                    </a:lnTo>
                    <a:lnTo>
                      <a:pt x="139" y="138"/>
                    </a:lnTo>
                    <a:lnTo>
                      <a:pt x="140" y="139"/>
                    </a:lnTo>
                    <a:lnTo>
                      <a:pt x="140" y="140"/>
                    </a:lnTo>
                    <a:lnTo>
                      <a:pt x="141" y="141"/>
                    </a:lnTo>
                    <a:lnTo>
                      <a:pt x="142" y="142"/>
                    </a:lnTo>
                    <a:lnTo>
                      <a:pt x="142" y="143"/>
                    </a:lnTo>
                    <a:lnTo>
                      <a:pt x="143" y="144"/>
                    </a:lnTo>
                    <a:lnTo>
                      <a:pt x="144" y="145"/>
                    </a:lnTo>
                    <a:lnTo>
                      <a:pt x="145" y="146"/>
                    </a:lnTo>
                    <a:lnTo>
                      <a:pt x="146" y="147"/>
                    </a:lnTo>
                    <a:lnTo>
                      <a:pt x="147" y="148"/>
                    </a:lnTo>
                    <a:lnTo>
                      <a:pt x="147" y="149"/>
                    </a:lnTo>
                    <a:lnTo>
                      <a:pt x="148" y="149"/>
                    </a:lnTo>
                    <a:lnTo>
                      <a:pt x="149" y="150"/>
                    </a:lnTo>
                    <a:lnTo>
                      <a:pt x="150" y="151"/>
                    </a:lnTo>
                    <a:lnTo>
                      <a:pt x="151" y="151"/>
                    </a:lnTo>
                    <a:lnTo>
                      <a:pt x="152" y="152"/>
                    </a:lnTo>
                    <a:lnTo>
                      <a:pt x="152" y="153"/>
                    </a:lnTo>
                    <a:lnTo>
                      <a:pt x="153" y="153"/>
                    </a:lnTo>
                    <a:lnTo>
                      <a:pt x="154" y="154"/>
                    </a:lnTo>
                    <a:lnTo>
                      <a:pt x="155" y="155"/>
                    </a:lnTo>
                    <a:lnTo>
                      <a:pt x="156" y="155"/>
                    </a:lnTo>
                    <a:lnTo>
                      <a:pt x="157" y="156"/>
                    </a:lnTo>
                    <a:lnTo>
                      <a:pt x="158" y="157"/>
                    </a:lnTo>
                    <a:lnTo>
                      <a:pt x="159" y="158"/>
                    </a:lnTo>
                    <a:lnTo>
                      <a:pt x="160" y="158"/>
                    </a:lnTo>
                    <a:lnTo>
                      <a:pt x="160" y="159"/>
                    </a:lnTo>
                    <a:lnTo>
                      <a:pt x="161" y="159"/>
                    </a:lnTo>
                    <a:lnTo>
                      <a:pt x="162" y="160"/>
                    </a:lnTo>
                    <a:lnTo>
                      <a:pt x="162" y="161"/>
                    </a:lnTo>
                    <a:lnTo>
                      <a:pt x="163" y="161"/>
                    </a:lnTo>
                    <a:lnTo>
                      <a:pt x="164" y="162"/>
                    </a:lnTo>
                    <a:lnTo>
                      <a:pt x="165" y="163"/>
                    </a:lnTo>
                    <a:lnTo>
                      <a:pt x="165" y="164"/>
                    </a:lnTo>
                    <a:lnTo>
                      <a:pt x="166" y="164"/>
                    </a:lnTo>
                    <a:lnTo>
                      <a:pt x="166" y="165"/>
                    </a:lnTo>
                    <a:lnTo>
                      <a:pt x="166" y="166"/>
                    </a:lnTo>
                    <a:lnTo>
                      <a:pt x="167" y="167"/>
                    </a:lnTo>
                    <a:lnTo>
                      <a:pt x="167" y="168"/>
                    </a:lnTo>
                    <a:lnTo>
                      <a:pt x="167" y="169"/>
                    </a:lnTo>
                    <a:lnTo>
                      <a:pt x="167" y="170"/>
                    </a:lnTo>
                    <a:lnTo>
                      <a:pt x="167" y="171"/>
                    </a:lnTo>
                    <a:lnTo>
                      <a:pt x="166" y="172"/>
                    </a:lnTo>
                    <a:lnTo>
                      <a:pt x="166" y="173"/>
                    </a:lnTo>
                    <a:lnTo>
                      <a:pt x="165" y="174"/>
                    </a:lnTo>
                    <a:lnTo>
                      <a:pt x="164" y="175"/>
                    </a:lnTo>
                    <a:lnTo>
                      <a:pt x="163" y="176"/>
                    </a:lnTo>
                    <a:lnTo>
                      <a:pt x="162" y="176"/>
                    </a:lnTo>
                    <a:lnTo>
                      <a:pt x="162" y="177"/>
                    </a:lnTo>
                    <a:lnTo>
                      <a:pt x="161" y="178"/>
                    </a:lnTo>
                    <a:lnTo>
                      <a:pt x="160" y="178"/>
                    </a:lnTo>
                    <a:lnTo>
                      <a:pt x="158" y="179"/>
                    </a:lnTo>
                    <a:lnTo>
                      <a:pt x="157" y="180"/>
                    </a:lnTo>
                    <a:lnTo>
                      <a:pt x="156" y="180"/>
                    </a:lnTo>
                    <a:lnTo>
                      <a:pt x="155" y="181"/>
                    </a:lnTo>
                    <a:lnTo>
                      <a:pt x="154" y="181"/>
                    </a:lnTo>
                    <a:lnTo>
                      <a:pt x="153" y="182"/>
                    </a:lnTo>
                    <a:lnTo>
                      <a:pt x="152" y="183"/>
                    </a:lnTo>
                    <a:lnTo>
                      <a:pt x="150" y="183"/>
                    </a:lnTo>
                    <a:lnTo>
                      <a:pt x="149" y="183"/>
                    </a:lnTo>
                    <a:lnTo>
                      <a:pt x="148" y="184"/>
                    </a:lnTo>
                    <a:lnTo>
                      <a:pt x="147" y="184"/>
                    </a:lnTo>
                    <a:lnTo>
                      <a:pt x="145" y="185"/>
                    </a:lnTo>
                    <a:lnTo>
                      <a:pt x="144" y="185"/>
                    </a:lnTo>
                    <a:lnTo>
                      <a:pt x="143" y="186"/>
                    </a:lnTo>
                    <a:lnTo>
                      <a:pt x="141" y="186"/>
                    </a:lnTo>
                    <a:lnTo>
                      <a:pt x="140" y="186"/>
                    </a:lnTo>
                    <a:lnTo>
                      <a:pt x="138" y="186"/>
                    </a:lnTo>
                    <a:lnTo>
                      <a:pt x="137" y="187"/>
                    </a:lnTo>
                    <a:lnTo>
                      <a:pt x="136" y="187"/>
                    </a:lnTo>
                    <a:lnTo>
                      <a:pt x="134" y="187"/>
                    </a:lnTo>
                    <a:lnTo>
                      <a:pt x="133" y="187"/>
                    </a:lnTo>
                    <a:lnTo>
                      <a:pt x="131" y="188"/>
                    </a:lnTo>
                    <a:lnTo>
                      <a:pt x="130" y="188"/>
                    </a:lnTo>
                    <a:lnTo>
                      <a:pt x="129" y="188"/>
                    </a:lnTo>
                    <a:lnTo>
                      <a:pt x="127" y="188"/>
                    </a:lnTo>
                    <a:lnTo>
                      <a:pt x="126" y="188"/>
                    </a:lnTo>
                    <a:lnTo>
                      <a:pt x="124" y="188"/>
                    </a:lnTo>
                    <a:lnTo>
                      <a:pt x="123" y="188"/>
                    </a:lnTo>
                    <a:lnTo>
                      <a:pt x="121" y="188"/>
                    </a:lnTo>
                    <a:lnTo>
                      <a:pt x="120" y="188"/>
                    </a:lnTo>
                    <a:lnTo>
                      <a:pt x="118" y="188"/>
                    </a:lnTo>
                    <a:lnTo>
                      <a:pt x="117" y="188"/>
                    </a:lnTo>
                    <a:lnTo>
                      <a:pt x="115" y="188"/>
                    </a:lnTo>
                    <a:lnTo>
                      <a:pt x="114" y="188"/>
                    </a:lnTo>
                    <a:lnTo>
                      <a:pt x="112" y="188"/>
                    </a:lnTo>
                    <a:lnTo>
                      <a:pt x="111" y="188"/>
                    </a:lnTo>
                    <a:lnTo>
                      <a:pt x="109" y="188"/>
                    </a:lnTo>
                    <a:lnTo>
                      <a:pt x="107" y="187"/>
                    </a:lnTo>
                    <a:lnTo>
                      <a:pt x="106" y="187"/>
                    </a:lnTo>
                    <a:lnTo>
                      <a:pt x="104" y="187"/>
                    </a:lnTo>
                    <a:lnTo>
                      <a:pt x="103" y="186"/>
                    </a:lnTo>
                    <a:lnTo>
                      <a:pt x="101" y="186"/>
                    </a:lnTo>
                    <a:lnTo>
                      <a:pt x="100" y="186"/>
                    </a:lnTo>
                    <a:lnTo>
                      <a:pt x="98" y="186"/>
                    </a:lnTo>
                    <a:lnTo>
                      <a:pt x="96" y="185"/>
                    </a:lnTo>
                    <a:lnTo>
                      <a:pt x="95" y="185"/>
                    </a:lnTo>
                    <a:lnTo>
                      <a:pt x="94" y="184"/>
                    </a:lnTo>
                    <a:lnTo>
                      <a:pt x="92" y="184"/>
                    </a:lnTo>
                    <a:lnTo>
                      <a:pt x="90" y="183"/>
                    </a:lnTo>
                    <a:lnTo>
                      <a:pt x="89" y="183"/>
                    </a:lnTo>
                    <a:lnTo>
                      <a:pt x="87" y="182"/>
                    </a:lnTo>
                    <a:lnTo>
                      <a:pt x="86" y="182"/>
                    </a:lnTo>
                    <a:lnTo>
                      <a:pt x="84" y="181"/>
                    </a:lnTo>
                    <a:lnTo>
                      <a:pt x="83" y="181"/>
                    </a:lnTo>
                    <a:lnTo>
                      <a:pt x="81" y="180"/>
                    </a:lnTo>
                    <a:lnTo>
                      <a:pt x="80" y="179"/>
                    </a:lnTo>
                    <a:lnTo>
                      <a:pt x="78" y="178"/>
                    </a:lnTo>
                    <a:lnTo>
                      <a:pt x="77" y="178"/>
                    </a:lnTo>
                    <a:lnTo>
                      <a:pt x="75" y="177"/>
                    </a:lnTo>
                    <a:lnTo>
                      <a:pt x="74" y="176"/>
                    </a:lnTo>
                    <a:lnTo>
                      <a:pt x="72" y="175"/>
                    </a:lnTo>
                    <a:lnTo>
                      <a:pt x="71" y="174"/>
                    </a:lnTo>
                    <a:lnTo>
                      <a:pt x="69" y="173"/>
                    </a:lnTo>
                    <a:lnTo>
                      <a:pt x="68" y="173"/>
                    </a:lnTo>
                    <a:lnTo>
                      <a:pt x="66" y="172"/>
                    </a:lnTo>
                    <a:lnTo>
                      <a:pt x="65" y="171"/>
                    </a:lnTo>
                    <a:lnTo>
                      <a:pt x="64" y="169"/>
                    </a:lnTo>
                    <a:lnTo>
                      <a:pt x="63" y="168"/>
                    </a:lnTo>
                    <a:lnTo>
                      <a:pt x="61" y="167"/>
                    </a:lnTo>
                    <a:lnTo>
                      <a:pt x="60" y="166"/>
                    </a:lnTo>
                    <a:lnTo>
                      <a:pt x="59" y="164"/>
                    </a:lnTo>
                    <a:lnTo>
                      <a:pt x="57" y="163"/>
                    </a:lnTo>
                    <a:lnTo>
                      <a:pt x="56" y="161"/>
                    </a:lnTo>
                    <a:lnTo>
                      <a:pt x="55" y="160"/>
                    </a:lnTo>
                    <a:lnTo>
                      <a:pt x="54" y="159"/>
                    </a:lnTo>
                    <a:lnTo>
                      <a:pt x="53" y="157"/>
                    </a:lnTo>
                    <a:lnTo>
                      <a:pt x="52" y="156"/>
                    </a:lnTo>
                    <a:lnTo>
                      <a:pt x="51" y="154"/>
                    </a:lnTo>
                    <a:lnTo>
                      <a:pt x="50" y="152"/>
                    </a:lnTo>
                    <a:lnTo>
                      <a:pt x="49" y="151"/>
                    </a:lnTo>
                    <a:lnTo>
                      <a:pt x="48" y="149"/>
                    </a:lnTo>
                    <a:lnTo>
                      <a:pt x="46" y="148"/>
                    </a:lnTo>
                    <a:lnTo>
                      <a:pt x="46" y="146"/>
                    </a:lnTo>
                    <a:lnTo>
                      <a:pt x="45" y="144"/>
                    </a:lnTo>
                    <a:lnTo>
                      <a:pt x="44" y="143"/>
                    </a:lnTo>
                    <a:lnTo>
                      <a:pt x="43" y="141"/>
                    </a:lnTo>
                    <a:lnTo>
                      <a:pt x="42" y="139"/>
                    </a:lnTo>
                    <a:lnTo>
                      <a:pt x="41" y="138"/>
                    </a:lnTo>
                    <a:lnTo>
                      <a:pt x="40" y="136"/>
                    </a:lnTo>
                    <a:lnTo>
                      <a:pt x="40" y="134"/>
                    </a:lnTo>
                    <a:lnTo>
                      <a:pt x="39" y="133"/>
                    </a:lnTo>
                    <a:lnTo>
                      <a:pt x="38" y="131"/>
                    </a:lnTo>
                    <a:lnTo>
                      <a:pt x="38" y="129"/>
                    </a:lnTo>
                    <a:lnTo>
                      <a:pt x="37" y="128"/>
                    </a:lnTo>
                    <a:lnTo>
                      <a:pt x="36" y="126"/>
                    </a:lnTo>
                    <a:lnTo>
                      <a:pt x="36" y="124"/>
                    </a:lnTo>
                    <a:lnTo>
                      <a:pt x="35" y="123"/>
                    </a:lnTo>
                    <a:lnTo>
                      <a:pt x="34" y="121"/>
                    </a:lnTo>
                    <a:lnTo>
                      <a:pt x="34" y="120"/>
                    </a:lnTo>
                    <a:lnTo>
                      <a:pt x="33" y="118"/>
                    </a:lnTo>
                    <a:lnTo>
                      <a:pt x="33" y="117"/>
                    </a:lnTo>
                    <a:lnTo>
                      <a:pt x="32" y="115"/>
                    </a:lnTo>
                    <a:lnTo>
                      <a:pt x="32" y="114"/>
                    </a:lnTo>
                    <a:lnTo>
                      <a:pt x="31" y="112"/>
                    </a:lnTo>
                    <a:lnTo>
                      <a:pt x="31" y="111"/>
                    </a:lnTo>
                    <a:lnTo>
                      <a:pt x="30" y="110"/>
                    </a:lnTo>
                    <a:lnTo>
                      <a:pt x="30" y="108"/>
                    </a:lnTo>
                    <a:lnTo>
                      <a:pt x="30" y="107"/>
                    </a:lnTo>
                    <a:lnTo>
                      <a:pt x="29" y="106"/>
                    </a:lnTo>
                    <a:lnTo>
                      <a:pt x="29" y="105"/>
                    </a:lnTo>
                    <a:lnTo>
                      <a:pt x="29" y="104"/>
                    </a:lnTo>
                    <a:lnTo>
                      <a:pt x="28" y="103"/>
                    </a:lnTo>
                    <a:lnTo>
                      <a:pt x="28" y="102"/>
                    </a:lnTo>
                    <a:lnTo>
                      <a:pt x="28" y="101"/>
                    </a:lnTo>
                    <a:lnTo>
                      <a:pt x="28" y="100"/>
                    </a:lnTo>
                    <a:lnTo>
                      <a:pt x="27" y="99"/>
                    </a:lnTo>
                    <a:lnTo>
                      <a:pt x="27" y="98"/>
                    </a:lnTo>
                    <a:lnTo>
                      <a:pt x="27" y="97"/>
                    </a:lnTo>
                    <a:lnTo>
                      <a:pt x="26" y="96"/>
                    </a:lnTo>
                    <a:lnTo>
                      <a:pt x="26" y="95"/>
                    </a:lnTo>
                    <a:close/>
                  </a:path>
                </a:pathLst>
              </a:custGeom>
              <a:solidFill>
                <a:srgbClr val="BAD1C2"/>
              </a:solidFill>
              <a:ln w="9525">
                <a:noFill/>
                <a:round/>
                <a:headEnd/>
                <a:tailEnd/>
              </a:ln>
            </p:spPr>
            <p:txBody>
              <a:bodyPr/>
              <a:lstStyle/>
              <a:p>
                <a:endParaRPr lang="en-US"/>
              </a:p>
            </p:txBody>
          </p:sp>
          <p:sp>
            <p:nvSpPr>
              <p:cNvPr id="40100" name="Freeform 284"/>
              <p:cNvSpPr>
                <a:spLocks/>
              </p:cNvSpPr>
              <p:nvPr/>
            </p:nvSpPr>
            <p:spPr bwMode="auto">
              <a:xfrm>
                <a:off x="3058" y="2317"/>
                <a:ext cx="130" cy="95"/>
              </a:xfrm>
              <a:custGeom>
                <a:avLst/>
                <a:gdLst>
                  <a:gd name="T0" fmla="*/ 71 w 130"/>
                  <a:gd name="T1" fmla="*/ 93 h 95"/>
                  <a:gd name="T2" fmla="*/ 76 w 130"/>
                  <a:gd name="T3" fmla="*/ 95 h 95"/>
                  <a:gd name="T4" fmla="*/ 88 w 130"/>
                  <a:gd name="T5" fmla="*/ 87 h 95"/>
                  <a:gd name="T6" fmla="*/ 104 w 130"/>
                  <a:gd name="T7" fmla="*/ 86 h 95"/>
                  <a:gd name="T8" fmla="*/ 109 w 130"/>
                  <a:gd name="T9" fmla="*/ 75 h 95"/>
                  <a:gd name="T10" fmla="*/ 123 w 130"/>
                  <a:gd name="T11" fmla="*/ 69 h 95"/>
                  <a:gd name="T12" fmla="*/ 122 w 130"/>
                  <a:gd name="T13" fmla="*/ 57 h 95"/>
                  <a:gd name="T14" fmla="*/ 130 w 130"/>
                  <a:gd name="T15" fmla="*/ 47 h 95"/>
                  <a:gd name="T16" fmla="*/ 124 w 130"/>
                  <a:gd name="T17" fmla="*/ 29 h 95"/>
                  <a:gd name="T18" fmla="*/ 112 w 130"/>
                  <a:gd name="T19" fmla="*/ 23 h 95"/>
                  <a:gd name="T20" fmla="*/ 107 w 130"/>
                  <a:gd name="T21" fmla="*/ 11 h 95"/>
                  <a:gd name="T22" fmla="*/ 91 w 130"/>
                  <a:gd name="T23" fmla="*/ 10 h 95"/>
                  <a:gd name="T24" fmla="*/ 80 w 130"/>
                  <a:gd name="T25" fmla="*/ 1 h 95"/>
                  <a:gd name="T26" fmla="*/ 64 w 130"/>
                  <a:gd name="T27" fmla="*/ 5 h 95"/>
                  <a:gd name="T28" fmla="*/ 50 w 130"/>
                  <a:gd name="T29" fmla="*/ 1 h 95"/>
                  <a:gd name="T30" fmla="*/ 28 w 130"/>
                  <a:gd name="T31" fmla="*/ 9 h 95"/>
                  <a:gd name="T32" fmla="*/ 22 w 130"/>
                  <a:gd name="T33" fmla="*/ 20 h 95"/>
                  <a:gd name="T34" fmla="*/ 7 w 130"/>
                  <a:gd name="T35" fmla="*/ 25 h 95"/>
                  <a:gd name="T36" fmla="*/ 10 w 130"/>
                  <a:gd name="T37" fmla="*/ 37 h 95"/>
                  <a:gd name="T38" fmla="*/ 0 w 130"/>
                  <a:gd name="T39" fmla="*/ 47 h 95"/>
                  <a:gd name="T40" fmla="*/ 9 w 130"/>
                  <a:gd name="T41" fmla="*/ 58 h 95"/>
                  <a:gd name="T42" fmla="*/ 7 w 130"/>
                  <a:gd name="T43" fmla="*/ 69 h 95"/>
                  <a:gd name="T44" fmla="*/ 22 w 130"/>
                  <a:gd name="T45" fmla="*/ 83 h 95"/>
                  <a:gd name="T46" fmla="*/ 38 w 130"/>
                  <a:gd name="T47" fmla="*/ 85 h 95"/>
                  <a:gd name="T48" fmla="*/ 49 w 130"/>
                  <a:gd name="T49" fmla="*/ 94 h 95"/>
                  <a:gd name="T50" fmla="*/ 59 w 130"/>
                  <a:gd name="T51" fmla="*/ 79 h 95"/>
                  <a:gd name="T52" fmla="*/ 51 w 130"/>
                  <a:gd name="T53" fmla="*/ 77 h 95"/>
                  <a:gd name="T54" fmla="*/ 44 w 130"/>
                  <a:gd name="T55" fmla="*/ 75 h 95"/>
                  <a:gd name="T56" fmla="*/ 38 w 130"/>
                  <a:gd name="T57" fmla="*/ 72 h 95"/>
                  <a:gd name="T58" fmla="*/ 33 w 130"/>
                  <a:gd name="T59" fmla="*/ 68 h 95"/>
                  <a:gd name="T60" fmla="*/ 28 w 130"/>
                  <a:gd name="T61" fmla="*/ 63 h 95"/>
                  <a:gd name="T62" fmla="*/ 25 w 130"/>
                  <a:gd name="T63" fmla="*/ 58 h 95"/>
                  <a:gd name="T64" fmla="*/ 23 w 130"/>
                  <a:gd name="T65" fmla="*/ 53 h 95"/>
                  <a:gd name="T66" fmla="*/ 22 w 130"/>
                  <a:gd name="T67" fmla="*/ 47 h 95"/>
                  <a:gd name="T68" fmla="*/ 23 w 130"/>
                  <a:gd name="T69" fmla="*/ 41 h 95"/>
                  <a:gd name="T70" fmla="*/ 26 w 130"/>
                  <a:gd name="T71" fmla="*/ 35 h 95"/>
                  <a:gd name="T72" fmla="*/ 30 w 130"/>
                  <a:gd name="T73" fmla="*/ 29 h 95"/>
                  <a:gd name="T74" fmla="*/ 35 w 130"/>
                  <a:gd name="T75" fmla="*/ 25 h 95"/>
                  <a:gd name="T76" fmla="*/ 42 w 130"/>
                  <a:gd name="T77" fmla="*/ 21 h 95"/>
                  <a:gd name="T78" fmla="*/ 49 w 130"/>
                  <a:gd name="T79" fmla="*/ 18 h 95"/>
                  <a:gd name="T80" fmla="*/ 57 w 130"/>
                  <a:gd name="T81" fmla="*/ 17 h 95"/>
                  <a:gd name="T82" fmla="*/ 66 w 130"/>
                  <a:gd name="T83" fmla="*/ 16 h 95"/>
                  <a:gd name="T84" fmla="*/ 74 w 130"/>
                  <a:gd name="T85" fmla="*/ 17 h 95"/>
                  <a:gd name="T86" fmla="*/ 82 w 130"/>
                  <a:gd name="T87" fmla="*/ 19 h 95"/>
                  <a:gd name="T88" fmla="*/ 90 w 130"/>
                  <a:gd name="T89" fmla="*/ 22 h 95"/>
                  <a:gd name="T90" fmla="*/ 96 w 130"/>
                  <a:gd name="T91" fmla="*/ 26 h 95"/>
                  <a:gd name="T92" fmla="*/ 101 w 130"/>
                  <a:gd name="T93" fmla="*/ 31 h 95"/>
                  <a:gd name="T94" fmla="*/ 105 w 130"/>
                  <a:gd name="T95" fmla="*/ 36 h 95"/>
                  <a:gd name="T96" fmla="*/ 107 w 130"/>
                  <a:gd name="T97" fmla="*/ 42 h 95"/>
                  <a:gd name="T98" fmla="*/ 108 w 130"/>
                  <a:gd name="T99" fmla="*/ 48 h 95"/>
                  <a:gd name="T100" fmla="*/ 107 w 130"/>
                  <a:gd name="T101" fmla="*/ 55 h 95"/>
                  <a:gd name="T102" fmla="*/ 104 w 130"/>
                  <a:gd name="T103" fmla="*/ 61 h 95"/>
                  <a:gd name="T104" fmla="*/ 100 w 130"/>
                  <a:gd name="T105" fmla="*/ 66 h 95"/>
                  <a:gd name="T106" fmla="*/ 95 w 130"/>
                  <a:gd name="T107" fmla="*/ 70 h 95"/>
                  <a:gd name="T108" fmla="*/ 88 w 130"/>
                  <a:gd name="T109" fmla="*/ 74 h 95"/>
                  <a:gd name="T110" fmla="*/ 81 w 130"/>
                  <a:gd name="T111" fmla="*/ 77 h 95"/>
                  <a:gd name="T112" fmla="*/ 72 w 130"/>
                  <a:gd name="T113" fmla="*/ 79 h 95"/>
                  <a:gd name="T114" fmla="*/ 65 w 130"/>
                  <a:gd name="T115" fmla="*/ 79 h 95"/>
                  <a:gd name="T116" fmla="*/ 65 w 130"/>
                  <a:gd name="T117" fmla="*/ 83 h 95"/>
                  <a:gd name="T118" fmla="*/ 66 w 130"/>
                  <a:gd name="T119" fmla="*/ 87 h 95"/>
                  <a:gd name="T120" fmla="*/ 66 w 130"/>
                  <a:gd name="T121" fmla="*/ 90 h 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0"/>
                  <a:gd name="T184" fmla="*/ 0 h 95"/>
                  <a:gd name="T185" fmla="*/ 130 w 130"/>
                  <a:gd name="T186" fmla="*/ 95 h 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0" h="95">
                    <a:moveTo>
                      <a:pt x="66" y="90"/>
                    </a:moveTo>
                    <a:lnTo>
                      <a:pt x="66" y="90"/>
                    </a:lnTo>
                    <a:lnTo>
                      <a:pt x="67" y="91"/>
                    </a:lnTo>
                    <a:lnTo>
                      <a:pt x="68" y="91"/>
                    </a:lnTo>
                    <a:lnTo>
                      <a:pt x="69" y="91"/>
                    </a:lnTo>
                    <a:lnTo>
                      <a:pt x="69" y="92"/>
                    </a:lnTo>
                    <a:lnTo>
                      <a:pt x="70" y="92"/>
                    </a:lnTo>
                    <a:lnTo>
                      <a:pt x="71" y="93"/>
                    </a:lnTo>
                    <a:lnTo>
                      <a:pt x="72" y="93"/>
                    </a:lnTo>
                    <a:lnTo>
                      <a:pt x="73" y="93"/>
                    </a:lnTo>
                    <a:lnTo>
                      <a:pt x="74" y="94"/>
                    </a:lnTo>
                    <a:lnTo>
                      <a:pt x="75" y="94"/>
                    </a:lnTo>
                    <a:lnTo>
                      <a:pt x="76" y="95"/>
                    </a:lnTo>
                    <a:lnTo>
                      <a:pt x="77" y="95"/>
                    </a:lnTo>
                    <a:lnTo>
                      <a:pt x="78" y="95"/>
                    </a:lnTo>
                    <a:lnTo>
                      <a:pt x="79" y="94"/>
                    </a:lnTo>
                    <a:lnTo>
                      <a:pt x="80" y="94"/>
                    </a:lnTo>
                    <a:lnTo>
                      <a:pt x="81" y="94"/>
                    </a:lnTo>
                    <a:lnTo>
                      <a:pt x="88" y="87"/>
                    </a:lnTo>
                    <a:lnTo>
                      <a:pt x="88" y="86"/>
                    </a:lnTo>
                    <a:lnTo>
                      <a:pt x="89" y="86"/>
                    </a:lnTo>
                    <a:lnTo>
                      <a:pt x="90" y="86"/>
                    </a:lnTo>
                    <a:lnTo>
                      <a:pt x="91" y="86"/>
                    </a:lnTo>
                    <a:lnTo>
                      <a:pt x="102" y="87"/>
                    </a:lnTo>
                    <a:lnTo>
                      <a:pt x="103" y="86"/>
                    </a:lnTo>
                    <a:lnTo>
                      <a:pt x="104" y="86"/>
                    </a:lnTo>
                    <a:lnTo>
                      <a:pt x="105" y="86"/>
                    </a:lnTo>
                    <a:lnTo>
                      <a:pt x="105" y="85"/>
                    </a:lnTo>
                    <a:lnTo>
                      <a:pt x="106" y="85"/>
                    </a:lnTo>
                    <a:lnTo>
                      <a:pt x="106" y="84"/>
                    </a:lnTo>
                    <a:lnTo>
                      <a:pt x="108" y="76"/>
                    </a:lnTo>
                    <a:lnTo>
                      <a:pt x="108" y="75"/>
                    </a:lnTo>
                    <a:lnTo>
                      <a:pt x="109" y="75"/>
                    </a:lnTo>
                    <a:lnTo>
                      <a:pt x="110" y="74"/>
                    </a:lnTo>
                    <a:lnTo>
                      <a:pt x="111" y="74"/>
                    </a:lnTo>
                    <a:lnTo>
                      <a:pt x="121" y="71"/>
                    </a:lnTo>
                    <a:lnTo>
                      <a:pt x="122" y="71"/>
                    </a:lnTo>
                    <a:lnTo>
                      <a:pt x="122" y="70"/>
                    </a:lnTo>
                    <a:lnTo>
                      <a:pt x="123" y="70"/>
                    </a:lnTo>
                    <a:lnTo>
                      <a:pt x="123" y="69"/>
                    </a:lnTo>
                    <a:lnTo>
                      <a:pt x="124" y="68"/>
                    </a:lnTo>
                    <a:lnTo>
                      <a:pt x="124" y="67"/>
                    </a:lnTo>
                    <a:lnTo>
                      <a:pt x="120" y="59"/>
                    </a:lnTo>
                    <a:lnTo>
                      <a:pt x="120" y="58"/>
                    </a:lnTo>
                    <a:lnTo>
                      <a:pt x="121" y="57"/>
                    </a:lnTo>
                    <a:lnTo>
                      <a:pt x="122" y="57"/>
                    </a:lnTo>
                    <a:lnTo>
                      <a:pt x="129" y="51"/>
                    </a:lnTo>
                    <a:lnTo>
                      <a:pt x="130" y="50"/>
                    </a:lnTo>
                    <a:lnTo>
                      <a:pt x="130" y="49"/>
                    </a:lnTo>
                    <a:lnTo>
                      <a:pt x="130" y="48"/>
                    </a:lnTo>
                    <a:lnTo>
                      <a:pt x="130" y="47"/>
                    </a:lnTo>
                    <a:lnTo>
                      <a:pt x="129" y="46"/>
                    </a:lnTo>
                    <a:lnTo>
                      <a:pt x="122" y="40"/>
                    </a:lnTo>
                    <a:lnTo>
                      <a:pt x="121" y="40"/>
                    </a:lnTo>
                    <a:lnTo>
                      <a:pt x="121" y="39"/>
                    </a:lnTo>
                    <a:lnTo>
                      <a:pt x="121" y="38"/>
                    </a:lnTo>
                    <a:lnTo>
                      <a:pt x="124" y="30"/>
                    </a:lnTo>
                    <a:lnTo>
                      <a:pt x="124" y="29"/>
                    </a:lnTo>
                    <a:lnTo>
                      <a:pt x="124" y="28"/>
                    </a:lnTo>
                    <a:lnTo>
                      <a:pt x="124" y="27"/>
                    </a:lnTo>
                    <a:lnTo>
                      <a:pt x="123" y="27"/>
                    </a:lnTo>
                    <a:lnTo>
                      <a:pt x="123" y="26"/>
                    </a:lnTo>
                    <a:lnTo>
                      <a:pt x="122" y="26"/>
                    </a:lnTo>
                    <a:lnTo>
                      <a:pt x="112" y="23"/>
                    </a:lnTo>
                    <a:lnTo>
                      <a:pt x="111" y="22"/>
                    </a:lnTo>
                    <a:lnTo>
                      <a:pt x="110" y="22"/>
                    </a:lnTo>
                    <a:lnTo>
                      <a:pt x="110" y="21"/>
                    </a:lnTo>
                    <a:lnTo>
                      <a:pt x="108" y="13"/>
                    </a:lnTo>
                    <a:lnTo>
                      <a:pt x="108" y="12"/>
                    </a:lnTo>
                    <a:lnTo>
                      <a:pt x="107" y="11"/>
                    </a:lnTo>
                    <a:lnTo>
                      <a:pt x="106" y="10"/>
                    </a:lnTo>
                    <a:lnTo>
                      <a:pt x="105" y="10"/>
                    </a:lnTo>
                    <a:lnTo>
                      <a:pt x="104" y="10"/>
                    </a:lnTo>
                    <a:lnTo>
                      <a:pt x="93" y="10"/>
                    </a:lnTo>
                    <a:lnTo>
                      <a:pt x="92" y="10"/>
                    </a:lnTo>
                    <a:lnTo>
                      <a:pt x="91" y="10"/>
                    </a:lnTo>
                    <a:lnTo>
                      <a:pt x="90" y="10"/>
                    </a:lnTo>
                    <a:lnTo>
                      <a:pt x="89" y="9"/>
                    </a:lnTo>
                    <a:lnTo>
                      <a:pt x="83" y="2"/>
                    </a:lnTo>
                    <a:lnTo>
                      <a:pt x="82" y="1"/>
                    </a:lnTo>
                    <a:lnTo>
                      <a:pt x="81" y="1"/>
                    </a:lnTo>
                    <a:lnTo>
                      <a:pt x="80" y="1"/>
                    </a:lnTo>
                    <a:lnTo>
                      <a:pt x="79" y="1"/>
                    </a:lnTo>
                    <a:lnTo>
                      <a:pt x="78" y="1"/>
                    </a:lnTo>
                    <a:lnTo>
                      <a:pt x="68" y="5"/>
                    </a:lnTo>
                    <a:lnTo>
                      <a:pt x="67" y="5"/>
                    </a:lnTo>
                    <a:lnTo>
                      <a:pt x="66" y="6"/>
                    </a:lnTo>
                    <a:lnTo>
                      <a:pt x="65" y="5"/>
                    </a:lnTo>
                    <a:lnTo>
                      <a:pt x="64" y="5"/>
                    </a:lnTo>
                    <a:lnTo>
                      <a:pt x="55" y="1"/>
                    </a:lnTo>
                    <a:lnTo>
                      <a:pt x="54" y="1"/>
                    </a:lnTo>
                    <a:lnTo>
                      <a:pt x="53" y="1"/>
                    </a:lnTo>
                    <a:lnTo>
                      <a:pt x="52" y="0"/>
                    </a:lnTo>
                    <a:lnTo>
                      <a:pt x="52" y="1"/>
                    </a:lnTo>
                    <a:lnTo>
                      <a:pt x="51" y="1"/>
                    </a:lnTo>
                    <a:lnTo>
                      <a:pt x="50" y="1"/>
                    </a:lnTo>
                    <a:lnTo>
                      <a:pt x="49" y="2"/>
                    </a:lnTo>
                    <a:lnTo>
                      <a:pt x="43" y="8"/>
                    </a:lnTo>
                    <a:lnTo>
                      <a:pt x="42" y="9"/>
                    </a:lnTo>
                    <a:lnTo>
                      <a:pt x="41" y="9"/>
                    </a:lnTo>
                    <a:lnTo>
                      <a:pt x="40" y="9"/>
                    </a:lnTo>
                    <a:lnTo>
                      <a:pt x="39" y="10"/>
                    </a:lnTo>
                    <a:lnTo>
                      <a:pt x="29" y="9"/>
                    </a:lnTo>
                    <a:lnTo>
                      <a:pt x="28" y="9"/>
                    </a:lnTo>
                    <a:lnTo>
                      <a:pt x="27" y="9"/>
                    </a:lnTo>
                    <a:lnTo>
                      <a:pt x="26" y="9"/>
                    </a:lnTo>
                    <a:lnTo>
                      <a:pt x="26" y="10"/>
                    </a:lnTo>
                    <a:lnTo>
                      <a:pt x="25" y="10"/>
                    </a:lnTo>
                    <a:lnTo>
                      <a:pt x="24" y="11"/>
                    </a:lnTo>
                    <a:lnTo>
                      <a:pt x="24" y="12"/>
                    </a:lnTo>
                    <a:lnTo>
                      <a:pt x="22" y="20"/>
                    </a:lnTo>
                    <a:lnTo>
                      <a:pt x="21" y="21"/>
                    </a:lnTo>
                    <a:lnTo>
                      <a:pt x="20" y="21"/>
                    </a:lnTo>
                    <a:lnTo>
                      <a:pt x="9" y="25"/>
                    </a:lnTo>
                    <a:lnTo>
                      <a:pt x="8" y="25"/>
                    </a:lnTo>
                    <a:lnTo>
                      <a:pt x="7" y="25"/>
                    </a:lnTo>
                    <a:lnTo>
                      <a:pt x="7" y="26"/>
                    </a:lnTo>
                    <a:lnTo>
                      <a:pt x="7" y="27"/>
                    </a:lnTo>
                    <a:lnTo>
                      <a:pt x="6" y="28"/>
                    </a:lnTo>
                    <a:lnTo>
                      <a:pt x="7" y="28"/>
                    </a:lnTo>
                    <a:lnTo>
                      <a:pt x="10" y="36"/>
                    </a:lnTo>
                    <a:lnTo>
                      <a:pt x="10" y="37"/>
                    </a:lnTo>
                    <a:lnTo>
                      <a:pt x="9" y="38"/>
                    </a:lnTo>
                    <a:lnTo>
                      <a:pt x="9" y="39"/>
                    </a:lnTo>
                    <a:lnTo>
                      <a:pt x="1" y="45"/>
                    </a:lnTo>
                    <a:lnTo>
                      <a:pt x="0" y="46"/>
                    </a:lnTo>
                    <a:lnTo>
                      <a:pt x="0" y="47"/>
                    </a:lnTo>
                    <a:lnTo>
                      <a:pt x="0" y="48"/>
                    </a:lnTo>
                    <a:lnTo>
                      <a:pt x="1" y="49"/>
                    </a:lnTo>
                    <a:lnTo>
                      <a:pt x="8" y="55"/>
                    </a:lnTo>
                    <a:lnTo>
                      <a:pt x="9" y="56"/>
                    </a:lnTo>
                    <a:lnTo>
                      <a:pt x="9" y="57"/>
                    </a:lnTo>
                    <a:lnTo>
                      <a:pt x="9" y="58"/>
                    </a:lnTo>
                    <a:lnTo>
                      <a:pt x="6" y="65"/>
                    </a:lnTo>
                    <a:lnTo>
                      <a:pt x="6" y="66"/>
                    </a:lnTo>
                    <a:lnTo>
                      <a:pt x="6" y="67"/>
                    </a:lnTo>
                    <a:lnTo>
                      <a:pt x="6" y="68"/>
                    </a:lnTo>
                    <a:lnTo>
                      <a:pt x="7" y="69"/>
                    </a:lnTo>
                    <a:lnTo>
                      <a:pt x="8" y="69"/>
                    </a:lnTo>
                    <a:lnTo>
                      <a:pt x="18" y="73"/>
                    </a:lnTo>
                    <a:lnTo>
                      <a:pt x="19" y="73"/>
                    </a:lnTo>
                    <a:lnTo>
                      <a:pt x="20" y="73"/>
                    </a:lnTo>
                    <a:lnTo>
                      <a:pt x="20" y="74"/>
                    </a:lnTo>
                    <a:lnTo>
                      <a:pt x="20" y="75"/>
                    </a:lnTo>
                    <a:lnTo>
                      <a:pt x="22" y="83"/>
                    </a:lnTo>
                    <a:lnTo>
                      <a:pt x="22" y="84"/>
                    </a:lnTo>
                    <a:lnTo>
                      <a:pt x="23" y="84"/>
                    </a:lnTo>
                    <a:lnTo>
                      <a:pt x="23" y="85"/>
                    </a:lnTo>
                    <a:lnTo>
                      <a:pt x="24" y="85"/>
                    </a:lnTo>
                    <a:lnTo>
                      <a:pt x="25" y="85"/>
                    </a:lnTo>
                    <a:lnTo>
                      <a:pt x="26" y="85"/>
                    </a:lnTo>
                    <a:lnTo>
                      <a:pt x="38" y="85"/>
                    </a:lnTo>
                    <a:lnTo>
                      <a:pt x="39" y="85"/>
                    </a:lnTo>
                    <a:lnTo>
                      <a:pt x="40" y="86"/>
                    </a:lnTo>
                    <a:lnTo>
                      <a:pt x="41" y="86"/>
                    </a:lnTo>
                    <a:lnTo>
                      <a:pt x="47" y="93"/>
                    </a:lnTo>
                    <a:lnTo>
                      <a:pt x="48" y="94"/>
                    </a:lnTo>
                    <a:lnTo>
                      <a:pt x="49" y="94"/>
                    </a:lnTo>
                    <a:lnTo>
                      <a:pt x="50" y="94"/>
                    </a:lnTo>
                    <a:lnTo>
                      <a:pt x="51" y="94"/>
                    </a:lnTo>
                    <a:lnTo>
                      <a:pt x="52" y="94"/>
                    </a:lnTo>
                    <a:lnTo>
                      <a:pt x="62" y="90"/>
                    </a:lnTo>
                    <a:lnTo>
                      <a:pt x="60" y="79"/>
                    </a:lnTo>
                    <a:lnTo>
                      <a:pt x="59" y="79"/>
                    </a:lnTo>
                    <a:lnTo>
                      <a:pt x="58" y="79"/>
                    </a:lnTo>
                    <a:lnTo>
                      <a:pt x="57" y="79"/>
                    </a:lnTo>
                    <a:lnTo>
                      <a:pt x="56" y="78"/>
                    </a:lnTo>
                    <a:lnTo>
                      <a:pt x="55" y="78"/>
                    </a:lnTo>
                    <a:lnTo>
                      <a:pt x="54" y="78"/>
                    </a:lnTo>
                    <a:lnTo>
                      <a:pt x="53" y="78"/>
                    </a:lnTo>
                    <a:lnTo>
                      <a:pt x="52" y="78"/>
                    </a:lnTo>
                    <a:lnTo>
                      <a:pt x="51" y="77"/>
                    </a:lnTo>
                    <a:lnTo>
                      <a:pt x="50" y="77"/>
                    </a:lnTo>
                    <a:lnTo>
                      <a:pt x="49" y="77"/>
                    </a:lnTo>
                    <a:lnTo>
                      <a:pt x="47" y="76"/>
                    </a:lnTo>
                    <a:lnTo>
                      <a:pt x="46" y="76"/>
                    </a:lnTo>
                    <a:lnTo>
                      <a:pt x="45" y="76"/>
                    </a:lnTo>
                    <a:lnTo>
                      <a:pt x="44" y="75"/>
                    </a:lnTo>
                    <a:lnTo>
                      <a:pt x="43" y="75"/>
                    </a:lnTo>
                    <a:lnTo>
                      <a:pt x="42" y="75"/>
                    </a:lnTo>
                    <a:lnTo>
                      <a:pt x="42" y="74"/>
                    </a:lnTo>
                    <a:lnTo>
                      <a:pt x="41" y="74"/>
                    </a:lnTo>
                    <a:lnTo>
                      <a:pt x="40" y="73"/>
                    </a:lnTo>
                    <a:lnTo>
                      <a:pt x="39" y="73"/>
                    </a:lnTo>
                    <a:lnTo>
                      <a:pt x="38" y="72"/>
                    </a:lnTo>
                    <a:lnTo>
                      <a:pt x="37" y="72"/>
                    </a:lnTo>
                    <a:lnTo>
                      <a:pt x="36" y="71"/>
                    </a:lnTo>
                    <a:lnTo>
                      <a:pt x="35" y="70"/>
                    </a:lnTo>
                    <a:lnTo>
                      <a:pt x="34" y="70"/>
                    </a:lnTo>
                    <a:lnTo>
                      <a:pt x="34" y="69"/>
                    </a:lnTo>
                    <a:lnTo>
                      <a:pt x="33" y="69"/>
                    </a:lnTo>
                    <a:lnTo>
                      <a:pt x="33" y="68"/>
                    </a:lnTo>
                    <a:lnTo>
                      <a:pt x="32" y="68"/>
                    </a:lnTo>
                    <a:lnTo>
                      <a:pt x="31" y="67"/>
                    </a:lnTo>
                    <a:lnTo>
                      <a:pt x="31" y="66"/>
                    </a:lnTo>
                    <a:lnTo>
                      <a:pt x="30" y="66"/>
                    </a:lnTo>
                    <a:lnTo>
                      <a:pt x="29" y="65"/>
                    </a:lnTo>
                    <a:lnTo>
                      <a:pt x="29" y="64"/>
                    </a:lnTo>
                    <a:lnTo>
                      <a:pt x="28" y="63"/>
                    </a:lnTo>
                    <a:lnTo>
                      <a:pt x="27" y="63"/>
                    </a:lnTo>
                    <a:lnTo>
                      <a:pt x="27" y="62"/>
                    </a:lnTo>
                    <a:lnTo>
                      <a:pt x="26" y="61"/>
                    </a:lnTo>
                    <a:lnTo>
                      <a:pt x="26" y="60"/>
                    </a:lnTo>
                    <a:lnTo>
                      <a:pt x="25" y="59"/>
                    </a:lnTo>
                    <a:lnTo>
                      <a:pt x="25" y="58"/>
                    </a:lnTo>
                    <a:lnTo>
                      <a:pt x="24" y="57"/>
                    </a:lnTo>
                    <a:lnTo>
                      <a:pt x="24" y="56"/>
                    </a:lnTo>
                    <a:lnTo>
                      <a:pt x="23" y="56"/>
                    </a:lnTo>
                    <a:lnTo>
                      <a:pt x="23" y="55"/>
                    </a:lnTo>
                    <a:lnTo>
                      <a:pt x="23" y="54"/>
                    </a:lnTo>
                    <a:lnTo>
                      <a:pt x="23" y="53"/>
                    </a:lnTo>
                    <a:lnTo>
                      <a:pt x="23" y="52"/>
                    </a:lnTo>
                    <a:lnTo>
                      <a:pt x="22" y="51"/>
                    </a:lnTo>
                    <a:lnTo>
                      <a:pt x="22" y="50"/>
                    </a:lnTo>
                    <a:lnTo>
                      <a:pt x="22" y="49"/>
                    </a:lnTo>
                    <a:lnTo>
                      <a:pt x="22" y="48"/>
                    </a:lnTo>
                    <a:lnTo>
                      <a:pt x="22" y="47"/>
                    </a:lnTo>
                    <a:lnTo>
                      <a:pt x="22" y="46"/>
                    </a:lnTo>
                    <a:lnTo>
                      <a:pt x="22" y="45"/>
                    </a:lnTo>
                    <a:lnTo>
                      <a:pt x="22" y="44"/>
                    </a:lnTo>
                    <a:lnTo>
                      <a:pt x="23" y="43"/>
                    </a:lnTo>
                    <a:lnTo>
                      <a:pt x="23" y="42"/>
                    </a:lnTo>
                    <a:lnTo>
                      <a:pt x="23" y="41"/>
                    </a:lnTo>
                    <a:lnTo>
                      <a:pt x="23" y="40"/>
                    </a:lnTo>
                    <a:lnTo>
                      <a:pt x="24" y="39"/>
                    </a:lnTo>
                    <a:lnTo>
                      <a:pt x="24" y="38"/>
                    </a:lnTo>
                    <a:lnTo>
                      <a:pt x="25" y="38"/>
                    </a:lnTo>
                    <a:lnTo>
                      <a:pt x="25" y="37"/>
                    </a:lnTo>
                    <a:lnTo>
                      <a:pt x="25" y="36"/>
                    </a:lnTo>
                    <a:lnTo>
                      <a:pt x="26" y="35"/>
                    </a:lnTo>
                    <a:lnTo>
                      <a:pt x="26" y="34"/>
                    </a:lnTo>
                    <a:lnTo>
                      <a:pt x="27" y="33"/>
                    </a:lnTo>
                    <a:lnTo>
                      <a:pt x="28" y="32"/>
                    </a:lnTo>
                    <a:lnTo>
                      <a:pt x="28" y="31"/>
                    </a:lnTo>
                    <a:lnTo>
                      <a:pt x="29" y="31"/>
                    </a:lnTo>
                    <a:lnTo>
                      <a:pt x="29" y="30"/>
                    </a:lnTo>
                    <a:lnTo>
                      <a:pt x="30" y="29"/>
                    </a:lnTo>
                    <a:lnTo>
                      <a:pt x="31" y="29"/>
                    </a:lnTo>
                    <a:lnTo>
                      <a:pt x="31" y="28"/>
                    </a:lnTo>
                    <a:lnTo>
                      <a:pt x="32" y="28"/>
                    </a:lnTo>
                    <a:lnTo>
                      <a:pt x="33" y="27"/>
                    </a:lnTo>
                    <a:lnTo>
                      <a:pt x="33" y="26"/>
                    </a:lnTo>
                    <a:lnTo>
                      <a:pt x="34" y="26"/>
                    </a:lnTo>
                    <a:lnTo>
                      <a:pt x="35" y="25"/>
                    </a:lnTo>
                    <a:lnTo>
                      <a:pt x="36" y="24"/>
                    </a:lnTo>
                    <a:lnTo>
                      <a:pt x="37" y="24"/>
                    </a:lnTo>
                    <a:lnTo>
                      <a:pt x="38" y="23"/>
                    </a:lnTo>
                    <a:lnTo>
                      <a:pt x="39" y="22"/>
                    </a:lnTo>
                    <a:lnTo>
                      <a:pt x="40" y="22"/>
                    </a:lnTo>
                    <a:lnTo>
                      <a:pt x="41" y="21"/>
                    </a:lnTo>
                    <a:lnTo>
                      <a:pt x="42" y="21"/>
                    </a:lnTo>
                    <a:lnTo>
                      <a:pt x="43" y="20"/>
                    </a:lnTo>
                    <a:lnTo>
                      <a:pt x="45" y="20"/>
                    </a:lnTo>
                    <a:lnTo>
                      <a:pt x="46" y="19"/>
                    </a:lnTo>
                    <a:lnTo>
                      <a:pt x="47" y="19"/>
                    </a:lnTo>
                    <a:lnTo>
                      <a:pt x="48" y="19"/>
                    </a:lnTo>
                    <a:lnTo>
                      <a:pt x="49" y="18"/>
                    </a:lnTo>
                    <a:lnTo>
                      <a:pt x="50" y="18"/>
                    </a:lnTo>
                    <a:lnTo>
                      <a:pt x="51" y="18"/>
                    </a:lnTo>
                    <a:lnTo>
                      <a:pt x="52" y="18"/>
                    </a:lnTo>
                    <a:lnTo>
                      <a:pt x="53" y="17"/>
                    </a:lnTo>
                    <a:lnTo>
                      <a:pt x="54" y="17"/>
                    </a:lnTo>
                    <a:lnTo>
                      <a:pt x="55" y="17"/>
                    </a:lnTo>
                    <a:lnTo>
                      <a:pt x="56" y="17"/>
                    </a:lnTo>
                    <a:lnTo>
                      <a:pt x="57" y="17"/>
                    </a:lnTo>
                    <a:lnTo>
                      <a:pt x="58" y="16"/>
                    </a:lnTo>
                    <a:lnTo>
                      <a:pt x="60" y="16"/>
                    </a:lnTo>
                    <a:lnTo>
                      <a:pt x="61" y="16"/>
                    </a:lnTo>
                    <a:lnTo>
                      <a:pt x="62" y="16"/>
                    </a:lnTo>
                    <a:lnTo>
                      <a:pt x="63" y="16"/>
                    </a:lnTo>
                    <a:lnTo>
                      <a:pt x="64" y="16"/>
                    </a:lnTo>
                    <a:lnTo>
                      <a:pt x="65" y="16"/>
                    </a:lnTo>
                    <a:lnTo>
                      <a:pt x="66" y="16"/>
                    </a:lnTo>
                    <a:lnTo>
                      <a:pt x="67" y="16"/>
                    </a:lnTo>
                    <a:lnTo>
                      <a:pt x="68" y="16"/>
                    </a:lnTo>
                    <a:lnTo>
                      <a:pt x="69" y="16"/>
                    </a:lnTo>
                    <a:lnTo>
                      <a:pt x="70" y="16"/>
                    </a:lnTo>
                    <a:lnTo>
                      <a:pt x="72" y="16"/>
                    </a:lnTo>
                    <a:lnTo>
                      <a:pt x="72" y="17"/>
                    </a:lnTo>
                    <a:lnTo>
                      <a:pt x="74" y="17"/>
                    </a:lnTo>
                    <a:lnTo>
                      <a:pt x="76" y="17"/>
                    </a:lnTo>
                    <a:lnTo>
                      <a:pt x="77" y="17"/>
                    </a:lnTo>
                    <a:lnTo>
                      <a:pt x="78" y="18"/>
                    </a:lnTo>
                    <a:lnTo>
                      <a:pt x="79" y="18"/>
                    </a:lnTo>
                    <a:lnTo>
                      <a:pt x="80" y="18"/>
                    </a:lnTo>
                    <a:lnTo>
                      <a:pt x="81" y="18"/>
                    </a:lnTo>
                    <a:lnTo>
                      <a:pt x="82" y="19"/>
                    </a:lnTo>
                    <a:lnTo>
                      <a:pt x="84" y="19"/>
                    </a:lnTo>
                    <a:lnTo>
                      <a:pt x="84" y="20"/>
                    </a:lnTo>
                    <a:lnTo>
                      <a:pt x="85" y="20"/>
                    </a:lnTo>
                    <a:lnTo>
                      <a:pt x="86" y="20"/>
                    </a:lnTo>
                    <a:lnTo>
                      <a:pt x="87" y="20"/>
                    </a:lnTo>
                    <a:lnTo>
                      <a:pt x="88" y="21"/>
                    </a:lnTo>
                    <a:lnTo>
                      <a:pt x="89" y="21"/>
                    </a:lnTo>
                    <a:lnTo>
                      <a:pt x="90" y="22"/>
                    </a:lnTo>
                    <a:lnTo>
                      <a:pt x="91" y="22"/>
                    </a:lnTo>
                    <a:lnTo>
                      <a:pt x="91" y="23"/>
                    </a:lnTo>
                    <a:lnTo>
                      <a:pt x="92" y="23"/>
                    </a:lnTo>
                    <a:lnTo>
                      <a:pt x="93" y="24"/>
                    </a:lnTo>
                    <a:lnTo>
                      <a:pt x="94" y="24"/>
                    </a:lnTo>
                    <a:lnTo>
                      <a:pt x="95" y="25"/>
                    </a:lnTo>
                    <a:lnTo>
                      <a:pt x="96" y="26"/>
                    </a:lnTo>
                    <a:lnTo>
                      <a:pt x="97" y="26"/>
                    </a:lnTo>
                    <a:lnTo>
                      <a:pt x="97" y="27"/>
                    </a:lnTo>
                    <a:lnTo>
                      <a:pt x="98" y="28"/>
                    </a:lnTo>
                    <a:lnTo>
                      <a:pt x="99" y="28"/>
                    </a:lnTo>
                    <a:lnTo>
                      <a:pt x="99" y="29"/>
                    </a:lnTo>
                    <a:lnTo>
                      <a:pt x="100" y="29"/>
                    </a:lnTo>
                    <a:lnTo>
                      <a:pt x="100" y="30"/>
                    </a:lnTo>
                    <a:lnTo>
                      <a:pt x="101" y="31"/>
                    </a:lnTo>
                    <a:lnTo>
                      <a:pt x="102" y="32"/>
                    </a:lnTo>
                    <a:lnTo>
                      <a:pt x="103" y="33"/>
                    </a:lnTo>
                    <a:lnTo>
                      <a:pt x="104" y="34"/>
                    </a:lnTo>
                    <a:lnTo>
                      <a:pt x="104" y="35"/>
                    </a:lnTo>
                    <a:lnTo>
                      <a:pt x="105" y="36"/>
                    </a:lnTo>
                    <a:lnTo>
                      <a:pt x="105" y="37"/>
                    </a:lnTo>
                    <a:lnTo>
                      <a:pt x="105" y="38"/>
                    </a:lnTo>
                    <a:lnTo>
                      <a:pt x="106" y="38"/>
                    </a:lnTo>
                    <a:lnTo>
                      <a:pt x="106" y="39"/>
                    </a:lnTo>
                    <a:lnTo>
                      <a:pt x="106" y="40"/>
                    </a:lnTo>
                    <a:lnTo>
                      <a:pt x="107" y="41"/>
                    </a:lnTo>
                    <a:lnTo>
                      <a:pt x="107" y="42"/>
                    </a:lnTo>
                    <a:lnTo>
                      <a:pt x="107" y="43"/>
                    </a:lnTo>
                    <a:lnTo>
                      <a:pt x="107" y="44"/>
                    </a:lnTo>
                    <a:lnTo>
                      <a:pt x="108" y="44"/>
                    </a:lnTo>
                    <a:lnTo>
                      <a:pt x="108" y="45"/>
                    </a:lnTo>
                    <a:lnTo>
                      <a:pt x="108" y="46"/>
                    </a:lnTo>
                    <a:lnTo>
                      <a:pt x="108" y="47"/>
                    </a:lnTo>
                    <a:lnTo>
                      <a:pt x="108" y="48"/>
                    </a:lnTo>
                    <a:lnTo>
                      <a:pt x="108" y="49"/>
                    </a:lnTo>
                    <a:lnTo>
                      <a:pt x="108" y="50"/>
                    </a:lnTo>
                    <a:lnTo>
                      <a:pt x="108" y="51"/>
                    </a:lnTo>
                    <a:lnTo>
                      <a:pt x="107" y="52"/>
                    </a:lnTo>
                    <a:lnTo>
                      <a:pt x="107" y="53"/>
                    </a:lnTo>
                    <a:lnTo>
                      <a:pt x="107" y="54"/>
                    </a:lnTo>
                    <a:lnTo>
                      <a:pt x="107" y="55"/>
                    </a:lnTo>
                    <a:lnTo>
                      <a:pt x="106" y="56"/>
                    </a:lnTo>
                    <a:lnTo>
                      <a:pt x="106" y="57"/>
                    </a:lnTo>
                    <a:lnTo>
                      <a:pt x="105" y="58"/>
                    </a:lnTo>
                    <a:lnTo>
                      <a:pt x="105" y="59"/>
                    </a:lnTo>
                    <a:lnTo>
                      <a:pt x="104" y="60"/>
                    </a:lnTo>
                    <a:lnTo>
                      <a:pt x="104" y="61"/>
                    </a:lnTo>
                    <a:lnTo>
                      <a:pt x="103" y="62"/>
                    </a:lnTo>
                    <a:lnTo>
                      <a:pt x="103" y="63"/>
                    </a:lnTo>
                    <a:lnTo>
                      <a:pt x="102" y="63"/>
                    </a:lnTo>
                    <a:lnTo>
                      <a:pt x="101" y="64"/>
                    </a:lnTo>
                    <a:lnTo>
                      <a:pt x="101" y="65"/>
                    </a:lnTo>
                    <a:lnTo>
                      <a:pt x="100" y="65"/>
                    </a:lnTo>
                    <a:lnTo>
                      <a:pt x="100" y="66"/>
                    </a:lnTo>
                    <a:lnTo>
                      <a:pt x="99" y="66"/>
                    </a:lnTo>
                    <a:lnTo>
                      <a:pt x="99" y="67"/>
                    </a:lnTo>
                    <a:lnTo>
                      <a:pt x="98" y="68"/>
                    </a:lnTo>
                    <a:lnTo>
                      <a:pt x="97" y="68"/>
                    </a:lnTo>
                    <a:lnTo>
                      <a:pt x="97" y="69"/>
                    </a:lnTo>
                    <a:lnTo>
                      <a:pt x="96" y="69"/>
                    </a:lnTo>
                    <a:lnTo>
                      <a:pt x="95" y="70"/>
                    </a:lnTo>
                    <a:lnTo>
                      <a:pt x="94" y="71"/>
                    </a:lnTo>
                    <a:lnTo>
                      <a:pt x="93" y="71"/>
                    </a:lnTo>
                    <a:lnTo>
                      <a:pt x="92" y="72"/>
                    </a:lnTo>
                    <a:lnTo>
                      <a:pt x="91" y="72"/>
                    </a:lnTo>
                    <a:lnTo>
                      <a:pt x="91" y="73"/>
                    </a:lnTo>
                    <a:lnTo>
                      <a:pt x="90" y="73"/>
                    </a:lnTo>
                    <a:lnTo>
                      <a:pt x="89" y="74"/>
                    </a:lnTo>
                    <a:lnTo>
                      <a:pt x="88" y="74"/>
                    </a:lnTo>
                    <a:lnTo>
                      <a:pt x="87" y="75"/>
                    </a:lnTo>
                    <a:lnTo>
                      <a:pt x="86" y="75"/>
                    </a:lnTo>
                    <a:lnTo>
                      <a:pt x="85" y="75"/>
                    </a:lnTo>
                    <a:lnTo>
                      <a:pt x="84" y="76"/>
                    </a:lnTo>
                    <a:lnTo>
                      <a:pt x="82" y="76"/>
                    </a:lnTo>
                    <a:lnTo>
                      <a:pt x="82" y="77"/>
                    </a:lnTo>
                    <a:lnTo>
                      <a:pt x="81" y="77"/>
                    </a:lnTo>
                    <a:lnTo>
                      <a:pt x="80" y="77"/>
                    </a:lnTo>
                    <a:lnTo>
                      <a:pt x="79" y="77"/>
                    </a:lnTo>
                    <a:lnTo>
                      <a:pt x="78" y="78"/>
                    </a:lnTo>
                    <a:lnTo>
                      <a:pt x="77" y="78"/>
                    </a:lnTo>
                    <a:lnTo>
                      <a:pt x="76" y="78"/>
                    </a:lnTo>
                    <a:lnTo>
                      <a:pt x="74" y="78"/>
                    </a:lnTo>
                    <a:lnTo>
                      <a:pt x="72" y="79"/>
                    </a:lnTo>
                    <a:lnTo>
                      <a:pt x="70" y="79"/>
                    </a:lnTo>
                    <a:lnTo>
                      <a:pt x="69" y="79"/>
                    </a:lnTo>
                    <a:lnTo>
                      <a:pt x="68" y="79"/>
                    </a:lnTo>
                    <a:lnTo>
                      <a:pt x="67" y="79"/>
                    </a:lnTo>
                    <a:lnTo>
                      <a:pt x="66" y="79"/>
                    </a:lnTo>
                    <a:lnTo>
                      <a:pt x="65" y="79"/>
                    </a:lnTo>
                    <a:lnTo>
                      <a:pt x="65" y="80"/>
                    </a:lnTo>
                    <a:lnTo>
                      <a:pt x="65" y="81"/>
                    </a:lnTo>
                    <a:lnTo>
                      <a:pt x="65" y="82"/>
                    </a:lnTo>
                    <a:lnTo>
                      <a:pt x="65" y="83"/>
                    </a:lnTo>
                    <a:lnTo>
                      <a:pt x="65" y="84"/>
                    </a:lnTo>
                    <a:lnTo>
                      <a:pt x="65" y="85"/>
                    </a:lnTo>
                    <a:lnTo>
                      <a:pt x="65" y="86"/>
                    </a:lnTo>
                    <a:lnTo>
                      <a:pt x="66" y="87"/>
                    </a:lnTo>
                    <a:lnTo>
                      <a:pt x="66" y="88"/>
                    </a:lnTo>
                    <a:lnTo>
                      <a:pt x="66" y="89"/>
                    </a:lnTo>
                    <a:lnTo>
                      <a:pt x="66" y="90"/>
                    </a:lnTo>
                    <a:close/>
                  </a:path>
                </a:pathLst>
              </a:custGeom>
              <a:solidFill>
                <a:srgbClr val="000000"/>
              </a:solidFill>
              <a:ln w="9525">
                <a:noFill/>
                <a:round/>
                <a:headEnd/>
                <a:tailEnd/>
              </a:ln>
            </p:spPr>
            <p:txBody>
              <a:bodyPr/>
              <a:lstStyle/>
              <a:p>
                <a:endParaRPr lang="en-US"/>
              </a:p>
            </p:txBody>
          </p:sp>
          <p:sp>
            <p:nvSpPr>
              <p:cNvPr id="40101" name="Freeform 285"/>
              <p:cNvSpPr>
                <a:spLocks/>
              </p:cNvSpPr>
              <p:nvPr/>
            </p:nvSpPr>
            <p:spPr bwMode="auto">
              <a:xfrm>
                <a:off x="3092" y="2342"/>
                <a:ext cx="63" cy="47"/>
              </a:xfrm>
              <a:custGeom>
                <a:avLst/>
                <a:gdLst>
                  <a:gd name="T0" fmla="*/ 33 w 63"/>
                  <a:gd name="T1" fmla="*/ 46 h 47"/>
                  <a:gd name="T2" fmla="*/ 36 w 63"/>
                  <a:gd name="T3" fmla="*/ 46 h 47"/>
                  <a:gd name="T4" fmla="*/ 39 w 63"/>
                  <a:gd name="T5" fmla="*/ 46 h 47"/>
                  <a:gd name="T6" fmla="*/ 43 w 63"/>
                  <a:gd name="T7" fmla="*/ 45 h 47"/>
                  <a:gd name="T8" fmla="*/ 45 w 63"/>
                  <a:gd name="T9" fmla="*/ 44 h 47"/>
                  <a:gd name="T10" fmla="*/ 48 w 63"/>
                  <a:gd name="T11" fmla="*/ 43 h 47"/>
                  <a:gd name="T12" fmla="*/ 50 w 63"/>
                  <a:gd name="T13" fmla="*/ 41 h 47"/>
                  <a:gd name="T14" fmla="*/ 53 w 63"/>
                  <a:gd name="T15" fmla="*/ 40 h 47"/>
                  <a:gd name="T16" fmla="*/ 55 w 63"/>
                  <a:gd name="T17" fmla="*/ 38 h 47"/>
                  <a:gd name="T18" fmla="*/ 57 w 63"/>
                  <a:gd name="T19" fmla="*/ 37 h 47"/>
                  <a:gd name="T20" fmla="*/ 58 w 63"/>
                  <a:gd name="T21" fmla="*/ 35 h 47"/>
                  <a:gd name="T22" fmla="*/ 60 w 63"/>
                  <a:gd name="T23" fmla="*/ 33 h 47"/>
                  <a:gd name="T24" fmla="*/ 61 w 63"/>
                  <a:gd name="T25" fmla="*/ 31 h 47"/>
                  <a:gd name="T26" fmla="*/ 62 w 63"/>
                  <a:gd name="T27" fmla="*/ 28 h 47"/>
                  <a:gd name="T28" fmla="*/ 62 w 63"/>
                  <a:gd name="T29" fmla="*/ 26 h 47"/>
                  <a:gd name="T30" fmla="*/ 62 w 63"/>
                  <a:gd name="T31" fmla="*/ 24 h 47"/>
                  <a:gd name="T32" fmla="*/ 62 w 63"/>
                  <a:gd name="T33" fmla="*/ 21 h 47"/>
                  <a:gd name="T34" fmla="*/ 62 w 63"/>
                  <a:gd name="T35" fmla="*/ 19 h 47"/>
                  <a:gd name="T36" fmla="*/ 61 w 63"/>
                  <a:gd name="T37" fmla="*/ 17 h 47"/>
                  <a:gd name="T38" fmla="*/ 60 w 63"/>
                  <a:gd name="T39" fmla="*/ 15 h 47"/>
                  <a:gd name="T40" fmla="*/ 59 w 63"/>
                  <a:gd name="T41" fmla="*/ 12 h 47"/>
                  <a:gd name="T42" fmla="*/ 57 w 63"/>
                  <a:gd name="T43" fmla="*/ 10 h 47"/>
                  <a:gd name="T44" fmla="*/ 56 w 63"/>
                  <a:gd name="T45" fmla="*/ 9 h 47"/>
                  <a:gd name="T46" fmla="*/ 53 w 63"/>
                  <a:gd name="T47" fmla="*/ 6 h 47"/>
                  <a:gd name="T48" fmla="*/ 50 w 63"/>
                  <a:gd name="T49" fmla="*/ 5 h 47"/>
                  <a:gd name="T50" fmla="*/ 48 w 63"/>
                  <a:gd name="T51" fmla="*/ 3 h 47"/>
                  <a:gd name="T52" fmla="*/ 45 w 63"/>
                  <a:gd name="T53" fmla="*/ 2 h 47"/>
                  <a:gd name="T54" fmla="*/ 43 w 63"/>
                  <a:gd name="T55" fmla="*/ 1 h 47"/>
                  <a:gd name="T56" fmla="*/ 39 w 63"/>
                  <a:gd name="T57" fmla="*/ 1 h 47"/>
                  <a:gd name="T58" fmla="*/ 36 w 63"/>
                  <a:gd name="T59" fmla="*/ 0 h 47"/>
                  <a:gd name="T60" fmla="*/ 33 w 63"/>
                  <a:gd name="T61" fmla="*/ 0 h 47"/>
                  <a:gd name="T62" fmla="*/ 30 w 63"/>
                  <a:gd name="T63" fmla="*/ 0 h 47"/>
                  <a:gd name="T64" fmla="*/ 27 w 63"/>
                  <a:gd name="T65" fmla="*/ 0 h 47"/>
                  <a:gd name="T66" fmla="*/ 24 w 63"/>
                  <a:gd name="T67" fmla="*/ 0 h 47"/>
                  <a:gd name="T68" fmla="*/ 21 w 63"/>
                  <a:gd name="T69" fmla="*/ 1 h 47"/>
                  <a:gd name="T70" fmla="*/ 18 w 63"/>
                  <a:gd name="T71" fmla="*/ 2 h 47"/>
                  <a:gd name="T72" fmla="*/ 15 w 63"/>
                  <a:gd name="T73" fmla="*/ 3 h 47"/>
                  <a:gd name="T74" fmla="*/ 13 w 63"/>
                  <a:gd name="T75" fmla="*/ 4 h 47"/>
                  <a:gd name="T76" fmla="*/ 10 w 63"/>
                  <a:gd name="T77" fmla="*/ 6 h 47"/>
                  <a:gd name="T78" fmla="*/ 6 w 63"/>
                  <a:gd name="T79" fmla="*/ 9 h 47"/>
                  <a:gd name="T80" fmla="*/ 4 w 63"/>
                  <a:gd name="T81" fmla="*/ 10 h 47"/>
                  <a:gd name="T82" fmla="*/ 3 w 63"/>
                  <a:gd name="T83" fmla="*/ 12 h 47"/>
                  <a:gd name="T84" fmla="*/ 2 w 63"/>
                  <a:gd name="T85" fmla="*/ 15 h 47"/>
                  <a:gd name="T86" fmla="*/ 1 w 63"/>
                  <a:gd name="T87" fmla="*/ 17 h 47"/>
                  <a:gd name="T88" fmla="*/ 0 w 63"/>
                  <a:gd name="T89" fmla="*/ 19 h 47"/>
                  <a:gd name="T90" fmla="*/ 0 w 63"/>
                  <a:gd name="T91" fmla="*/ 21 h 47"/>
                  <a:gd name="T92" fmla="*/ 0 w 63"/>
                  <a:gd name="T93" fmla="*/ 24 h 47"/>
                  <a:gd name="T94" fmla="*/ 0 w 63"/>
                  <a:gd name="T95" fmla="*/ 26 h 47"/>
                  <a:gd name="T96" fmla="*/ 0 w 63"/>
                  <a:gd name="T97" fmla="*/ 28 h 47"/>
                  <a:gd name="T98" fmla="*/ 1 w 63"/>
                  <a:gd name="T99" fmla="*/ 31 h 47"/>
                  <a:gd name="T100" fmla="*/ 2 w 63"/>
                  <a:gd name="T101" fmla="*/ 33 h 47"/>
                  <a:gd name="T102" fmla="*/ 4 w 63"/>
                  <a:gd name="T103" fmla="*/ 35 h 47"/>
                  <a:gd name="T104" fmla="*/ 5 w 63"/>
                  <a:gd name="T105" fmla="*/ 37 h 47"/>
                  <a:gd name="T106" fmla="*/ 7 w 63"/>
                  <a:gd name="T107" fmla="*/ 38 h 47"/>
                  <a:gd name="T108" fmla="*/ 10 w 63"/>
                  <a:gd name="T109" fmla="*/ 40 h 47"/>
                  <a:gd name="T110" fmla="*/ 13 w 63"/>
                  <a:gd name="T111" fmla="*/ 42 h 47"/>
                  <a:gd name="T112" fmla="*/ 15 w 63"/>
                  <a:gd name="T113" fmla="*/ 43 h 47"/>
                  <a:gd name="T114" fmla="*/ 18 w 63"/>
                  <a:gd name="T115" fmla="*/ 44 h 47"/>
                  <a:gd name="T116" fmla="*/ 21 w 63"/>
                  <a:gd name="T117" fmla="*/ 45 h 47"/>
                  <a:gd name="T118" fmla="*/ 24 w 63"/>
                  <a:gd name="T119" fmla="*/ 46 h 47"/>
                  <a:gd name="T120" fmla="*/ 27 w 63"/>
                  <a:gd name="T121" fmla="*/ 46 h 47"/>
                  <a:gd name="T122" fmla="*/ 30 w 63"/>
                  <a:gd name="T123" fmla="*/ 47 h 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3"/>
                  <a:gd name="T187" fmla="*/ 0 h 47"/>
                  <a:gd name="T188" fmla="*/ 63 w 63"/>
                  <a:gd name="T189" fmla="*/ 47 h 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3" h="47">
                    <a:moveTo>
                      <a:pt x="31" y="47"/>
                    </a:moveTo>
                    <a:lnTo>
                      <a:pt x="32" y="47"/>
                    </a:lnTo>
                    <a:lnTo>
                      <a:pt x="33" y="46"/>
                    </a:lnTo>
                    <a:lnTo>
                      <a:pt x="34" y="46"/>
                    </a:lnTo>
                    <a:lnTo>
                      <a:pt x="35" y="46"/>
                    </a:lnTo>
                    <a:lnTo>
                      <a:pt x="36" y="46"/>
                    </a:lnTo>
                    <a:lnTo>
                      <a:pt x="37" y="46"/>
                    </a:lnTo>
                    <a:lnTo>
                      <a:pt x="38" y="46"/>
                    </a:lnTo>
                    <a:lnTo>
                      <a:pt x="39" y="46"/>
                    </a:lnTo>
                    <a:lnTo>
                      <a:pt x="40" y="45"/>
                    </a:lnTo>
                    <a:lnTo>
                      <a:pt x="41" y="45"/>
                    </a:lnTo>
                    <a:lnTo>
                      <a:pt x="42" y="45"/>
                    </a:lnTo>
                    <a:lnTo>
                      <a:pt x="43" y="45"/>
                    </a:lnTo>
                    <a:lnTo>
                      <a:pt x="44" y="44"/>
                    </a:lnTo>
                    <a:lnTo>
                      <a:pt x="45" y="44"/>
                    </a:lnTo>
                    <a:lnTo>
                      <a:pt x="46" y="44"/>
                    </a:lnTo>
                    <a:lnTo>
                      <a:pt x="47" y="43"/>
                    </a:lnTo>
                    <a:lnTo>
                      <a:pt x="48" y="43"/>
                    </a:lnTo>
                    <a:lnTo>
                      <a:pt x="48" y="42"/>
                    </a:lnTo>
                    <a:lnTo>
                      <a:pt x="49" y="42"/>
                    </a:lnTo>
                    <a:lnTo>
                      <a:pt x="50" y="42"/>
                    </a:lnTo>
                    <a:lnTo>
                      <a:pt x="50" y="41"/>
                    </a:lnTo>
                    <a:lnTo>
                      <a:pt x="51" y="41"/>
                    </a:lnTo>
                    <a:lnTo>
                      <a:pt x="52" y="40"/>
                    </a:lnTo>
                    <a:lnTo>
                      <a:pt x="53" y="40"/>
                    </a:lnTo>
                    <a:lnTo>
                      <a:pt x="54" y="39"/>
                    </a:lnTo>
                    <a:lnTo>
                      <a:pt x="55" y="38"/>
                    </a:lnTo>
                    <a:lnTo>
                      <a:pt x="56" y="37"/>
                    </a:lnTo>
                    <a:lnTo>
                      <a:pt x="57" y="37"/>
                    </a:lnTo>
                    <a:lnTo>
                      <a:pt x="57" y="36"/>
                    </a:lnTo>
                    <a:lnTo>
                      <a:pt x="58" y="35"/>
                    </a:lnTo>
                    <a:lnTo>
                      <a:pt x="59" y="34"/>
                    </a:lnTo>
                    <a:lnTo>
                      <a:pt x="59" y="33"/>
                    </a:lnTo>
                    <a:lnTo>
                      <a:pt x="60" y="33"/>
                    </a:lnTo>
                    <a:lnTo>
                      <a:pt x="60" y="32"/>
                    </a:lnTo>
                    <a:lnTo>
                      <a:pt x="61" y="31"/>
                    </a:lnTo>
                    <a:lnTo>
                      <a:pt x="61" y="30"/>
                    </a:lnTo>
                    <a:lnTo>
                      <a:pt x="61" y="29"/>
                    </a:lnTo>
                    <a:lnTo>
                      <a:pt x="62" y="28"/>
                    </a:lnTo>
                    <a:lnTo>
                      <a:pt x="62" y="27"/>
                    </a:lnTo>
                    <a:lnTo>
                      <a:pt x="62" y="26"/>
                    </a:lnTo>
                    <a:lnTo>
                      <a:pt x="62" y="25"/>
                    </a:lnTo>
                    <a:lnTo>
                      <a:pt x="62" y="24"/>
                    </a:lnTo>
                    <a:lnTo>
                      <a:pt x="63" y="23"/>
                    </a:lnTo>
                    <a:lnTo>
                      <a:pt x="62" y="23"/>
                    </a:lnTo>
                    <a:lnTo>
                      <a:pt x="62" y="22"/>
                    </a:lnTo>
                    <a:lnTo>
                      <a:pt x="62" y="21"/>
                    </a:lnTo>
                    <a:lnTo>
                      <a:pt x="62" y="20"/>
                    </a:lnTo>
                    <a:lnTo>
                      <a:pt x="62" y="19"/>
                    </a:lnTo>
                    <a:lnTo>
                      <a:pt x="62" y="18"/>
                    </a:lnTo>
                    <a:lnTo>
                      <a:pt x="61" y="17"/>
                    </a:lnTo>
                    <a:lnTo>
                      <a:pt x="61" y="16"/>
                    </a:lnTo>
                    <a:lnTo>
                      <a:pt x="61" y="15"/>
                    </a:lnTo>
                    <a:lnTo>
                      <a:pt x="60" y="15"/>
                    </a:lnTo>
                    <a:lnTo>
                      <a:pt x="60" y="14"/>
                    </a:lnTo>
                    <a:lnTo>
                      <a:pt x="60" y="13"/>
                    </a:lnTo>
                    <a:lnTo>
                      <a:pt x="59" y="13"/>
                    </a:lnTo>
                    <a:lnTo>
                      <a:pt x="59" y="12"/>
                    </a:lnTo>
                    <a:lnTo>
                      <a:pt x="58" y="11"/>
                    </a:lnTo>
                    <a:lnTo>
                      <a:pt x="57" y="10"/>
                    </a:lnTo>
                    <a:lnTo>
                      <a:pt x="56" y="9"/>
                    </a:lnTo>
                    <a:lnTo>
                      <a:pt x="55" y="8"/>
                    </a:lnTo>
                    <a:lnTo>
                      <a:pt x="54" y="7"/>
                    </a:lnTo>
                    <a:lnTo>
                      <a:pt x="53" y="7"/>
                    </a:lnTo>
                    <a:lnTo>
                      <a:pt x="53" y="6"/>
                    </a:lnTo>
                    <a:lnTo>
                      <a:pt x="52" y="6"/>
                    </a:lnTo>
                    <a:lnTo>
                      <a:pt x="51" y="5"/>
                    </a:lnTo>
                    <a:lnTo>
                      <a:pt x="50" y="5"/>
                    </a:lnTo>
                    <a:lnTo>
                      <a:pt x="50" y="4"/>
                    </a:lnTo>
                    <a:lnTo>
                      <a:pt x="49" y="4"/>
                    </a:lnTo>
                    <a:lnTo>
                      <a:pt x="48" y="4"/>
                    </a:lnTo>
                    <a:lnTo>
                      <a:pt x="48" y="3"/>
                    </a:lnTo>
                    <a:lnTo>
                      <a:pt x="47" y="3"/>
                    </a:lnTo>
                    <a:lnTo>
                      <a:pt x="46" y="3"/>
                    </a:lnTo>
                    <a:lnTo>
                      <a:pt x="45" y="2"/>
                    </a:lnTo>
                    <a:lnTo>
                      <a:pt x="44" y="2"/>
                    </a:lnTo>
                    <a:lnTo>
                      <a:pt x="43" y="2"/>
                    </a:lnTo>
                    <a:lnTo>
                      <a:pt x="43" y="1"/>
                    </a:lnTo>
                    <a:lnTo>
                      <a:pt x="42" y="1"/>
                    </a:lnTo>
                    <a:lnTo>
                      <a:pt x="41" y="1"/>
                    </a:lnTo>
                    <a:lnTo>
                      <a:pt x="40" y="1"/>
                    </a:lnTo>
                    <a:lnTo>
                      <a:pt x="39" y="1"/>
                    </a:lnTo>
                    <a:lnTo>
                      <a:pt x="38" y="0"/>
                    </a:lnTo>
                    <a:lnTo>
                      <a:pt x="37" y="0"/>
                    </a:lnTo>
                    <a:lnTo>
                      <a:pt x="36" y="0"/>
                    </a:lnTo>
                    <a:lnTo>
                      <a:pt x="35" y="0"/>
                    </a:lnTo>
                    <a:lnTo>
                      <a:pt x="34" y="0"/>
                    </a:lnTo>
                    <a:lnTo>
                      <a:pt x="33" y="0"/>
                    </a:lnTo>
                    <a:lnTo>
                      <a:pt x="32" y="0"/>
                    </a:lnTo>
                    <a:lnTo>
                      <a:pt x="31" y="0"/>
                    </a:lnTo>
                    <a:lnTo>
                      <a:pt x="30" y="0"/>
                    </a:lnTo>
                    <a:lnTo>
                      <a:pt x="29" y="0"/>
                    </a:lnTo>
                    <a:lnTo>
                      <a:pt x="28" y="0"/>
                    </a:lnTo>
                    <a:lnTo>
                      <a:pt x="27" y="0"/>
                    </a:lnTo>
                    <a:lnTo>
                      <a:pt x="26" y="0"/>
                    </a:lnTo>
                    <a:lnTo>
                      <a:pt x="25" y="0"/>
                    </a:lnTo>
                    <a:lnTo>
                      <a:pt x="24" y="0"/>
                    </a:lnTo>
                    <a:lnTo>
                      <a:pt x="23" y="1"/>
                    </a:lnTo>
                    <a:lnTo>
                      <a:pt x="22" y="1"/>
                    </a:lnTo>
                    <a:lnTo>
                      <a:pt x="21" y="1"/>
                    </a:lnTo>
                    <a:lnTo>
                      <a:pt x="20" y="1"/>
                    </a:lnTo>
                    <a:lnTo>
                      <a:pt x="19" y="1"/>
                    </a:lnTo>
                    <a:lnTo>
                      <a:pt x="19" y="2"/>
                    </a:lnTo>
                    <a:lnTo>
                      <a:pt x="18" y="2"/>
                    </a:lnTo>
                    <a:lnTo>
                      <a:pt x="17" y="2"/>
                    </a:lnTo>
                    <a:lnTo>
                      <a:pt x="16" y="2"/>
                    </a:lnTo>
                    <a:lnTo>
                      <a:pt x="16" y="3"/>
                    </a:lnTo>
                    <a:lnTo>
                      <a:pt x="15" y="3"/>
                    </a:lnTo>
                    <a:lnTo>
                      <a:pt x="14" y="3"/>
                    </a:lnTo>
                    <a:lnTo>
                      <a:pt x="13" y="4"/>
                    </a:lnTo>
                    <a:lnTo>
                      <a:pt x="12" y="4"/>
                    </a:lnTo>
                    <a:lnTo>
                      <a:pt x="12" y="5"/>
                    </a:lnTo>
                    <a:lnTo>
                      <a:pt x="11" y="5"/>
                    </a:lnTo>
                    <a:lnTo>
                      <a:pt x="10" y="6"/>
                    </a:lnTo>
                    <a:lnTo>
                      <a:pt x="9" y="7"/>
                    </a:lnTo>
                    <a:lnTo>
                      <a:pt x="8" y="7"/>
                    </a:lnTo>
                    <a:lnTo>
                      <a:pt x="7" y="8"/>
                    </a:lnTo>
                    <a:lnTo>
                      <a:pt x="6" y="9"/>
                    </a:lnTo>
                    <a:lnTo>
                      <a:pt x="5" y="10"/>
                    </a:lnTo>
                    <a:lnTo>
                      <a:pt x="4" y="10"/>
                    </a:lnTo>
                    <a:lnTo>
                      <a:pt x="4" y="11"/>
                    </a:lnTo>
                    <a:lnTo>
                      <a:pt x="3" y="12"/>
                    </a:lnTo>
                    <a:lnTo>
                      <a:pt x="3" y="13"/>
                    </a:lnTo>
                    <a:lnTo>
                      <a:pt x="2" y="13"/>
                    </a:lnTo>
                    <a:lnTo>
                      <a:pt x="2" y="14"/>
                    </a:lnTo>
                    <a:lnTo>
                      <a:pt x="2" y="15"/>
                    </a:lnTo>
                    <a:lnTo>
                      <a:pt x="1" y="15"/>
                    </a:lnTo>
                    <a:lnTo>
                      <a:pt x="1" y="16"/>
                    </a:lnTo>
                    <a:lnTo>
                      <a:pt x="1" y="17"/>
                    </a:lnTo>
                    <a:lnTo>
                      <a:pt x="0" y="18"/>
                    </a:lnTo>
                    <a:lnTo>
                      <a:pt x="0" y="19"/>
                    </a:lnTo>
                    <a:lnTo>
                      <a:pt x="0" y="20"/>
                    </a:lnTo>
                    <a:lnTo>
                      <a:pt x="0" y="21"/>
                    </a:lnTo>
                    <a:lnTo>
                      <a:pt x="0" y="22"/>
                    </a:lnTo>
                    <a:lnTo>
                      <a:pt x="0" y="23"/>
                    </a:lnTo>
                    <a:lnTo>
                      <a:pt x="0" y="24"/>
                    </a:lnTo>
                    <a:lnTo>
                      <a:pt x="0" y="25"/>
                    </a:lnTo>
                    <a:lnTo>
                      <a:pt x="0" y="26"/>
                    </a:lnTo>
                    <a:lnTo>
                      <a:pt x="0" y="27"/>
                    </a:lnTo>
                    <a:lnTo>
                      <a:pt x="0" y="28"/>
                    </a:lnTo>
                    <a:lnTo>
                      <a:pt x="1" y="29"/>
                    </a:lnTo>
                    <a:lnTo>
                      <a:pt x="1" y="30"/>
                    </a:lnTo>
                    <a:lnTo>
                      <a:pt x="1" y="31"/>
                    </a:lnTo>
                    <a:lnTo>
                      <a:pt x="2" y="32"/>
                    </a:lnTo>
                    <a:lnTo>
                      <a:pt x="2" y="33"/>
                    </a:lnTo>
                    <a:lnTo>
                      <a:pt x="3" y="33"/>
                    </a:lnTo>
                    <a:lnTo>
                      <a:pt x="3" y="34"/>
                    </a:lnTo>
                    <a:lnTo>
                      <a:pt x="4" y="35"/>
                    </a:lnTo>
                    <a:lnTo>
                      <a:pt x="4" y="36"/>
                    </a:lnTo>
                    <a:lnTo>
                      <a:pt x="5" y="36"/>
                    </a:lnTo>
                    <a:lnTo>
                      <a:pt x="5" y="37"/>
                    </a:lnTo>
                    <a:lnTo>
                      <a:pt x="6" y="37"/>
                    </a:lnTo>
                    <a:lnTo>
                      <a:pt x="7" y="38"/>
                    </a:lnTo>
                    <a:lnTo>
                      <a:pt x="8" y="39"/>
                    </a:lnTo>
                    <a:lnTo>
                      <a:pt x="9" y="40"/>
                    </a:lnTo>
                    <a:lnTo>
                      <a:pt x="10" y="40"/>
                    </a:lnTo>
                    <a:lnTo>
                      <a:pt x="11" y="41"/>
                    </a:lnTo>
                    <a:lnTo>
                      <a:pt x="12" y="41"/>
                    </a:lnTo>
                    <a:lnTo>
                      <a:pt x="12" y="42"/>
                    </a:lnTo>
                    <a:lnTo>
                      <a:pt x="13" y="42"/>
                    </a:lnTo>
                    <a:lnTo>
                      <a:pt x="14" y="43"/>
                    </a:lnTo>
                    <a:lnTo>
                      <a:pt x="15" y="43"/>
                    </a:lnTo>
                    <a:lnTo>
                      <a:pt x="16" y="44"/>
                    </a:lnTo>
                    <a:lnTo>
                      <a:pt x="17" y="44"/>
                    </a:lnTo>
                    <a:lnTo>
                      <a:pt x="18" y="44"/>
                    </a:lnTo>
                    <a:lnTo>
                      <a:pt x="19" y="45"/>
                    </a:lnTo>
                    <a:lnTo>
                      <a:pt x="20" y="45"/>
                    </a:lnTo>
                    <a:lnTo>
                      <a:pt x="21" y="45"/>
                    </a:lnTo>
                    <a:lnTo>
                      <a:pt x="22" y="45"/>
                    </a:lnTo>
                    <a:lnTo>
                      <a:pt x="22" y="46"/>
                    </a:lnTo>
                    <a:lnTo>
                      <a:pt x="23" y="46"/>
                    </a:lnTo>
                    <a:lnTo>
                      <a:pt x="24" y="46"/>
                    </a:lnTo>
                    <a:lnTo>
                      <a:pt x="25" y="46"/>
                    </a:lnTo>
                    <a:lnTo>
                      <a:pt x="26" y="46"/>
                    </a:lnTo>
                    <a:lnTo>
                      <a:pt x="27" y="46"/>
                    </a:lnTo>
                    <a:lnTo>
                      <a:pt x="28" y="46"/>
                    </a:lnTo>
                    <a:lnTo>
                      <a:pt x="29" y="47"/>
                    </a:lnTo>
                    <a:lnTo>
                      <a:pt x="30" y="47"/>
                    </a:lnTo>
                    <a:lnTo>
                      <a:pt x="31" y="47"/>
                    </a:lnTo>
                    <a:close/>
                  </a:path>
                </a:pathLst>
              </a:custGeom>
              <a:solidFill>
                <a:srgbClr val="000000"/>
              </a:solidFill>
              <a:ln w="9525">
                <a:noFill/>
                <a:round/>
                <a:headEnd/>
                <a:tailEnd/>
              </a:ln>
            </p:spPr>
            <p:txBody>
              <a:bodyPr/>
              <a:lstStyle/>
              <a:p>
                <a:endParaRPr lang="en-US"/>
              </a:p>
            </p:txBody>
          </p:sp>
          <p:sp>
            <p:nvSpPr>
              <p:cNvPr id="40102" name="Freeform 286"/>
              <p:cNvSpPr>
                <a:spLocks/>
              </p:cNvSpPr>
              <p:nvPr/>
            </p:nvSpPr>
            <p:spPr bwMode="auto">
              <a:xfrm>
                <a:off x="2953" y="2242"/>
                <a:ext cx="114" cy="84"/>
              </a:xfrm>
              <a:custGeom>
                <a:avLst/>
                <a:gdLst>
                  <a:gd name="T0" fmla="*/ 63 w 114"/>
                  <a:gd name="T1" fmla="*/ 83 h 84"/>
                  <a:gd name="T2" fmla="*/ 70 w 114"/>
                  <a:gd name="T3" fmla="*/ 82 h 84"/>
                  <a:gd name="T4" fmla="*/ 77 w 114"/>
                  <a:gd name="T5" fmla="*/ 81 h 84"/>
                  <a:gd name="T6" fmla="*/ 83 w 114"/>
                  <a:gd name="T7" fmla="*/ 79 h 84"/>
                  <a:gd name="T8" fmla="*/ 89 w 114"/>
                  <a:gd name="T9" fmla="*/ 76 h 84"/>
                  <a:gd name="T10" fmla="*/ 94 w 114"/>
                  <a:gd name="T11" fmla="*/ 73 h 84"/>
                  <a:gd name="T12" fmla="*/ 99 w 114"/>
                  <a:gd name="T13" fmla="*/ 70 h 84"/>
                  <a:gd name="T14" fmla="*/ 103 w 114"/>
                  <a:gd name="T15" fmla="*/ 66 h 84"/>
                  <a:gd name="T16" fmla="*/ 107 w 114"/>
                  <a:gd name="T17" fmla="*/ 62 h 84"/>
                  <a:gd name="T18" fmla="*/ 110 w 114"/>
                  <a:gd name="T19" fmla="*/ 57 h 84"/>
                  <a:gd name="T20" fmla="*/ 112 w 114"/>
                  <a:gd name="T21" fmla="*/ 52 h 84"/>
                  <a:gd name="T22" fmla="*/ 113 w 114"/>
                  <a:gd name="T23" fmla="*/ 47 h 84"/>
                  <a:gd name="T24" fmla="*/ 114 w 114"/>
                  <a:gd name="T25" fmla="*/ 42 h 84"/>
                  <a:gd name="T26" fmla="*/ 113 w 114"/>
                  <a:gd name="T27" fmla="*/ 36 h 84"/>
                  <a:gd name="T28" fmla="*/ 112 w 114"/>
                  <a:gd name="T29" fmla="*/ 31 h 84"/>
                  <a:gd name="T30" fmla="*/ 110 w 114"/>
                  <a:gd name="T31" fmla="*/ 26 h 84"/>
                  <a:gd name="T32" fmla="*/ 107 w 114"/>
                  <a:gd name="T33" fmla="*/ 22 h 84"/>
                  <a:gd name="T34" fmla="*/ 103 w 114"/>
                  <a:gd name="T35" fmla="*/ 17 h 84"/>
                  <a:gd name="T36" fmla="*/ 99 w 114"/>
                  <a:gd name="T37" fmla="*/ 13 h 84"/>
                  <a:gd name="T38" fmla="*/ 94 w 114"/>
                  <a:gd name="T39" fmla="*/ 10 h 84"/>
                  <a:gd name="T40" fmla="*/ 89 w 114"/>
                  <a:gd name="T41" fmla="*/ 7 h 84"/>
                  <a:gd name="T42" fmla="*/ 83 w 114"/>
                  <a:gd name="T43" fmla="*/ 4 h 84"/>
                  <a:gd name="T44" fmla="*/ 77 w 114"/>
                  <a:gd name="T45" fmla="*/ 2 h 84"/>
                  <a:gd name="T46" fmla="*/ 70 w 114"/>
                  <a:gd name="T47" fmla="*/ 1 h 84"/>
                  <a:gd name="T48" fmla="*/ 63 w 114"/>
                  <a:gd name="T49" fmla="*/ 0 h 84"/>
                  <a:gd name="T50" fmla="*/ 55 w 114"/>
                  <a:gd name="T51" fmla="*/ 0 h 84"/>
                  <a:gd name="T52" fmla="*/ 48 w 114"/>
                  <a:gd name="T53" fmla="*/ 0 h 84"/>
                  <a:gd name="T54" fmla="*/ 42 w 114"/>
                  <a:gd name="T55" fmla="*/ 1 h 84"/>
                  <a:gd name="T56" fmla="*/ 35 w 114"/>
                  <a:gd name="T57" fmla="*/ 3 h 84"/>
                  <a:gd name="T58" fmla="*/ 29 w 114"/>
                  <a:gd name="T59" fmla="*/ 5 h 84"/>
                  <a:gd name="T60" fmla="*/ 23 w 114"/>
                  <a:gd name="T61" fmla="*/ 8 h 84"/>
                  <a:gd name="T62" fmla="*/ 18 w 114"/>
                  <a:gd name="T63" fmla="*/ 11 h 84"/>
                  <a:gd name="T64" fmla="*/ 13 w 114"/>
                  <a:gd name="T65" fmla="*/ 15 h 84"/>
                  <a:gd name="T66" fmla="*/ 9 w 114"/>
                  <a:gd name="T67" fmla="*/ 19 h 84"/>
                  <a:gd name="T68" fmla="*/ 6 w 114"/>
                  <a:gd name="T69" fmla="*/ 24 h 84"/>
                  <a:gd name="T70" fmla="*/ 3 w 114"/>
                  <a:gd name="T71" fmla="*/ 28 h 84"/>
                  <a:gd name="T72" fmla="*/ 2 w 114"/>
                  <a:gd name="T73" fmla="*/ 33 h 84"/>
                  <a:gd name="T74" fmla="*/ 0 w 114"/>
                  <a:gd name="T75" fmla="*/ 39 h 84"/>
                  <a:gd name="T76" fmla="*/ 0 w 114"/>
                  <a:gd name="T77" fmla="*/ 44 h 84"/>
                  <a:gd name="T78" fmla="*/ 1 w 114"/>
                  <a:gd name="T79" fmla="*/ 49 h 84"/>
                  <a:gd name="T80" fmla="*/ 3 w 114"/>
                  <a:gd name="T81" fmla="*/ 54 h 84"/>
                  <a:gd name="T82" fmla="*/ 5 w 114"/>
                  <a:gd name="T83" fmla="*/ 59 h 84"/>
                  <a:gd name="T84" fmla="*/ 8 w 114"/>
                  <a:gd name="T85" fmla="*/ 63 h 84"/>
                  <a:gd name="T86" fmla="*/ 12 w 114"/>
                  <a:gd name="T87" fmla="*/ 67 h 84"/>
                  <a:gd name="T88" fmla="*/ 17 w 114"/>
                  <a:gd name="T89" fmla="*/ 71 h 84"/>
                  <a:gd name="T90" fmla="*/ 22 w 114"/>
                  <a:gd name="T91" fmla="*/ 75 h 84"/>
                  <a:gd name="T92" fmla="*/ 28 w 114"/>
                  <a:gd name="T93" fmla="*/ 78 h 84"/>
                  <a:gd name="T94" fmla="*/ 34 w 114"/>
                  <a:gd name="T95" fmla="*/ 80 h 84"/>
                  <a:gd name="T96" fmla="*/ 40 w 114"/>
                  <a:gd name="T97" fmla="*/ 82 h 84"/>
                  <a:gd name="T98" fmla="*/ 47 w 114"/>
                  <a:gd name="T99" fmla="*/ 83 h 84"/>
                  <a:gd name="T100" fmla="*/ 54 w 114"/>
                  <a:gd name="T101" fmla="*/ 83 h 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4"/>
                  <a:gd name="T154" fmla="*/ 0 h 84"/>
                  <a:gd name="T155" fmla="*/ 114 w 114"/>
                  <a:gd name="T156" fmla="*/ 84 h 8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4" h="84">
                    <a:moveTo>
                      <a:pt x="57" y="84"/>
                    </a:moveTo>
                    <a:lnTo>
                      <a:pt x="58" y="83"/>
                    </a:lnTo>
                    <a:lnTo>
                      <a:pt x="60" y="83"/>
                    </a:lnTo>
                    <a:lnTo>
                      <a:pt x="61" y="83"/>
                    </a:lnTo>
                    <a:lnTo>
                      <a:pt x="63" y="83"/>
                    </a:lnTo>
                    <a:lnTo>
                      <a:pt x="64" y="83"/>
                    </a:lnTo>
                    <a:lnTo>
                      <a:pt x="66" y="83"/>
                    </a:lnTo>
                    <a:lnTo>
                      <a:pt x="67" y="83"/>
                    </a:lnTo>
                    <a:lnTo>
                      <a:pt x="69" y="83"/>
                    </a:lnTo>
                    <a:lnTo>
                      <a:pt x="70" y="82"/>
                    </a:lnTo>
                    <a:lnTo>
                      <a:pt x="71" y="82"/>
                    </a:lnTo>
                    <a:lnTo>
                      <a:pt x="73" y="82"/>
                    </a:lnTo>
                    <a:lnTo>
                      <a:pt x="74" y="82"/>
                    </a:lnTo>
                    <a:lnTo>
                      <a:pt x="75" y="81"/>
                    </a:lnTo>
                    <a:lnTo>
                      <a:pt x="77" y="81"/>
                    </a:lnTo>
                    <a:lnTo>
                      <a:pt x="78" y="81"/>
                    </a:lnTo>
                    <a:lnTo>
                      <a:pt x="79" y="80"/>
                    </a:lnTo>
                    <a:lnTo>
                      <a:pt x="80" y="80"/>
                    </a:lnTo>
                    <a:lnTo>
                      <a:pt x="82" y="79"/>
                    </a:lnTo>
                    <a:lnTo>
                      <a:pt x="83" y="79"/>
                    </a:lnTo>
                    <a:lnTo>
                      <a:pt x="84" y="79"/>
                    </a:lnTo>
                    <a:lnTo>
                      <a:pt x="85" y="78"/>
                    </a:lnTo>
                    <a:lnTo>
                      <a:pt x="86" y="78"/>
                    </a:lnTo>
                    <a:lnTo>
                      <a:pt x="88" y="77"/>
                    </a:lnTo>
                    <a:lnTo>
                      <a:pt x="89" y="76"/>
                    </a:lnTo>
                    <a:lnTo>
                      <a:pt x="90" y="76"/>
                    </a:lnTo>
                    <a:lnTo>
                      <a:pt x="91" y="75"/>
                    </a:lnTo>
                    <a:lnTo>
                      <a:pt x="92" y="75"/>
                    </a:lnTo>
                    <a:lnTo>
                      <a:pt x="93" y="74"/>
                    </a:lnTo>
                    <a:lnTo>
                      <a:pt x="94" y="73"/>
                    </a:lnTo>
                    <a:lnTo>
                      <a:pt x="95" y="73"/>
                    </a:lnTo>
                    <a:lnTo>
                      <a:pt x="96" y="72"/>
                    </a:lnTo>
                    <a:lnTo>
                      <a:pt x="97" y="71"/>
                    </a:lnTo>
                    <a:lnTo>
                      <a:pt x="98" y="71"/>
                    </a:lnTo>
                    <a:lnTo>
                      <a:pt x="99" y="70"/>
                    </a:lnTo>
                    <a:lnTo>
                      <a:pt x="100" y="69"/>
                    </a:lnTo>
                    <a:lnTo>
                      <a:pt x="101" y="68"/>
                    </a:lnTo>
                    <a:lnTo>
                      <a:pt x="101" y="67"/>
                    </a:lnTo>
                    <a:lnTo>
                      <a:pt x="103" y="67"/>
                    </a:lnTo>
                    <a:lnTo>
                      <a:pt x="103" y="66"/>
                    </a:lnTo>
                    <a:lnTo>
                      <a:pt x="104" y="65"/>
                    </a:lnTo>
                    <a:lnTo>
                      <a:pt x="105" y="64"/>
                    </a:lnTo>
                    <a:lnTo>
                      <a:pt x="106" y="63"/>
                    </a:lnTo>
                    <a:lnTo>
                      <a:pt x="107" y="62"/>
                    </a:lnTo>
                    <a:lnTo>
                      <a:pt x="108" y="61"/>
                    </a:lnTo>
                    <a:lnTo>
                      <a:pt x="108" y="60"/>
                    </a:lnTo>
                    <a:lnTo>
                      <a:pt x="109" y="59"/>
                    </a:lnTo>
                    <a:lnTo>
                      <a:pt x="109" y="58"/>
                    </a:lnTo>
                    <a:lnTo>
                      <a:pt x="110" y="57"/>
                    </a:lnTo>
                    <a:lnTo>
                      <a:pt x="110" y="56"/>
                    </a:lnTo>
                    <a:lnTo>
                      <a:pt x="111" y="55"/>
                    </a:lnTo>
                    <a:lnTo>
                      <a:pt x="111" y="54"/>
                    </a:lnTo>
                    <a:lnTo>
                      <a:pt x="112" y="53"/>
                    </a:lnTo>
                    <a:lnTo>
                      <a:pt x="112" y="52"/>
                    </a:lnTo>
                    <a:lnTo>
                      <a:pt x="112" y="51"/>
                    </a:lnTo>
                    <a:lnTo>
                      <a:pt x="113" y="50"/>
                    </a:lnTo>
                    <a:lnTo>
                      <a:pt x="113" y="49"/>
                    </a:lnTo>
                    <a:lnTo>
                      <a:pt x="113" y="48"/>
                    </a:lnTo>
                    <a:lnTo>
                      <a:pt x="113" y="47"/>
                    </a:lnTo>
                    <a:lnTo>
                      <a:pt x="114" y="46"/>
                    </a:lnTo>
                    <a:lnTo>
                      <a:pt x="114" y="45"/>
                    </a:lnTo>
                    <a:lnTo>
                      <a:pt x="114" y="44"/>
                    </a:lnTo>
                    <a:lnTo>
                      <a:pt x="114" y="43"/>
                    </a:lnTo>
                    <a:lnTo>
                      <a:pt x="114" y="42"/>
                    </a:lnTo>
                    <a:lnTo>
                      <a:pt x="114" y="41"/>
                    </a:lnTo>
                    <a:lnTo>
                      <a:pt x="114" y="40"/>
                    </a:lnTo>
                    <a:lnTo>
                      <a:pt x="114" y="39"/>
                    </a:lnTo>
                    <a:lnTo>
                      <a:pt x="114" y="38"/>
                    </a:lnTo>
                    <a:lnTo>
                      <a:pt x="113" y="36"/>
                    </a:lnTo>
                    <a:lnTo>
                      <a:pt x="113" y="35"/>
                    </a:lnTo>
                    <a:lnTo>
                      <a:pt x="113" y="34"/>
                    </a:lnTo>
                    <a:lnTo>
                      <a:pt x="113" y="33"/>
                    </a:lnTo>
                    <a:lnTo>
                      <a:pt x="112" y="32"/>
                    </a:lnTo>
                    <a:lnTo>
                      <a:pt x="112" y="31"/>
                    </a:lnTo>
                    <a:lnTo>
                      <a:pt x="112" y="30"/>
                    </a:lnTo>
                    <a:lnTo>
                      <a:pt x="111" y="29"/>
                    </a:lnTo>
                    <a:lnTo>
                      <a:pt x="111" y="28"/>
                    </a:lnTo>
                    <a:lnTo>
                      <a:pt x="110" y="27"/>
                    </a:lnTo>
                    <a:lnTo>
                      <a:pt x="110" y="26"/>
                    </a:lnTo>
                    <a:lnTo>
                      <a:pt x="109" y="25"/>
                    </a:lnTo>
                    <a:lnTo>
                      <a:pt x="108" y="24"/>
                    </a:lnTo>
                    <a:lnTo>
                      <a:pt x="108" y="23"/>
                    </a:lnTo>
                    <a:lnTo>
                      <a:pt x="107" y="22"/>
                    </a:lnTo>
                    <a:lnTo>
                      <a:pt x="106" y="21"/>
                    </a:lnTo>
                    <a:lnTo>
                      <a:pt x="106" y="20"/>
                    </a:lnTo>
                    <a:lnTo>
                      <a:pt x="105" y="19"/>
                    </a:lnTo>
                    <a:lnTo>
                      <a:pt x="104" y="18"/>
                    </a:lnTo>
                    <a:lnTo>
                      <a:pt x="103" y="17"/>
                    </a:lnTo>
                    <a:lnTo>
                      <a:pt x="101" y="16"/>
                    </a:lnTo>
                    <a:lnTo>
                      <a:pt x="101" y="15"/>
                    </a:lnTo>
                    <a:lnTo>
                      <a:pt x="100" y="14"/>
                    </a:lnTo>
                    <a:lnTo>
                      <a:pt x="99" y="13"/>
                    </a:lnTo>
                    <a:lnTo>
                      <a:pt x="98" y="13"/>
                    </a:lnTo>
                    <a:lnTo>
                      <a:pt x="97" y="12"/>
                    </a:lnTo>
                    <a:lnTo>
                      <a:pt x="96" y="11"/>
                    </a:lnTo>
                    <a:lnTo>
                      <a:pt x="95" y="11"/>
                    </a:lnTo>
                    <a:lnTo>
                      <a:pt x="94" y="10"/>
                    </a:lnTo>
                    <a:lnTo>
                      <a:pt x="93" y="9"/>
                    </a:lnTo>
                    <a:lnTo>
                      <a:pt x="92" y="9"/>
                    </a:lnTo>
                    <a:lnTo>
                      <a:pt x="91" y="8"/>
                    </a:lnTo>
                    <a:lnTo>
                      <a:pt x="90" y="7"/>
                    </a:lnTo>
                    <a:lnTo>
                      <a:pt x="89" y="7"/>
                    </a:lnTo>
                    <a:lnTo>
                      <a:pt x="88" y="6"/>
                    </a:lnTo>
                    <a:lnTo>
                      <a:pt x="86" y="6"/>
                    </a:lnTo>
                    <a:lnTo>
                      <a:pt x="85" y="5"/>
                    </a:lnTo>
                    <a:lnTo>
                      <a:pt x="84" y="5"/>
                    </a:lnTo>
                    <a:lnTo>
                      <a:pt x="83" y="4"/>
                    </a:lnTo>
                    <a:lnTo>
                      <a:pt x="82" y="4"/>
                    </a:lnTo>
                    <a:lnTo>
                      <a:pt x="80" y="3"/>
                    </a:lnTo>
                    <a:lnTo>
                      <a:pt x="79" y="3"/>
                    </a:lnTo>
                    <a:lnTo>
                      <a:pt x="78" y="3"/>
                    </a:lnTo>
                    <a:lnTo>
                      <a:pt x="77" y="2"/>
                    </a:lnTo>
                    <a:lnTo>
                      <a:pt x="75" y="2"/>
                    </a:lnTo>
                    <a:lnTo>
                      <a:pt x="74" y="1"/>
                    </a:lnTo>
                    <a:lnTo>
                      <a:pt x="73" y="1"/>
                    </a:lnTo>
                    <a:lnTo>
                      <a:pt x="71" y="1"/>
                    </a:lnTo>
                    <a:lnTo>
                      <a:pt x="70" y="1"/>
                    </a:lnTo>
                    <a:lnTo>
                      <a:pt x="69" y="1"/>
                    </a:lnTo>
                    <a:lnTo>
                      <a:pt x="67" y="0"/>
                    </a:lnTo>
                    <a:lnTo>
                      <a:pt x="66" y="0"/>
                    </a:lnTo>
                    <a:lnTo>
                      <a:pt x="64" y="0"/>
                    </a:lnTo>
                    <a:lnTo>
                      <a:pt x="63" y="0"/>
                    </a:lnTo>
                    <a:lnTo>
                      <a:pt x="61" y="0"/>
                    </a:lnTo>
                    <a:lnTo>
                      <a:pt x="60" y="0"/>
                    </a:lnTo>
                    <a:lnTo>
                      <a:pt x="58" y="0"/>
                    </a:lnTo>
                    <a:lnTo>
                      <a:pt x="57" y="0"/>
                    </a:lnTo>
                    <a:lnTo>
                      <a:pt x="55" y="0"/>
                    </a:lnTo>
                    <a:lnTo>
                      <a:pt x="54" y="0"/>
                    </a:lnTo>
                    <a:lnTo>
                      <a:pt x="53" y="0"/>
                    </a:lnTo>
                    <a:lnTo>
                      <a:pt x="51" y="0"/>
                    </a:lnTo>
                    <a:lnTo>
                      <a:pt x="50" y="0"/>
                    </a:lnTo>
                    <a:lnTo>
                      <a:pt x="48" y="0"/>
                    </a:lnTo>
                    <a:lnTo>
                      <a:pt x="47" y="0"/>
                    </a:lnTo>
                    <a:lnTo>
                      <a:pt x="46" y="1"/>
                    </a:lnTo>
                    <a:lnTo>
                      <a:pt x="44" y="1"/>
                    </a:lnTo>
                    <a:lnTo>
                      <a:pt x="43" y="1"/>
                    </a:lnTo>
                    <a:lnTo>
                      <a:pt x="42" y="1"/>
                    </a:lnTo>
                    <a:lnTo>
                      <a:pt x="40" y="1"/>
                    </a:lnTo>
                    <a:lnTo>
                      <a:pt x="39" y="2"/>
                    </a:lnTo>
                    <a:lnTo>
                      <a:pt x="38" y="2"/>
                    </a:lnTo>
                    <a:lnTo>
                      <a:pt x="36" y="3"/>
                    </a:lnTo>
                    <a:lnTo>
                      <a:pt x="35" y="3"/>
                    </a:lnTo>
                    <a:lnTo>
                      <a:pt x="34" y="3"/>
                    </a:lnTo>
                    <a:lnTo>
                      <a:pt x="33" y="4"/>
                    </a:lnTo>
                    <a:lnTo>
                      <a:pt x="31" y="4"/>
                    </a:lnTo>
                    <a:lnTo>
                      <a:pt x="30" y="5"/>
                    </a:lnTo>
                    <a:lnTo>
                      <a:pt x="29" y="5"/>
                    </a:lnTo>
                    <a:lnTo>
                      <a:pt x="28" y="6"/>
                    </a:lnTo>
                    <a:lnTo>
                      <a:pt x="27" y="6"/>
                    </a:lnTo>
                    <a:lnTo>
                      <a:pt x="26" y="7"/>
                    </a:lnTo>
                    <a:lnTo>
                      <a:pt x="24" y="7"/>
                    </a:lnTo>
                    <a:lnTo>
                      <a:pt x="23" y="8"/>
                    </a:lnTo>
                    <a:lnTo>
                      <a:pt x="22" y="9"/>
                    </a:lnTo>
                    <a:lnTo>
                      <a:pt x="21" y="9"/>
                    </a:lnTo>
                    <a:lnTo>
                      <a:pt x="20" y="10"/>
                    </a:lnTo>
                    <a:lnTo>
                      <a:pt x="19" y="11"/>
                    </a:lnTo>
                    <a:lnTo>
                      <a:pt x="18" y="11"/>
                    </a:lnTo>
                    <a:lnTo>
                      <a:pt x="17" y="12"/>
                    </a:lnTo>
                    <a:lnTo>
                      <a:pt x="16" y="13"/>
                    </a:lnTo>
                    <a:lnTo>
                      <a:pt x="15" y="13"/>
                    </a:lnTo>
                    <a:lnTo>
                      <a:pt x="14" y="14"/>
                    </a:lnTo>
                    <a:lnTo>
                      <a:pt x="13" y="15"/>
                    </a:lnTo>
                    <a:lnTo>
                      <a:pt x="12" y="16"/>
                    </a:lnTo>
                    <a:lnTo>
                      <a:pt x="12" y="17"/>
                    </a:lnTo>
                    <a:lnTo>
                      <a:pt x="11" y="17"/>
                    </a:lnTo>
                    <a:lnTo>
                      <a:pt x="10" y="18"/>
                    </a:lnTo>
                    <a:lnTo>
                      <a:pt x="9" y="19"/>
                    </a:lnTo>
                    <a:lnTo>
                      <a:pt x="8" y="20"/>
                    </a:lnTo>
                    <a:lnTo>
                      <a:pt x="8" y="21"/>
                    </a:lnTo>
                    <a:lnTo>
                      <a:pt x="7" y="22"/>
                    </a:lnTo>
                    <a:lnTo>
                      <a:pt x="7" y="23"/>
                    </a:lnTo>
                    <a:lnTo>
                      <a:pt x="6" y="24"/>
                    </a:lnTo>
                    <a:lnTo>
                      <a:pt x="5" y="25"/>
                    </a:lnTo>
                    <a:lnTo>
                      <a:pt x="4" y="26"/>
                    </a:lnTo>
                    <a:lnTo>
                      <a:pt x="4" y="27"/>
                    </a:lnTo>
                    <a:lnTo>
                      <a:pt x="3" y="28"/>
                    </a:lnTo>
                    <a:lnTo>
                      <a:pt x="3" y="29"/>
                    </a:lnTo>
                    <a:lnTo>
                      <a:pt x="3" y="30"/>
                    </a:lnTo>
                    <a:lnTo>
                      <a:pt x="2" y="31"/>
                    </a:lnTo>
                    <a:lnTo>
                      <a:pt x="2" y="32"/>
                    </a:lnTo>
                    <a:lnTo>
                      <a:pt x="2" y="33"/>
                    </a:lnTo>
                    <a:lnTo>
                      <a:pt x="1" y="34"/>
                    </a:lnTo>
                    <a:lnTo>
                      <a:pt x="1" y="35"/>
                    </a:lnTo>
                    <a:lnTo>
                      <a:pt x="1" y="36"/>
                    </a:lnTo>
                    <a:lnTo>
                      <a:pt x="1" y="38"/>
                    </a:lnTo>
                    <a:lnTo>
                      <a:pt x="0" y="39"/>
                    </a:lnTo>
                    <a:lnTo>
                      <a:pt x="0" y="40"/>
                    </a:lnTo>
                    <a:lnTo>
                      <a:pt x="0" y="41"/>
                    </a:lnTo>
                    <a:lnTo>
                      <a:pt x="0" y="42"/>
                    </a:lnTo>
                    <a:lnTo>
                      <a:pt x="0" y="43"/>
                    </a:lnTo>
                    <a:lnTo>
                      <a:pt x="0" y="44"/>
                    </a:lnTo>
                    <a:lnTo>
                      <a:pt x="0" y="45"/>
                    </a:lnTo>
                    <a:lnTo>
                      <a:pt x="1" y="46"/>
                    </a:lnTo>
                    <a:lnTo>
                      <a:pt x="1" y="47"/>
                    </a:lnTo>
                    <a:lnTo>
                      <a:pt x="1" y="48"/>
                    </a:lnTo>
                    <a:lnTo>
                      <a:pt x="1" y="49"/>
                    </a:lnTo>
                    <a:lnTo>
                      <a:pt x="2" y="50"/>
                    </a:lnTo>
                    <a:lnTo>
                      <a:pt x="2" y="51"/>
                    </a:lnTo>
                    <a:lnTo>
                      <a:pt x="2" y="52"/>
                    </a:lnTo>
                    <a:lnTo>
                      <a:pt x="3" y="53"/>
                    </a:lnTo>
                    <a:lnTo>
                      <a:pt x="3" y="54"/>
                    </a:lnTo>
                    <a:lnTo>
                      <a:pt x="3" y="55"/>
                    </a:lnTo>
                    <a:lnTo>
                      <a:pt x="4" y="56"/>
                    </a:lnTo>
                    <a:lnTo>
                      <a:pt x="4" y="57"/>
                    </a:lnTo>
                    <a:lnTo>
                      <a:pt x="5" y="58"/>
                    </a:lnTo>
                    <a:lnTo>
                      <a:pt x="5" y="59"/>
                    </a:lnTo>
                    <a:lnTo>
                      <a:pt x="6" y="60"/>
                    </a:lnTo>
                    <a:lnTo>
                      <a:pt x="7" y="61"/>
                    </a:lnTo>
                    <a:lnTo>
                      <a:pt x="7" y="62"/>
                    </a:lnTo>
                    <a:lnTo>
                      <a:pt x="8" y="63"/>
                    </a:lnTo>
                    <a:lnTo>
                      <a:pt x="9" y="64"/>
                    </a:lnTo>
                    <a:lnTo>
                      <a:pt x="10" y="65"/>
                    </a:lnTo>
                    <a:lnTo>
                      <a:pt x="11" y="66"/>
                    </a:lnTo>
                    <a:lnTo>
                      <a:pt x="12" y="67"/>
                    </a:lnTo>
                    <a:lnTo>
                      <a:pt x="13" y="68"/>
                    </a:lnTo>
                    <a:lnTo>
                      <a:pt x="14" y="69"/>
                    </a:lnTo>
                    <a:lnTo>
                      <a:pt x="15" y="70"/>
                    </a:lnTo>
                    <a:lnTo>
                      <a:pt x="16" y="71"/>
                    </a:lnTo>
                    <a:lnTo>
                      <a:pt x="17" y="71"/>
                    </a:lnTo>
                    <a:lnTo>
                      <a:pt x="18" y="72"/>
                    </a:lnTo>
                    <a:lnTo>
                      <a:pt x="19" y="73"/>
                    </a:lnTo>
                    <a:lnTo>
                      <a:pt x="20" y="73"/>
                    </a:lnTo>
                    <a:lnTo>
                      <a:pt x="21" y="74"/>
                    </a:lnTo>
                    <a:lnTo>
                      <a:pt x="22" y="75"/>
                    </a:lnTo>
                    <a:lnTo>
                      <a:pt x="23" y="75"/>
                    </a:lnTo>
                    <a:lnTo>
                      <a:pt x="24" y="76"/>
                    </a:lnTo>
                    <a:lnTo>
                      <a:pt x="26" y="76"/>
                    </a:lnTo>
                    <a:lnTo>
                      <a:pt x="27" y="77"/>
                    </a:lnTo>
                    <a:lnTo>
                      <a:pt x="28" y="78"/>
                    </a:lnTo>
                    <a:lnTo>
                      <a:pt x="29" y="78"/>
                    </a:lnTo>
                    <a:lnTo>
                      <a:pt x="30" y="79"/>
                    </a:lnTo>
                    <a:lnTo>
                      <a:pt x="31" y="79"/>
                    </a:lnTo>
                    <a:lnTo>
                      <a:pt x="33" y="79"/>
                    </a:lnTo>
                    <a:lnTo>
                      <a:pt x="34" y="80"/>
                    </a:lnTo>
                    <a:lnTo>
                      <a:pt x="35" y="80"/>
                    </a:lnTo>
                    <a:lnTo>
                      <a:pt x="36" y="81"/>
                    </a:lnTo>
                    <a:lnTo>
                      <a:pt x="38" y="81"/>
                    </a:lnTo>
                    <a:lnTo>
                      <a:pt x="39" y="81"/>
                    </a:lnTo>
                    <a:lnTo>
                      <a:pt x="40" y="82"/>
                    </a:lnTo>
                    <a:lnTo>
                      <a:pt x="42" y="82"/>
                    </a:lnTo>
                    <a:lnTo>
                      <a:pt x="43" y="82"/>
                    </a:lnTo>
                    <a:lnTo>
                      <a:pt x="44" y="82"/>
                    </a:lnTo>
                    <a:lnTo>
                      <a:pt x="46" y="83"/>
                    </a:lnTo>
                    <a:lnTo>
                      <a:pt x="47" y="83"/>
                    </a:lnTo>
                    <a:lnTo>
                      <a:pt x="48" y="83"/>
                    </a:lnTo>
                    <a:lnTo>
                      <a:pt x="50" y="83"/>
                    </a:lnTo>
                    <a:lnTo>
                      <a:pt x="51" y="83"/>
                    </a:lnTo>
                    <a:lnTo>
                      <a:pt x="53" y="83"/>
                    </a:lnTo>
                    <a:lnTo>
                      <a:pt x="54" y="83"/>
                    </a:lnTo>
                    <a:lnTo>
                      <a:pt x="55" y="83"/>
                    </a:lnTo>
                    <a:lnTo>
                      <a:pt x="57" y="84"/>
                    </a:lnTo>
                    <a:close/>
                  </a:path>
                </a:pathLst>
              </a:custGeom>
              <a:solidFill>
                <a:srgbClr val="000000"/>
              </a:solidFill>
              <a:ln w="9525">
                <a:noFill/>
                <a:round/>
                <a:headEnd/>
                <a:tailEnd/>
              </a:ln>
            </p:spPr>
            <p:txBody>
              <a:bodyPr/>
              <a:lstStyle/>
              <a:p>
                <a:endParaRPr lang="en-US"/>
              </a:p>
            </p:txBody>
          </p:sp>
          <p:sp>
            <p:nvSpPr>
              <p:cNvPr id="40103" name="Freeform 287"/>
              <p:cNvSpPr>
                <a:spLocks/>
              </p:cNvSpPr>
              <p:nvPr/>
            </p:nvSpPr>
            <p:spPr bwMode="auto">
              <a:xfrm>
                <a:off x="2909" y="2209"/>
                <a:ext cx="201" cy="148"/>
              </a:xfrm>
              <a:custGeom>
                <a:avLst/>
                <a:gdLst>
                  <a:gd name="T0" fmla="*/ 74 w 201"/>
                  <a:gd name="T1" fmla="*/ 132 h 148"/>
                  <a:gd name="T2" fmla="*/ 70 w 201"/>
                  <a:gd name="T3" fmla="*/ 138 h 148"/>
                  <a:gd name="T4" fmla="*/ 83 w 201"/>
                  <a:gd name="T5" fmla="*/ 146 h 148"/>
                  <a:gd name="T6" fmla="*/ 108 w 201"/>
                  <a:gd name="T7" fmla="*/ 148 h 148"/>
                  <a:gd name="T8" fmla="*/ 122 w 201"/>
                  <a:gd name="T9" fmla="*/ 139 h 148"/>
                  <a:gd name="T10" fmla="*/ 142 w 201"/>
                  <a:gd name="T11" fmla="*/ 142 h 148"/>
                  <a:gd name="T12" fmla="*/ 152 w 201"/>
                  <a:gd name="T13" fmla="*/ 129 h 148"/>
                  <a:gd name="T14" fmla="*/ 169 w 201"/>
                  <a:gd name="T15" fmla="*/ 127 h 148"/>
                  <a:gd name="T16" fmla="*/ 186 w 201"/>
                  <a:gd name="T17" fmla="*/ 113 h 148"/>
                  <a:gd name="T18" fmla="*/ 184 w 201"/>
                  <a:gd name="T19" fmla="*/ 99 h 148"/>
                  <a:gd name="T20" fmla="*/ 199 w 201"/>
                  <a:gd name="T21" fmla="*/ 89 h 148"/>
                  <a:gd name="T22" fmla="*/ 191 w 201"/>
                  <a:gd name="T23" fmla="*/ 76 h 148"/>
                  <a:gd name="T24" fmla="*/ 199 w 201"/>
                  <a:gd name="T25" fmla="*/ 64 h 148"/>
                  <a:gd name="T26" fmla="*/ 193 w 201"/>
                  <a:gd name="T27" fmla="*/ 46 h 148"/>
                  <a:gd name="T28" fmla="*/ 177 w 201"/>
                  <a:gd name="T29" fmla="*/ 39 h 148"/>
                  <a:gd name="T30" fmla="*/ 176 w 201"/>
                  <a:gd name="T31" fmla="*/ 25 h 148"/>
                  <a:gd name="T32" fmla="*/ 157 w 201"/>
                  <a:gd name="T33" fmla="*/ 22 h 148"/>
                  <a:gd name="T34" fmla="*/ 148 w 201"/>
                  <a:gd name="T35" fmla="*/ 9 h 148"/>
                  <a:gd name="T36" fmla="*/ 126 w 201"/>
                  <a:gd name="T37" fmla="*/ 3 h 148"/>
                  <a:gd name="T38" fmla="*/ 109 w 201"/>
                  <a:gd name="T39" fmla="*/ 7 h 148"/>
                  <a:gd name="T40" fmla="*/ 91 w 201"/>
                  <a:gd name="T41" fmla="*/ 0 h 148"/>
                  <a:gd name="T42" fmla="*/ 77 w 201"/>
                  <a:gd name="T43" fmla="*/ 9 h 148"/>
                  <a:gd name="T44" fmla="*/ 58 w 201"/>
                  <a:gd name="T45" fmla="*/ 7 h 148"/>
                  <a:gd name="T46" fmla="*/ 38 w 201"/>
                  <a:gd name="T47" fmla="*/ 17 h 148"/>
                  <a:gd name="T48" fmla="*/ 32 w 201"/>
                  <a:gd name="T49" fmla="*/ 30 h 148"/>
                  <a:gd name="T50" fmla="*/ 14 w 201"/>
                  <a:gd name="T51" fmla="*/ 36 h 148"/>
                  <a:gd name="T52" fmla="*/ 16 w 201"/>
                  <a:gd name="T53" fmla="*/ 50 h 148"/>
                  <a:gd name="T54" fmla="*/ 2 w 201"/>
                  <a:gd name="T55" fmla="*/ 60 h 148"/>
                  <a:gd name="T56" fmla="*/ 1 w 201"/>
                  <a:gd name="T57" fmla="*/ 78 h 148"/>
                  <a:gd name="T58" fmla="*/ 12 w 201"/>
                  <a:gd name="T59" fmla="*/ 89 h 148"/>
                  <a:gd name="T60" fmla="*/ 8 w 201"/>
                  <a:gd name="T61" fmla="*/ 103 h 148"/>
                  <a:gd name="T62" fmla="*/ 25 w 201"/>
                  <a:gd name="T63" fmla="*/ 110 h 148"/>
                  <a:gd name="T64" fmla="*/ 28 w 201"/>
                  <a:gd name="T65" fmla="*/ 125 h 148"/>
                  <a:gd name="T66" fmla="*/ 47 w 201"/>
                  <a:gd name="T67" fmla="*/ 135 h 148"/>
                  <a:gd name="T68" fmla="*/ 54 w 201"/>
                  <a:gd name="T69" fmla="*/ 138 h 148"/>
                  <a:gd name="T70" fmla="*/ 62 w 201"/>
                  <a:gd name="T71" fmla="*/ 136 h 148"/>
                  <a:gd name="T72" fmla="*/ 56 w 201"/>
                  <a:gd name="T73" fmla="*/ 119 h 148"/>
                  <a:gd name="T74" fmla="*/ 44 w 201"/>
                  <a:gd name="T75" fmla="*/ 111 h 148"/>
                  <a:gd name="T76" fmla="*/ 35 w 201"/>
                  <a:gd name="T77" fmla="*/ 101 h 148"/>
                  <a:gd name="T78" fmla="*/ 29 w 201"/>
                  <a:gd name="T79" fmla="*/ 91 h 148"/>
                  <a:gd name="T80" fmla="*/ 25 w 201"/>
                  <a:gd name="T81" fmla="*/ 79 h 148"/>
                  <a:gd name="T82" fmla="*/ 26 w 201"/>
                  <a:gd name="T83" fmla="*/ 64 h 148"/>
                  <a:gd name="T84" fmla="*/ 33 w 201"/>
                  <a:gd name="T85" fmla="*/ 48 h 148"/>
                  <a:gd name="T86" fmla="*/ 46 w 201"/>
                  <a:gd name="T87" fmla="*/ 36 h 148"/>
                  <a:gd name="T88" fmla="*/ 63 w 201"/>
                  <a:gd name="T89" fmla="*/ 26 h 148"/>
                  <a:gd name="T90" fmla="*/ 83 w 201"/>
                  <a:gd name="T91" fmla="*/ 20 h 148"/>
                  <a:gd name="T92" fmla="*/ 106 w 201"/>
                  <a:gd name="T93" fmla="*/ 18 h 148"/>
                  <a:gd name="T94" fmla="*/ 128 w 201"/>
                  <a:gd name="T95" fmla="*/ 22 h 148"/>
                  <a:gd name="T96" fmla="*/ 147 w 201"/>
                  <a:gd name="T97" fmla="*/ 30 h 148"/>
                  <a:gd name="T98" fmla="*/ 162 w 201"/>
                  <a:gd name="T99" fmla="*/ 42 h 148"/>
                  <a:gd name="T100" fmla="*/ 171 w 201"/>
                  <a:gd name="T101" fmla="*/ 56 h 148"/>
                  <a:gd name="T102" fmla="*/ 176 w 201"/>
                  <a:gd name="T103" fmla="*/ 72 h 148"/>
                  <a:gd name="T104" fmla="*/ 172 w 201"/>
                  <a:gd name="T105" fmla="*/ 89 h 148"/>
                  <a:gd name="T106" fmla="*/ 164 w 201"/>
                  <a:gd name="T107" fmla="*/ 104 h 148"/>
                  <a:gd name="T108" fmla="*/ 149 w 201"/>
                  <a:gd name="T109" fmla="*/ 116 h 148"/>
                  <a:gd name="T110" fmla="*/ 131 w 201"/>
                  <a:gd name="T111" fmla="*/ 124 h 148"/>
                  <a:gd name="T112" fmla="*/ 110 w 201"/>
                  <a:gd name="T113" fmla="*/ 129 h 148"/>
                  <a:gd name="T114" fmla="*/ 95 w 201"/>
                  <a:gd name="T115" fmla="*/ 129 h 148"/>
                  <a:gd name="T116" fmla="*/ 86 w 201"/>
                  <a:gd name="T117" fmla="*/ 128 h 148"/>
                  <a:gd name="T118" fmla="*/ 78 w 201"/>
                  <a:gd name="T119" fmla="*/ 127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1"/>
                  <a:gd name="T181" fmla="*/ 0 h 148"/>
                  <a:gd name="T182" fmla="*/ 201 w 201"/>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1" h="148">
                    <a:moveTo>
                      <a:pt x="77" y="127"/>
                    </a:moveTo>
                    <a:lnTo>
                      <a:pt x="77" y="127"/>
                    </a:lnTo>
                    <a:lnTo>
                      <a:pt x="76" y="128"/>
                    </a:lnTo>
                    <a:lnTo>
                      <a:pt x="75" y="129"/>
                    </a:lnTo>
                    <a:lnTo>
                      <a:pt x="75" y="130"/>
                    </a:lnTo>
                    <a:lnTo>
                      <a:pt x="74" y="131"/>
                    </a:lnTo>
                    <a:lnTo>
                      <a:pt x="74" y="132"/>
                    </a:lnTo>
                    <a:lnTo>
                      <a:pt x="73" y="133"/>
                    </a:lnTo>
                    <a:lnTo>
                      <a:pt x="73" y="134"/>
                    </a:lnTo>
                    <a:lnTo>
                      <a:pt x="72" y="134"/>
                    </a:lnTo>
                    <a:lnTo>
                      <a:pt x="72" y="135"/>
                    </a:lnTo>
                    <a:lnTo>
                      <a:pt x="71" y="136"/>
                    </a:lnTo>
                    <a:lnTo>
                      <a:pt x="71" y="137"/>
                    </a:lnTo>
                    <a:lnTo>
                      <a:pt x="70" y="137"/>
                    </a:lnTo>
                    <a:lnTo>
                      <a:pt x="70" y="138"/>
                    </a:lnTo>
                    <a:lnTo>
                      <a:pt x="75" y="145"/>
                    </a:lnTo>
                    <a:lnTo>
                      <a:pt x="76" y="146"/>
                    </a:lnTo>
                    <a:lnTo>
                      <a:pt x="77" y="146"/>
                    </a:lnTo>
                    <a:lnTo>
                      <a:pt x="78" y="147"/>
                    </a:lnTo>
                    <a:lnTo>
                      <a:pt x="79" y="147"/>
                    </a:lnTo>
                    <a:lnTo>
                      <a:pt x="80" y="147"/>
                    </a:lnTo>
                    <a:lnTo>
                      <a:pt x="81" y="147"/>
                    </a:lnTo>
                    <a:lnTo>
                      <a:pt x="82" y="146"/>
                    </a:lnTo>
                    <a:lnTo>
                      <a:pt x="83" y="146"/>
                    </a:lnTo>
                    <a:lnTo>
                      <a:pt x="91" y="141"/>
                    </a:lnTo>
                    <a:lnTo>
                      <a:pt x="92" y="141"/>
                    </a:lnTo>
                    <a:lnTo>
                      <a:pt x="93" y="141"/>
                    </a:lnTo>
                    <a:lnTo>
                      <a:pt x="94" y="140"/>
                    </a:lnTo>
                    <a:lnTo>
                      <a:pt x="95" y="140"/>
                    </a:lnTo>
                    <a:lnTo>
                      <a:pt x="96" y="141"/>
                    </a:lnTo>
                    <a:lnTo>
                      <a:pt x="97" y="141"/>
                    </a:lnTo>
                    <a:lnTo>
                      <a:pt x="98" y="142"/>
                    </a:lnTo>
                    <a:lnTo>
                      <a:pt x="106" y="147"/>
                    </a:lnTo>
                    <a:lnTo>
                      <a:pt x="107" y="148"/>
                    </a:lnTo>
                    <a:lnTo>
                      <a:pt x="108" y="148"/>
                    </a:lnTo>
                    <a:lnTo>
                      <a:pt x="109" y="148"/>
                    </a:lnTo>
                    <a:lnTo>
                      <a:pt x="110" y="148"/>
                    </a:lnTo>
                    <a:lnTo>
                      <a:pt x="112" y="148"/>
                    </a:lnTo>
                    <a:lnTo>
                      <a:pt x="112" y="147"/>
                    </a:lnTo>
                    <a:lnTo>
                      <a:pt x="113" y="147"/>
                    </a:lnTo>
                    <a:lnTo>
                      <a:pt x="114" y="147"/>
                    </a:lnTo>
                    <a:lnTo>
                      <a:pt x="120" y="140"/>
                    </a:lnTo>
                    <a:lnTo>
                      <a:pt x="121" y="139"/>
                    </a:lnTo>
                    <a:lnTo>
                      <a:pt x="122" y="139"/>
                    </a:lnTo>
                    <a:lnTo>
                      <a:pt x="123" y="139"/>
                    </a:lnTo>
                    <a:lnTo>
                      <a:pt x="124" y="138"/>
                    </a:lnTo>
                    <a:lnTo>
                      <a:pt x="125" y="138"/>
                    </a:lnTo>
                    <a:lnTo>
                      <a:pt x="126" y="138"/>
                    </a:lnTo>
                    <a:lnTo>
                      <a:pt x="127" y="139"/>
                    </a:lnTo>
                    <a:lnTo>
                      <a:pt x="136" y="142"/>
                    </a:lnTo>
                    <a:lnTo>
                      <a:pt x="137" y="142"/>
                    </a:lnTo>
                    <a:lnTo>
                      <a:pt x="138" y="143"/>
                    </a:lnTo>
                    <a:lnTo>
                      <a:pt x="139" y="142"/>
                    </a:lnTo>
                    <a:lnTo>
                      <a:pt x="140" y="142"/>
                    </a:lnTo>
                    <a:lnTo>
                      <a:pt x="141" y="142"/>
                    </a:lnTo>
                    <a:lnTo>
                      <a:pt x="142" y="142"/>
                    </a:lnTo>
                    <a:lnTo>
                      <a:pt x="143" y="141"/>
                    </a:lnTo>
                    <a:lnTo>
                      <a:pt x="143" y="140"/>
                    </a:lnTo>
                    <a:lnTo>
                      <a:pt x="144" y="140"/>
                    </a:lnTo>
                    <a:lnTo>
                      <a:pt x="147" y="132"/>
                    </a:lnTo>
                    <a:lnTo>
                      <a:pt x="147" y="131"/>
                    </a:lnTo>
                    <a:lnTo>
                      <a:pt x="148" y="130"/>
                    </a:lnTo>
                    <a:lnTo>
                      <a:pt x="149" y="130"/>
                    </a:lnTo>
                    <a:lnTo>
                      <a:pt x="150" y="130"/>
                    </a:lnTo>
                    <a:lnTo>
                      <a:pt x="151" y="130"/>
                    </a:lnTo>
                    <a:lnTo>
                      <a:pt x="152" y="129"/>
                    </a:lnTo>
                    <a:lnTo>
                      <a:pt x="153" y="129"/>
                    </a:lnTo>
                    <a:lnTo>
                      <a:pt x="163" y="131"/>
                    </a:lnTo>
                    <a:lnTo>
                      <a:pt x="164" y="131"/>
                    </a:lnTo>
                    <a:lnTo>
                      <a:pt x="165" y="131"/>
                    </a:lnTo>
                    <a:lnTo>
                      <a:pt x="166" y="130"/>
                    </a:lnTo>
                    <a:lnTo>
                      <a:pt x="167" y="130"/>
                    </a:lnTo>
                    <a:lnTo>
                      <a:pt x="168" y="129"/>
                    </a:lnTo>
                    <a:lnTo>
                      <a:pt x="169" y="128"/>
                    </a:lnTo>
                    <a:lnTo>
                      <a:pt x="169" y="127"/>
                    </a:lnTo>
                    <a:lnTo>
                      <a:pt x="169" y="119"/>
                    </a:lnTo>
                    <a:lnTo>
                      <a:pt x="169" y="118"/>
                    </a:lnTo>
                    <a:lnTo>
                      <a:pt x="169" y="117"/>
                    </a:lnTo>
                    <a:lnTo>
                      <a:pt x="170" y="116"/>
                    </a:lnTo>
                    <a:lnTo>
                      <a:pt x="171" y="116"/>
                    </a:lnTo>
                    <a:lnTo>
                      <a:pt x="171" y="115"/>
                    </a:lnTo>
                    <a:lnTo>
                      <a:pt x="172" y="115"/>
                    </a:lnTo>
                    <a:lnTo>
                      <a:pt x="173" y="115"/>
                    </a:lnTo>
                    <a:lnTo>
                      <a:pt x="184" y="114"/>
                    </a:lnTo>
                    <a:lnTo>
                      <a:pt x="186" y="113"/>
                    </a:lnTo>
                    <a:lnTo>
                      <a:pt x="187" y="112"/>
                    </a:lnTo>
                    <a:lnTo>
                      <a:pt x="188" y="111"/>
                    </a:lnTo>
                    <a:lnTo>
                      <a:pt x="188" y="110"/>
                    </a:lnTo>
                    <a:lnTo>
                      <a:pt x="188" y="109"/>
                    </a:lnTo>
                    <a:lnTo>
                      <a:pt x="188" y="108"/>
                    </a:lnTo>
                    <a:lnTo>
                      <a:pt x="184" y="101"/>
                    </a:lnTo>
                    <a:lnTo>
                      <a:pt x="184" y="100"/>
                    </a:lnTo>
                    <a:lnTo>
                      <a:pt x="184" y="99"/>
                    </a:lnTo>
                    <a:lnTo>
                      <a:pt x="184" y="98"/>
                    </a:lnTo>
                    <a:lnTo>
                      <a:pt x="185" y="98"/>
                    </a:lnTo>
                    <a:lnTo>
                      <a:pt x="185" y="97"/>
                    </a:lnTo>
                    <a:lnTo>
                      <a:pt x="186" y="97"/>
                    </a:lnTo>
                    <a:lnTo>
                      <a:pt x="187" y="96"/>
                    </a:lnTo>
                    <a:lnTo>
                      <a:pt x="196" y="93"/>
                    </a:lnTo>
                    <a:lnTo>
                      <a:pt x="197" y="92"/>
                    </a:lnTo>
                    <a:lnTo>
                      <a:pt x="198" y="92"/>
                    </a:lnTo>
                    <a:lnTo>
                      <a:pt x="198" y="91"/>
                    </a:lnTo>
                    <a:lnTo>
                      <a:pt x="199" y="90"/>
                    </a:lnTo>
                    <a:lnTo>
                      <a:pt x="199" y="89"/>
                    </a:lnTo>
                    <a:lnTo>
                      <a:pt x="199" y="88"/>
                    </a:lnTo>
                    <a:lnTo>
                      <a:pt x="199" y="87"/>
                    </a:lnTo>
                    <a:lnTo>
                      <a:pt x="198" y="87"/>
                    </a:lnTo>
                    <a:lnTo>
                      <a:pt x="191" y="81"/>
                    </a:lnTo>
                    <a:lnTo>
                      <a:pt x="191" y="80"/>
                    </a:lnTo>
                    <a:lnTo>
                      <a:pt x="191" y="79"/>
                    </a:lnTo>
                    <a:lnTo>
                      <a:pt x="190" y="79"/>
                    </a:lnTo>
                    <a:lnTo>
                      <a:pt x="190" y="78"/>
                    </a:lnTo>
                    <a:lnTo>
                      <a:pt x="191" y="77"/>
                    </a:lnTo>
                    <a:lnTo>
                      <a:pt x="191" y="76"/>
                    </a:lnTo>
                    <a:lnTo>
                      <a:pt x="192" y="75"/>
                    </a:lnTo>
                    <a:lnTo>
                      <a:pt x="199" y="70"/>
                    </a:lnTo>
                    <a:lnTo>
                      <a:pt x="200" y="69"/>
                    </a:lnTo>
                    <a:lnTo>
                      <a:pt x="200" y="68"/>
                    </a:lnTo>
                    <a:lnTo>
                      <a:pt x="201" y="67"/>
                    </a:lnTo>
                    <a:lnTo>
                      <a:pt x="200" y="66"/>
                    </a:lnTo>
                    <a:lnTo>
                      <a:pt x="200" y="65"/>
                    </a:lnTo>
                    <a:lnTo>
                      <a:pt x="199" y="64"/>
                    </a:lnTo>
                    <a:lnTo>
                      <a:pt x="190" y="59"/>
                    </a:lnTo>
                    <a:lnTo>
                      <a:pt x="189" y="59"/>
                    </a:lnTo>
                    <a:lnTo>
                      <a:pt x="188" y="58"/>
                    </a:lnTo>
                    <a:lnTo>
                      <a:pt x="188" y="57"/>
                    </a:lnTo>
                    <a:lnTo>
                      <a:pt x="187" y="57"/>
                    </a:lnTo>
                    <a:lnTo>
                      <a:pt x="188" y="56"/>
                    </a:lnTo>
                    <a:lnTo>
                      <a:pt x="188" y="55"/>
                    </a:lnTo>
                    <a:lnTo>
                      <a:pt x="193" y="48"/>
                    </a:lnTo>
                    <a:lnTo>
                      <a:pt x="193" y="47"/>
                    </a:lnTo>
                    <a:lnTo>
                      <a:pt x="193" y="46"/>
                    </a:lnTo>
                    <a:lnTo>
                      <a:pt x="193" y="45"/>
                    </a:lnTo>
                    <a:lnTo>
                      <a:pt x="193" y="44"/>
                    </a:lnTo>
                    <a:lnTo>
                      <a:pt x="192" y="44"/>
                    </a:lnTo>
                    <a:lnTo>
                      <a:pt x="192" y="43"/>
                    </a:lnTo>
                    <a:lnTo>
                      <a:pt x="191" y="43"/>
                    </a:lnTo>
                    <a:lnTo>
                      <a:pt x="190" y="42"/>
                    </a:lnTo>
                    <a:lnTo>
                      <a:pt x="180" y="40"/>
                    </a:lnTo>
                    <a:lnTo>
                      <a:pt x="179" y="40"/>
                    </a:lnTo>
                    <a:lnTo>
                      <a:pt x="178" y="39"/>
                    </a:lnTo>
                    <a:lnTo>
                      <a:pt x="177" y="39"/>
                    </a:lnTo>
                    <a:lnTo>
                      <a:pt x="176" y="38"/>
                    </a:lnTo>
                    <a:lnTo>
                      <a:pt x="176" y="37"/>
                    </a:lnTo>
                    <a:lnTo>
                      <a:pt x="175" y="36"/>
                    </a:lnTo>
                    <a:lnTo>
                      <a:pt x="176" y="35"/>
                    </a:lnTo>
                    <a:lnTo>
                      <a:pt x="177" y="28"/>
                    </a:lnTo>
                    <a:lnTo>
                      <a:pt x="177" y="27"/>
                    </a:lnTo>
                    <a:lnTo>
                      <a:pt x="177" y="26"/>
                    </a:lnTo>
                    <a:lnTo>
                      <a:pt x="177" y="25"/>
                    </a:lnTo>
                    <a:lnTo>
                      <a:pt x="176" y="25"/>
                    </a:lnTo>
                    <a:lnTo>
                      <a:pt x="176" y="24"/>
                    </a:lnTo>
                    <a:lnTo>
                      <a:pt x="175" y="24"/>
                    </a:lnTo>
                    <a:lnTo>
                      <a:pt x="174" y="23"/>
                    </a:lnTo>
                    <a:lnTo>
                      <a:pt x="173" y="23"/>
                    </a:lnTo>
                    <a:lnTo>
                      <a:pt x="172" y="23"/>
                    </a:lnTo>
                    <a:lnTo>
                      <a:pt x="161" y="23"/>
                    </a:lnTo>
                    <a:lnTo>
                      <a:pt x="160" y="23"/>
                    </a:lnTo>
                    <a:lnTo>
                      <a:pt x="159" y="23"/>
                    </a:lnTo>
                    <a:lnTo>
                      <a:pt x="158" y="23"/>
                    </a:lnTo>
                    <a:lnTo>
                      <a:pt x="157" y="22"/>
                    </a:lnTo>
                    <a:lnTo>
                      <a:pt x="156" y="21"/>
                    </a:lnTo>
                    <a:lnTo>
                      <a:pt x="156" y="20"/>
                    </a:lnTo>
                    <a:lnTo>
                      <a:pt x="154" y="13"/>
                    </a:lnTo>
                    <a:lnTo>
                      <a:pt x="154" y="12"/>
                    </a:lnTo>
                    <a:lnTo>
                      <a:pt x="153" y="11"/>
                    </a:lnTo>
                    <a:lnTo>
                      <a:pt x="153" y="10"/>
                    </a:lnTo>
                    <a:lnTo>
                      <a:pt x="152" y="10"/>
                    </a:lnTo>
                    <a:lnTo>
                      <a:pt x="151" y="9"/>
                    </a:lnTo>
                    <a:lnTo>
                      <a:pt x="150" y="9"/>
                    </a:lnTo>
                    <a:lnTo>
                      <a:pt x="149" y="9"/>
                    </a:lnTo>
                    <a:lnTo>
                      <a:pt x="148" y="9"/>
                    </a:lnTo>
                    <a:lnTo>
                      <a:pt x="147" y="9"/>
                    </a:lnTo>
                    <a:lnTo>
                      <a:pt x="137" y="12"/>
                    </a:lnTo>
                    <a:lnTo>
                      <a:pt x="136" y="12"/>
                    </a:lnTo>
                    <a:lnTo>
                      <a:pt x="135" y="12"/>
                    </a:lnTo>
                    <a:lnTo>
                      <a:pt x="134" y="12"/>
                    </a:lnTo>
                    <a:lnTo>
                      <a:pt x="133" y="12"/>
                    </a:lnTo>
                    <a:lnTo>
                      <a:pt x="132" y="11"/>
                    </a:lnTo>
                    <a:lnTo>
                      <a:pt x="131" y="11"/>
                    </a:lnTo>
                    <a:lnTo>
                      <a:pt x="131" y="10"/>
                    </a:lnTo>
                    <a:lnTo>
                      <a:pt x="126" y="3"/>
                    </a:lnTo>
                    <a:lnTo>
                      <a:pt x="125" y="2"/>
                    </a:lnTo>
                    <a:lnTo>
                      <a:pt x="124" y="2"/>
                    </a:lnTo>
                    <a:lnTo>
                      <a:pt x="124" y="1"/>
                    </a:lnTo>
                    <a:lnTo>
                      <a:pt x="123" y="1"/>
                    </a:lnTo>
                    <a:lnTo>
                      <a:pt x="122" y="1"/>
                    </a:lnTo>
                    <a:lnTo>
                      <a:pt x="121" y="1"/>
                    </a:lnTo>
                    <a:lnTo>
                      <a:pt x="120" y="1"/>
                    </a:lnTo>
                    <a:lnTo>
                      <a:pt x="119" y="2"/>
                    </a:lnTo>
                    <a:lnTo>
                      <a:pt x="118" y="2"/>
                    </a:lnTo>
                    <a:lnTo>
                      <a:pt x="109" y="7"/>
                    </a:lnTo>
                    <a:lnTo>
                      <a:pt x="108" y="7"/>
                    </a:lnTo>
                    <a:lnTo>
                      <a:pt x="107" y="7"/>
                    </a:lnTo>
                    <a:lnTo>
                      <a:pt x="106" y="7"/>
                    </a:lnTo>
                    <a:lnTo>
                      <a:pt x="105" y="7"/>
                    </a:lnTo>
                    <a:lnTo>
                      <a:pt x="104" y="7"/>
                    </a:lnTo>
                    <a:lnTo>
                      <a:pt x="103" y="7"/>
                    </a:lnTo>
                    <a:lnTo>
                      <a:pt x="102" y="6"/>
                    </a:lnTo>
                    <a:lnTo>
                      <a:pt x="95" y="1"/>
                    </a:lnTo>
                    <a:lnTo>
                      <a:pt x="94" y="0"/>
                    </a:lnTo>
                    <a:lnTo>
                      <a:pt x="93" y="0"/>
                    </a:lnTo>
                    <a:lnTo>
                      <a:pt x="92" y="0"/>
                    </a:lnTo>
                    <a:lnTo>
                      <a:pt x="91" y="0"/>
                    </a:lnTo>
                    <a:lnTo>
                      <a:pt x="90" y="0"/>
                    </a:lnTo>
                    <a:lnTo>
                      <a:pt x="89" y="0"/>
                    </a:lnTo>
                    <a:lnTo>
                      <a:pt x="88" y="0"/>
                    </a:lnTo>
                    <a:lnTo>
                      <a:pt x="87" y="1"/>
                    </a:lnTo>
                    <a:lnTo>
                      <a:pt x="87" y="2"/>
                    </a:lnTo>
                    <a:lnTo>
                      <a:pt x="81" y="8"/>
                    </a:lnTo>
                    <a:lnTo>
                      <a:pt x="80" y="8"/>
                    </a:lnTo>
                    <a:lnTo>
                      <a:pt x="79" y="9"/>
                    </a:lnTo>
                    <a:lnTo>
                      <a:pt x="78" y="9"/>
                    </a:lnTo>
                    <a:lnTo>
                      <a:pt x="77" y="9"/>
                    </a:lnTo>
                    <a:lnTo>
                      <a:pt x="76" y="10"/>
                    </a:lnTo>
                    <a:lnTo>
                      <a:pt x="75" y="9"/>
                    </a:lnTo>
                    <a:lnTo>
                      <a:pt x="74" y="9"/>
                    </a:lnTo>
                    <a:lnTo>
                      <a:pt x="64" y="6"/>
                    </a:lnTo>
                    <a:lnTo>
                      <a:pt x="63" y="5"/>
                    </a:lnTo>
                    <a:lnTo>
                      <a:pt x="62" y="5"/>
                    </a:lnTo>
                    <a:lnTo>
                      <a:pt x="60" y="5"/>
                    </a:lnTo>
                    <a:lnTo>
                      <a:pt x="59" y="6"/>
                    </a:lnTo>
                    <a:lnTo>
                      <a:pt x="58" y="7"/>
                    </a:lnTo>
                    <a:lnTo>
                      <a:pt x="57" y="8"/>
                    </a:lnTo>
                    <a:lnTo>
                      <a:pt x="54" y="16"/>
                    </a:lnTo>
                    <a:lnTo>
                      <a:pt x="53" y="17"/>
                    </a:lnTo>
                    <a:lnTo>
                      <a:pt x="52" y="17"/>
                    </a:lnTo>
                    <a:lnTo>
                      <a:pt x="52" y="18"/>
                    </a:lnTo>
                    <a:lnTo>
                      <a:pt x="51" y="18"/>
                    </a:lnTo>
                    <a:lnTo>
                      <a:pt x="50" y="18"/>
                    </a:lnTo>
                    <a:lnTo>
                      <a:pt x="49" y="18"/>
                    </a:lnTo>
                    <a:lnTo>
                      <a:pt x="48" y="18"/>
                    </a:lnTo>
                    <a:lnTo>
                      <a:pt x="38" y="17"/>
                    </a:lnTo>
                    <a:lnTo>
                      <a:pt x="37" y="17"/>
                    </a:lnTo>
                    <a:lnTo>
                      <a:pt x="36" y="17"/>
                    </a:lnTo>
                    <a:lnTo>
                      <a:pt x="35" y="17"/>
                    </a:lnTo>
                    <a:lnTo>
                      <a:pt x="34" y="18"/>
                    </a:lnTo>
                    <a:lnTo>
                      <a:pt x="33" y="18"/>
                    </a:lnTo>
                    <a:lnTo>
                      <a:pt x="32" y="19"/>
                    </a:lnTo>
                    <a:lnTo>
                      <a:pt x="32" y="20"/>
                    </a:lnTo>
                    <a:lnTo>
                      <a:pt x="32" y="21"/>
                    </a:lnTo>
                    <a:lnTo>
                      <a:pt x="32" y="29"/>
                    </a:lnTo>
                    <a:lnTo>
                      <a:pt x="32" y="30"/>
                    </a:lnTo>
                    <a:lnTo>
                      <a:pt x="31" y="31"/>
                    </a:lnTo>
                    <a:lnTo>
                      <a:pt x="30" y="32"/>
                    </a:lnTo>
                    <a:lnTo>
                      <a:pt x="29" y="32"/>
                    </a:lnTo>
                    <a:lnTo>
                      <a:pt x="28" y="33"/>
                    </a:lnTo>
                    <a:lnTo>
                      <a:pt x="27" y="33"/>
                    </a:lnTo>
                    <a:lnTo>
                      <a:pt x="17" y="34"/>
                    </a:lnTo>
                    <a:lnTo>
                      <a:pt x="16" y="34"/>
                    </a:lnTo>
                    <a:lnTo>
                      <a:pt x="15" y="35"/>
                    </a:lnTo>
                    <a:lnTo>
                      <a:pt x="14" y="35"/>
                    </a:lnTo>
                    <a:lnTo>
                      <a:pt x="14" y="36"/>
                    </a:lnTo>
                    <a:lnTo>
                      <a:pt x="13" y="36"/>
                    </a:lnTo>
                    <a:lnTo>
                      <a:pt x="13" y="37"/>
                    </a:lnTo>
                    <a:lnTo>
                      <a:pt x="13" y="38"/>
                    </a:lnTo>
                    <a:lnTo>
                      <a:pt x="13" y="39"/>
                    </a:lnTo>
                    <a:lnTo>
                      <a:pt x="16" y="47"/>
                    </a:lnTo>
                    <a:lnTo>
                      <a:pt x="17" y="47"/>
                    </a:lnTo>
                    <a:lnTo>
                      <a:pt x="17" y="48"/>
                    </a:lnTo>
                    <a:lnTo>
                      <a:pt x="17" y="49"/>
                    </a:lnTo>
                    <a:lnTo>
                      <a:pt x="16" y="49"/>
                    </a:lnTo>
                    <a:lnTo>
                      <a:pt x="16" y="50"/>
                    </a:lnTo>
                    <a:lnTo>
                      <a:pt x="15" y="51"/>
                    </a:lnTo>
                    <a:lnTo>
                      <a:pt x="14" y="52"/>
                    </a:lnTo>
                    <a:lnTo>
                      <a:pt x="5" y="55"/>
                    </a:lnTo>
                    <a:lnTo>
                      <a:pt x="4" y="56"/>
                    </a:lnTo>
                    <a:lnTo>
                      <a:pt x="3" y="56"/>
                    </a:lnTo>
                    <a:lnTo>
                      <a:pt x="2" y="57"/>
                    </a:lnTo>
                    <a:lnTo>
                      <a:pt x="2" y="58"/>
                    </a:lnTo>
                    <a:lnTo>
                      <a:pt x="2" y="59"/>
                    </a:lnTo>
                    <a:lnTo>
                      <a:pt x="2" y="60"/>
                    </a:lnTo>
                    <a:lnTo>
                      <a:pt x="2" y="61"/>
                    </a:lnTo>
                    <a:lnTo>
                      <a:pt x="3" y="61"/>
                    </a:lnTo>
                    <a:lnTo>
                      <a:pt x="9" y="67"/>
                    </a:lnTo>
                    <a:lnTo>
                      <a:pt x="10" y="68"/>
                    </a:lnTo>
                    <a:lnTo>
                      <a:pt x="10" y="69"/>
                    </a:lnTo>
                    <a:lnTo>
                      <a:pt x="10" y="70"/>
                    </a:lnTo>
                    <a:lnTo>
                      <a:pt x="10" y="71"/>
                    </a:lnTo>
                    <a:lnTo>
                      <a:pt x="9" y="72"/>
                    </a:lnTo>
                    <a:lnTo>
                      <a:pt x="1" y="78"/>
                    </a:lnTo>
                    <a:lnTo>
                      <a:pt x="0" y="79"/>
                    </a:lnTo>
                    <a:lnTo>
                      <a:pt x="0" y="80"/>
                    </a:lnTo>
                    <a:lnTo>
                      <a:pt x="0" y="81"/>
                    </a:lnTo>
                    <a:lnTo>
                      <a:pt x="0" y="82"/>
                    </a:lnTo>
                    <a:lnTo>
                      <a:pt x="1" y="83"/>
                    </a:lnTo>
                    <a:lnTo>
                      <a:pt x="1" y="84"/>
                    </a:lnTo>
                    <a:lnTo>
                      <a:pt x="2" y="84"/>
                    </a:lnTo>
                    <a:lnTo>
                      <a:pt x="11" y="88"/>
                    </a:lnTo>
                    <a:lnTo>
                      <a:pt x="12" y="89"/>
                    </a:lnTo>
                    <a:lnTo>
                      <a:pt x="13" y="90"/>
                    </a:lnTo>
                    <a:lnTo>
                      <a:pt x="13" y="91"/>
                    </a:lnTo>
                    <a:lnTo>
                      <a:pt x="13" y="92"/>
                    </a:lnTo>
                    <a:lnTo>
                      <a:pt x="13" y="93"/>
                    </a:lnTo>
                    <a:lnTo>
                      <a:pt x="8" y="100"/>
                    </a:lnTo>
                    <a:lnTo>
                      <a:pt x="8" y="101"/>
                    </a:lnTo>
                    <a:lnTo>
                      <a:pt x="7" y="102"/>
                    </a:lnTo>
                    <a:lnTo>
                      <a:pt x="8" y="103"/>
                    </a:lnTo>
                    <a:lnTo>
                      <a:pt x="8" y="104"/>
                    </a:lnTo>
                    <a:lnTo>
                      <a:pt x="9" y="105"/>
                    </a:lnTo>
                    <a:lnTo>
                      <a:pt x="10" y="106"/>
                    </a:lnTo>
                    <a:lnTo>
                      <a:pt x="11" y="106"/>
                    </a:lnTo>
                    <a:lnTo>
                      <a:pt x="21" y="108"/>
                    </a:lnTo>
                    <a:lnTo>
                      <a:pt x="22" y="108"/>
                    </a:lnTo>
                    <a:lnTo>
                      <a:pt x="23" y="109"/>
                    </a:lnTo>
                    <a:lnTo>
                      <a:pt x="24" y="109"/>
                    </a:lnTo>
                    <a:lnTo>
                      <a:pt x="24" y="110"/>
                    </a:lnTo>
                    <a:lnTo>
                      <a:pt x="25" y="110"/>
                    </a:lnTo>
                    <a:lnTo>
                      <a:pt x="25" y="111"/>
                    </a:lnTo>
                    <a:lnTo>
                      <a:pt x="25" y="112"/>
                    </a:lnTo>
                    <a:lnTo>
                      <a:pt x="25" y="113"/>
                    </a:lnTo>
                    <a:lnTo>
                      <a:pt x="24" y="120"/>
                    </a:lnTo>
                    <a:lnTo>
                      <a:pt x="23" y="121"/>
                    </a:lnTo>
                    <a:lnTo>
                      <a:pt x="24" y="122"/>
                    </a:lnTo>
                    <a:lnTo>
                      <a:pt x="24" y="123"/>
                    </a:lnTo>
                    <a:lnTo>
                      <a:pt x="25" y="124"/>
                    </a:lnTo>
                    <a:lnTo>
                      <a:pt x="26" y="124"/>
                    </a:lnTo>
                    <a:lnTo>
                      <a:pt x="27" y="124"/>
                    </a:lnTo>
                    <a:lnTo>
                      <a:pt x="28" y="125"/>
                    </a:lnTo>
                    <a:lnTo>
                      <a:pt x="29" y="125"/>
                    </a:lnTo>
                    <a:lnTo>
                      <a:pt x="39" y="125"/>
                    </a:lnTo>
                    <a:lnTo>
                      <a:pt x="40" y="124"/>
                    </a:lnTo>
                    <a:lnTo>
                      <a:pt x="41" y="125"/>
                    </a:lnTo>
                    <a:lnTo>
                      <a:pt x="42" y="125"/>
                    </a:lnTo>
                    <a:lnTo>
                      <a:pt x="43" y="125"/>
                    </a:lnTo>
                    <a:lnTo>
                      <a:pt x="43" y="126"/>
                    </a:lnTo>
                    <a:lnTo>
                      <a:pt x="44" y="126"/>
                    </a:lnTo>
                    <a:lnTo>
                      <a:pt x="44" y="127"/>
                    </a:lnTo>
                    <a:lnTo>
                      <a:pt x="45" y="128"/>
                    </a:lnTo>
                    <a:lnTo>
                      <a:pt x="47" y="135"/>
                    </a:lnTo>
                    <a:lnTo>
                      <a:pt x="47" y="136"/>
                    </a:lnTo>
                    <a:lnTo>
                      <a:pt x="47" y="137"/>
                    </a:lnTo>
                    <a:lnTo>
                      <a:pt x="48" y="137"/>
                    </a:lnTo>
                    <a:lnTo>
                      <a:pt x="49" y="138"/>
                    </a:lnTo>
                    <a:lnTo>
                      <a:pt x="50" y="138"/>
                    </a:lnTo>
                    <a:lnTo>
                      <a:pt x="50" y="139"/>
                    </a:lnTo>
                    <a:lnTo>
                      <a:pt x="51" y="139"/>
                    </a:lnTo>
                    <a:lnTo>
                      <a:pt x="52" y="139"/>
                    </a:lnTo>
                    <a:lnTo>
                      <a:pt x="53" y="139"/>
                    </a:lnTo>
                    <a:lnTo>
                      <a:pt x="54" y="139"/>
                    </a:lnTo>
                    <a:lnTo>
                      <a:pt x="54" y="138"/>
                    </a:lnTo>
                    <a:lnTo>
                      <a:pt x="55" y="138"/>
                    </a:lnTo>
                    <a:lnTo>
                      <a:pt x="56" y="138"/>
                    </a:lnTo>
                    <a:lnTo>
                      <a:pt x="57" y="138"/>
                    </a:lnTo>
                    <a:lnTo>
                      <a:pt x="58" y="138"/>
                    </a:lnTo>
                    <a:lnTo>
                      <a:pt x="58" y="137"/>
                    </a:lnTo>
                    <a:lnTo>
                      <a:pt x="59" y="137"/>
                    </a:lnTo>
                    <a:lnTo>
                      <a:pt x="60" y="137"/>
                    </a:lnTo>
                    <a:lnTo>
                      <a:pt x="61" y="137"/>
                    </a:lnTo>
                    <a:lnTo>
                      <a:pt x="62" y="136"/>
                    </a:lnTo>
                    <a:lnTo>
                      <a:pt x="69" y="124"/>
                    </a:lnTo>
                    <a:lnTo>
                      <a:pt x="67" y="124"/>
                    </a:lnTo>
                    <a:lnTo>
                      <a:pt x="66" y="123"/>
                    </a:lnTo>
                    <a:lnTo>
                      <a:pt x="65" y="123"/>
                    </a:lnTo>
                    <a:lnTo>
                      <a:pt x="64" y="122"/>
                    </a:lnTo>
                    <a:lnTo>
                      <a:pt x="63" y="122"/>
                    </a:lnTo>
                    <a:lnTo>
                      <a:pt x="62" y="121"/>
                    </a:lnTo>
                    <a:lnTo>
                      <a:pt x="60" y="121"/>
                    </a:lnTo>
                    <a:lnTo>
                      <a:pt x="59" y="120"/>
                    </a:lnTo>
                    <a:lnTo>
                      <a:pt x="58" y="120"/>
                    </a:lnTo>
                    <a:lnTo>
                      <a:pt x="57" y="119"/>
                    </a:lnTo>
                    <a:lnTo>
                      <a:pt x="56" y="119"/>
                    </a:lnTo>
                    <a:lnTo>
                      <a:pt x="55" y="118"/>
                    </a:lnTo>
                    <a:lnTo>
                      <a:pt x="54" y="118"/>
                    </a:lnTo>
                    <a:lnTo>
                      <a:pt x="53" y="117"/>
                    </a:lnTo>
                    <a:lnTo>
                      <a:pt x="52" y="116"/>
                    </a:lnTo>
                    <a:lnTo>
                      <a:pt x="51" y="116"/>
                    </a:lnTo>
                    <a:lnTo>
                      <a:pt x="50" y="115"/>
                    </a:lnTo>
                    <a:lnTo>
                      <a:pt x="49" y="114"/>
                    </a:lnTo>
                    <a:lnTo>
                      <a:pt x="48" y="114"/>
                    </a:lnTo>
                    <a:lnTo>
                      <a:pt x="47" y="113"/>
                    </a:lnTo>
                    <a:lnTo>
                      <a:pt x="46" y="113"/>
                    </a:lnTo>
                    <a:lnTo>
                      <a:pt x="45" y="112"/>
                    </a:lnTo>
                    <a:lnTo>
                      <a:pt x="44" y="111"/>
                    </a:lnTo>
                    <a:lnTo>
                      <a:pt x="44" y="110"/>
                    </a:lnTo>
                    <a:lnTo>
                      <a:pt x="43" y="110"/>
                    </a:lnTo>
                    <a:lnTo>
                      <a:pt x="42" y="109"/>
                    </a:lnTo>
                    <a:lnTo>
                      <a:pt x="41" y="108"/>
                    </a:lnTo>
                    <a:lnTo>
                      <a:pt x="40" y="107"/>
                    </a:lnTo>
                    <a:lnTo>
                      <a:pt x="39" y="106"/>
                    </a:lnTo>
                    <a:lnTo>
                      <a:pt x="38" y="105"/>
                    </a:lnTo>
                    <a:lnTo>
                      <a:pt x="37" y="104"/>
                    </a:lnTo>
                    <a:lnTo>
                      <a:pt x="37" y="103"/>
                    </a:lnTo>
                    <a:lnTo>
                      <a:pt x="36" y="102"/>
                    </a:lnTo>
                    <a:lnTo>
                      <a:pt x="35" y="101"/>
                    </a:lnTo>
                    <a:lnTo>
                      <a:pt x="34" y="100"/>
                    </a:lnTo>
                    <a:lnTo>
                      <a:pt x="33" y="99"/>
                    </a:lnTo>
                    <a:lnTo>
                      <a:pt x="33" y="98"/>
                    </a:lnTo>
                    <a:lnTo>
                      <a:pt x="32" y="97"/>
                    </a:lnTo>
                    <a:lnTo>
                      <a:pt x="32" y="96"/>
                    </a:lnTo>
                    <a:lnTo>
                      <a:pt x="31" y="95"/>
                    </a:lnTo>
                    <a:lnTo>
                      <a:pt x="31" y="94"/>
                    </a:lnTo>
                    <a:lnTo>
                      <a:pt x="30" y="94"/>
                    </a:lnTo>
                    <a:lnTo>
                      <a:pt x="29" y="93"/>
                    </a:lnTo>
                    <a:lnTo>
                      <a:pt x="29" y="92"/>
                    </a:lnTo>
                    <a:lnTo>
                      <a:pt x="29" y="91"/>
                    </a:lnTo>
                    <a:lnTo>
                      <a:pt x="28" y="90"/>
                    </a:lnTo>
                    <a:lnTo>
                      <a:pt x="28" y="89"/>
                    </a:lnTo>
                    <a:lnTo>
                      <a:pt x="28" y="88"/>
                    </a:lnTo>
                    <a:lnTo>
                      <a:pt x="27" y="87"/>
                    </a:lnTo>
                    <a:lnTo>
                      <a:pt x="27" y="86"/>
                    </a:lnTo>
                    <a:lnTo>
                      <a:pt x="27" y="85"/>
                    </a:lnTo>
                    <a:lnTo>
                      <a:pt x="27" y="84"/>
                    </a:lnTo>
                    <a:lnTo>
                      <a:pt x="26" y="83"/>
                    </a:lnTo>
                    <a:lnTo>
                      <a:pt x="26" y="82"/>
                    </a:lnTo>
                    <a:lnTo>
                      <a:pt x="26" y="81"/>
                    </a:lnTo>
                    <a:lnTo>
                      <a:pt x="26" y="80"/>
                    </a:lnTo>
                    <a:lnTo>
                      <a:pt x="25" y="79"/>
                    </a:lnTo>
                    <a:lnTo>
                      <a:pt x="25" y="78"/>
                    </a:lnTo>
                    <a:lnTo>
                      <a:pt x="25" y="77"/>
                    </a:lnTo>
                    <a:lnTo>
                      <a:pt x="25" y="76"/>
                    </a:lnTo>
                    <a:lnTo>
                      <a:pt x="25" y="75"/>
                    </a:lnTo>
                    <a:lnTo>
                      <a:pt x="25" y="74"/>
                    </a:lnTo>
                    <a:lnTo>
                      <a:pt x="25" y="72"/>
                    </a:lnTo>
                    <a:lnTo>
                      <a:pt x="25" y="71"/>
                    </a:lnTo>
                    <a:lnTo>
                      <a:pt x="25" y="70"/>
                    </a:lnTo>
                    <a:lnTo>
                      <a:pt x="26" y="68"/>
                    </a:lnTo>
                    <a:lnTo>
                      <a:pt x="26" y="67"/>
                    </a:lnTo>
                    <a:lnTo>
                      <a:pt x="26" y="65"/>
                    </a:lnTo>
                    <a:lnTo>
                      <a:pt x="26" y="64"/>
                    </a:lnTo>
                    <a:lnTo>
                      <a:pt x="27" y="63"/>
                    </a:lnTo>
                    <a:lnTo>
                      <a:pt x="27" y="61"/>
                    </a:lnTo>
                    <a:lnTo>
                      <a:pt x="28" y="60"/>
                    </a:lnTo>
                    <a:lnTo>
                      <a:pt x="28" y="58"/>
                    </a:lnTo>
                    <a:lnTo>
                      <a:pt x="29" y="57"/>
                    </a:lnTo>
                    <a:lnTo>
                      <a:pt x="29" y="56"/>
                    </a:lnTo>
                    <a:lnTo>
                      <a:pt x="30" y="55"/>
                    </a:lnTo>
                    <a:lnTo>
                      <a:pt x="31" y="53"/>
                    </a:lnTo>
                    <a:lnTo>
                      <a:pt x="31" y="52"/>
                    </a:lnTo>
                    <a:lnTo>
                      <a:pt x="32" y="51"/>
                    </a:lnTo>
                    <a:lnTo>
                      <a:pt x="33" y="50"/>
                    </a:lnTo>
                    <a:lnTo>
                      <a:pt x="33" y="48"/>
                    </a:lnTo>
                    <a:lnTo>
                      <a:pt x="34" y="47"/>
                    </a:lnTo>
                    <a:lnTo>
                      <a:pt x="35" y="46"/>
                    </a:lnTo>
                    <a:lnTo>
                      <a:pt x="36" y="45"/>
                    </a:lnTo>
                    <a:lnTo>
                      <a:pt x="37" y="44"/>
                    </a:lnTo>
                    <a:lnTo>
                      <a:pt x="38" y="43"/>
                    </a:lnTo>
                    <a:lnTo>
                      <a:pt x="39" y="42"/>
                    </a:lnTo>
                    <a:lnTo>
                      <a:pt x="40" y="41"/>
                    </a:lnTo>
                    <a:lnTo>
                      <a:pt x="41" y="40"/>
                    </a:lnTo>
                    <a:lnTo>
                      <a:pt x="42" y="39"/>
                    </a:lnTo>
                    <a:lnTo>
                      <a:pt x="43" y="38"/>
                    </a:lnTo>
                    <a:lnTo>
                      <a:pt x="45" y="36"/>
                    </a:lnTo>
                    <a:lnTo>
                      <a:pt x="46" y="36"/>
                    </a:lnTo>
                    <a:lnTo>
                      <a:pt x="47" y="35"/>
                    </a:lnTo>
                    <a:lnTo>
                      <a:pt x="48" y="34"/>
                    </a:lnTo>
                    <a:lnTo>
                      <a:pt x="50" y="33"/>
                    </a:lnTo>
                    <a:lnTo>
                      <a:pt x="51" y="32"/>
                    </a:lnTo>
                    <a:lnTo>
                      <a:pt x="52" y="31"/>
                    </a:lnTo>
                    <a:lnTo>
                      <a:pt x="54" y="30"/>
                    </a:lnTo>
                    <a:lnTo>
                      <a:pt x="55" y="29"/>
                    </a:lnTo>
                    <a:lnTo>
                      <a:pt x="57" y="29"/>
                    </a:lnTo>
                    <a:lnTo>
                      <a:pt x="58" y="28"/>
                    </a:lnTo>
                    <a:lnTo>
                      <a:pt x="60" y="27"/>
                    </a:lnTo>
                    <a:lnTo>
                      <a:pt x="61" y="26"/>
                    </a:lnTo>
                    <a:lnTo>
                      <a:pt x="63" y="26"/>
                    </a:lnTo>
                    <a:lnTo>
                      <a:pt x="64" y="25"/>
                    </a:lnTo>
                    <a:lnTo>
                      <a:pt x="66" y="24"/>
                    </a:lnTo>
                    <a:lnTo>
                      <a:pt x="68" y="24"/>
                    </a:lnTo>
                    <a:lnTo>
                      <a:pt x="69" y="23"/>
                    </a:lnTo>
                    <a:lnTo>
                      <a:pt x="71" y="23"/>
                    </a:lnTo>
                    <a:lnTo>
                      <a:pt x="73" y="22"/>
                    </a:lnTo>
                    <a:lnTo>
                      <a:pt x="74" y="22"/>
                    </a:lnTo>
                    <a:lnTo>
                      <a:pt x="76" y="21"/>
                    </a:lnTo>
                    <a:lnTo>
                      <a:pt x="78" y="21"/>
                    </a:lnTo>
                    <a:lnTo>
                      <a:pt x="80" y="20"/>
                    </a:lnTo>
                    <a:lnTo>
                      <a:pt x="82" y="20"/>
                    </a:lnTo>
                    <a:lnTo>
                      <a:pt x="83" y="20"/>
                    </a:lnTo>
                    <a:lnTo>
                      <a:pt x="85" y="19"/>
                    </a:lnTo>
                    <a:lnTo>
                      <a:pt x="87" y="19"/>
                    </a:lnTo>
                    <a:lnTo>
                      <a:pt x="89" y="19"/>
                    </a:lnTo>
                    <a:lnTo>
                      <a:pt x="91" y="19"/>
                    </a:lnTo>
                    <a:lnTo>
                      <a:pt x="93" y="19"/>
                    </a:lnTo>
                    <a:lnTo>
                      <a:pt x="94" y="18"/>
                    </a:lnTo>
                    <a:lnTo>
                      <a:pt x="97" y="18"/>
                    </a:lnTo>
                    <a:lnTo>
                      <a:pt x="98" y="18"/>
                    </a:lnTo>
                    <a:lnTo>
                      <a:pt x="100" y="18"/>
                    </a:lnTo>
                    <a:lnTo>
                      <a:pt x="102" y="18"/>
                    </a:lnTo>
                    <a:lnTo>
                      <a:pt x="104" y="18"/>
                    </a:lnTo>
                    <a:lnTo>
                      <a:pt x="106" y="18"/>
                    </a:lnTo>
                    <a:lnTo>
                      <a:pt x="108" y="19"/>
                    </a:lnTo>
                    <a:lnTo>
                      <a:pt x="110" y="19"/>
                    </a:lnTo>
                    <a:lnTo>
                      <a:pt x="112" y="19"/>
                    </a:lnTo>
                    <a:lnTo>
                      <a:pt x="114" y="19"/>
                    </a:lnTo>
                    <a:lnTo>
                      <a:pt x="116" y="19"/>
                    </a:lnTo>
                    <a:lnTo>
                      <a:pt x="117" y="20"/>
                    </a:lnTo>
                    <a:lnTo>
                      <a:pt x="119" y="20"/>
                    </a:lnTo>
                    <a:lnTo>
                      <a:pt x="121" y="20"/>
                    </a:lnTo>
                    <a:lnTo>
                      <a:pt x="123" y="21"/>
                    </a:lnTo>
                    <a:lnTo>
                      <a:pt x="124" y="21"/>
                    </a:lnTo>
                    <a:lnTo>
                      <a:pt x="126" y="22"/>
                    </a:lnTo>
                    <a:lnTo>
                      <a:pt x="128" y="22"/>
                    </a:lnTo>
                    <a:lnTo>
                      <a:pt x="130" y="23"/>
                    </a:lnTo>
                    <a:lnTo>
                      <a:pt x="131" y="23"/>
                    </a:lnTo>
                    <a:lnTo>
                      <a:pt x="133" y="24"/>
                    </a:lnTo>
                    <a:lnTo>
                      <a:pt x="134" y="24"/>
                    </a:lnTo>
                    <a:lnTo>
                      <a:pt x="136" y="25"/>
                    </a:lnTo>
                    <a:lnTo>
                      <a:pt x="138" y="26"/>
                    </a:lnTo>
                    <a:lnTo>
                      <a:pt x="139" y="26"/>
                    </a:lnTo>
                    <a:lnTo>
                      <a:pt x="141" y="27"/>
                    </a:lnTo>
                    <a:lnTo>
                      <a:pt x="142" y="28"/>
                    </a:lnTo>
                    <a:lnTo>
                      <a:pt x="144" y="29"/>
                    </a:lnTo>
                    <a:lnTo>
                      <a:pt x="145" y="29"/>
                    </a:lnTo>
                    <a:lnTo>
                      <a:pt x="147" y="30"/>
                    </a:lnTo>
                    <a:lnTo>
                      <a:pt x="148" y="31"/>
                    </a:lnTo>
                    <a:lnTo>
                      <a:pt x="149" y="32"/>
                    </a:lnTo>
                    <a:lnTo>
                      <a:pt x="151" y="33"/>
                    </a:lnTo>
                    <a:lnTo>
                      <a:pt x="152" y="34"/>
                    </a:lnTo>
                    <a:lnTo>
                      <a:pt x="154" y="35"/>
                    </a:lnTo>
                    <a:lnTo>
                      <a:pt x="155" y="36"/>
                    </a:lnTo>
                    <a:lnTo>
                      <a:pt x="156" y="36"/>
                    </a:lnTo>
                    <a:lnTo>
                      <a:pt x="157" y="38"/>
                    </a:lnTo>
                    <a:lnTo>
                      <a:pt x="158" y="39"/>
                    </a:lnTo>
                    <a:lnTo>
                      <a:pt x="159" y="40"/>
                    </a:lnTo>
                    <a:lnTo>
                      <a:pt x="161" y="41"/>
                    </a:lnTo>
                    <a:lnTo>
                      <a:pt x="162" y="42"/>
                    </a:lnTo>
                    <a:lnTo>
                      <a:pt x="163" y="43"/>
                    </a:lnTo>
                    <a:lnTo>
                      <a:pt x="164" y="44"/>
                    </a:lnTo>
                    <a:lnTo>
                      <a:pt x="164" y="45"/>
                    </a:lnTo>
                    <a:lnTo>
                      <a:pt x="165" y="46"/>
                    </a:lnTo>
                    <a:lnTo>
                      <a:pt x="167" y="47"/>
                    </a:lnTo>
                    <a:lnTo>
                      <a:pt x="167" y="48"/>
                    </a:lnTo>
                    <a:lnTo>
                      <a:pt x="168" y="50"/>
                    </a:lnTo>
                    <a:lnTo>
                      <a:pt x="169" y="51"/>
                    </a:lnTo>
                    <a:lnTo>
                      <a:pt x="170" y="52"/>
                    </a:lnTo>
                    <a:lnTo>
                      <a:pt x="170" y="53"/>
                    </a:lnTo>
                    <a:lnTo>
                      <a:pt x="171" y="55"/>
                    </a:lnTo>
                    <a:lnTo>
                      <a:pt x="171" y="56"/>
                    </a:lnTo>
                    <a:lnTo>
                      <a:pt x="172" y="57"/>
                    </a:lnTo>
                    <a:lnTo>
                      <a:pt x="172" y="58"/>
                    </a:lnTo>
                    <a:lnTo>
                      <a:pt x="173" y="60"/>
                    </a:lnTo>
                    <a:lnTo>
                      <a:pt x="174" y="61"/>
                    </a:lnTo>
                    <a:lnTo>
                      <a:pt x="174" y="63"/>
                    </a:lnTo>
                    <a:lnTo>
                      <a:pt x="174" y="64"/>
                    </a:lnTo>
                    <a:lnTo>
                      <a:pt x="175" y="65"/>
                    </a:lnTo>
                    <a:lnTo>
                      <a:pt x="175" y="67"/>
                    </a:lnTo>
                    <a:lnTo>
                      <a:pt x="175" y="68"/>
                    </a:lnTo>
                    <a:lnTo>
                      <a:pt x="175" y="70"/>
                    </a:lnTo>
                    <a:lnTo>
                      <a:pt x="175" y="71"/>
                    </a:lnTo>
                    <a:lnTo>
                      <a:pt x="176" y="72"/>
                    </a:lnTo>
                    <a:lnTo>
                      <a:pt x="176" y="74"/>
                    </a:lnTo>
                    <a:lnTo>
                      <a:pt x="176" y="75"/>
                    </a:lnTo>
                    <a:lnTo>
                      <a:pt x="175" y="77"/>
                    </a:lnTo>
                    <a:lnTo>
                      <a:pt x="175" y="78"/>
                    </a:lnTo>
                    <a:lnTo>
                      <a:pt x="175" y="79"/>
                    </a:lnTo>
                    <a:lnTo>
                      <a:pt x="175" y="81"/>
                    </a:lnTo>
                    <a:lnTo>
                      <a:pt x="175" y="82"/>
                    </a:lnTo>
                    <a:lnTo>
                      <a:pt x="174" y="84"/>
                    </a:lnTo>
                    <a:lnTo>
                      <a:pt x="174" y="85"/>
                    </a:lnTo>
                    <a:lnTo>
                      <a:pt x="174" y="86"/>
                    </a:lnTo>
                    <a:lnTo>
                      <a:pt x="173" y="88"/>
                    </a:lnTo>
                    <a:lnTo>
                      <a:pt x="172" y="89"/>
                    </a:lnTo>
                    <a:lnTo>
                      <a:pt x="172" y="90"/>
                    </a:lnTo>
                    <a:lnTo>
                      <a:pt x="171" y="92"/>
                    </a:lnTo>
                    <a:lnTo>
                      <a:pt x="171" y="93"/>
                    </a:lnTo>
                    <a:lnTo>
                      <a:pt x="170" y="94"/>
                    </a:lnTo>
                    <a:lnTo>
                      <a:pt x="170" y="95"/>
                    </a:lnTo>
                    <a:lnTo>
                      <a:pt x="169" y="97"/>
                    </a:lnTo>
                    <a:lnTo>
                      <a:pt x="168" y="98"/>
                    </a:lnTo>
                    <a:lnTo>
                      <a:pt x="167" y="99"/>
                    </a:lnTo>
                    <a:lnTo>
                      <a:pt x="167" y="100"/>
                    </a:lnTo>
                    <a:lnTo>
                      <a:pt x="165" y="101"/>
                    </a:lnTo>
                    <a:lnTo>
                      <a:pt x="164" y="102"/>
                    </a:lnTo>
                    <a:lnTo>
                      <a:pt x="164" y="104"/>
                    </a:lnTo>
                    <a:lnTo>
                      <a:pt x="163" y="105"/>
                    </a:lnTo>
                    <a:lnTo>
                      <a:pt x="162" y="106"/>
                    </a:lnTo>
                    <a:lnTo>
                      <a:pt x="161" y="107"/>
                    </a:lnTo>
                    <a:lnTo>
                      <a:pt x="159" y="108"/>
                    </a:lnTo>
                    <a:lnTo>
                      <a:pt x="158" y="109"/>
                    </a:lnTo>
                    <a:lnTo>
                      <a:pt x="157" y="110"/>
                    </a:lnTo>
                    <a:lnTo>
                      <a:pt x="156" y="111"/>
                    </a:lnTo>
                    <a:lnTo>
                      <a:pt x="155" y="112"/>
                    </a:lnTo>
                    <a:lnTo>
                      <a:pt x="154" y="113"/>
                    </a:lnTo>
                    <a:lnTo>
                      <a:pt x="152" y="114"/>
                    </a:lnTo>
                    <a:lnTo>
                      <a:pt x="151" y="115"/>
                    </a:lnTo>
                    <a:lnTo>
                      <a:pt x="149" y="116"/>
                    </a:lnTo>
                    <a:lnTo>
                      <a:pt x="148" y="117"/>
                    </a:lnTo>
                    <a:lnTo>
                      <a:pt x="147" y="117"/>
                    </a:lnTo>
                    <a:lnTo>
                      <a:pt x="145" y="118"/>
                    </a:lnTo>
                    <a:lnTo>
                      <a:pt x="144" y="119"/>
                    </a:lnTo>
                    <a:lnTo>
                      <a:pt x="142" y="120"/>
                    </a:lnTo>
                    <a:lnTo>
                      <a:pt x="141" y="121"/>
                    </a:lnTo>
                    <a:lnTo>
                      <a:pt x="139" y="121"/>
                    </a:lnTo>
                    <a:lnTo>
                      <a:pt x="138" y="122"/>
                    </a:lnTo>
                    <a:lnTo>
                      <a:pt x="136" y="123"/>
                    </a:lnTo>
                    <a:lnTo>
                      <a:pt x="134" y="123"/>
                    </a:lnTo>
                    <a:lnTo>
                      <a:pt x="133" y="124"/>
                    </a:lnTo>
                    <a:lnTo>
                      <a:pt x="131" y="124"/>
                    </a:lnTo>
                    <a:lnTo>
                      <a:pt x="130" y="125"/>
                    </a:lnTo>
                    <a:lnTo>
                      <a:pt x="128" y="126"/>
                    </a:lnTo>
                    <a:lnTo>
                      <a:pt x="126" y="126"/>
                    </a:lnTo>
                    <a:lnTo>
                      <a:pt x="124" y="126"/>
                    </a:lnTo>
                    <a:lnTo>
                      <a:pt x="123" y="127"/>
                    </a:lnTo>
                    <a:lnTo>
                      <a:pt x="121" y="127"/>
                    </a:lnTo>
                    <a:lnTo>
                      <a:pt x="119" y="128"/>
                    </a:lnTo>
                    <a:lnTo>
                      <a:pt x="117" y="128"/>
                    </a:lnTo>
                    <a:lnTo>
                      <a:pt x="116" y="128"/>
                    </a:lnTo>
                    <a:lnTo>
                      <a:pt x="114" y="128"/>
                    </a:lnTo>
                    <a:lnTo>
                      <a:pt x="112" y="129"/>
                    </a:lnTo>
                    <a:lnTo>
                      <a:pt x="110" y="129"/>
                    </a:lnTo>
                    <a:lnTo>
                      <a:pt x="108" y="129"/>
                    </a:lnTo>
                    <a:lnTo>
                      <a:pt x="106" y="129"/>
                    </a:lnTo>
                    <a:lnTo>
                      <a:pt x="104" y="129"/>
                    </a:lnTo>
                    <a:lnTo>
                      <a:pt x="102" y="129"/>
                    </a:lnTo>
                    <a:lnTo>
                      <a:pt x="100" y="129"/>
                    </a:lnTo>
                    <a:lnTo>
                      <a:pt x="99" y="129"/>
                    </a:lnTo>
                    <a:lnTo>
                      <a:pt x="98" y="129"/>
                    </a:lnTo>
                    <a:lnTo>
                      <a:pt x="97" y="129"/>
                    </a:lnTo>
                    <a:lnTo>
                      <a:pt x="96" y="129"/>
                    </a:lnTo>
                    <a:lnTo>
                      <a:pt x="95" y="129"/>
                    </a:lnTo>
                    <a:lnTo>
                      <a:pt x="94" y="129"/>
                    </a:lnTo>
                    <a:lnTo>
                      <a:pt x="93" y="129"/>
                    </a:lnTo>
                    <a:lnTo>
                      <a:pt x="92" y="129"/>
                    </a:lnTo>
                    <a:lnTo>
                      <a:pt x="91" y="129"/>
                    </a:lnTo>
                    <a:lnTo>
                      <a:pt x="90" y="129"/>
                    </a:lnTo>
                    <a:lnTo>
                      <a:pt x="89" y="129"/>
                    </a:lnTo>
                    <a:lnTo>
                      <a:pt x="88" y="129"/>
                    </a:lnTo>
                    <a:lnTo>
                      <a:pt x="87" y="129"/>
                    </a:lnTo>
                    <a:lnTo>
                      <a:pt x="86" y="128"/>
                    </a:lnTo>
                    <a:lnTo>
                      <a:pt x="85" y="128"/>
                    </a:lnTo>
                    <a:lnTo>
                      <a:pt x="84" y="128"/>
                    </a:lnTo>
                    <a:lnTo>
                      <a:pt x="83" y="128"/>
                    </a:lnTo>
                    <a:lnTo>
                      <a:pt x="82" y="128"/>
                    </a:lnTo>
                    <a:lnTo>
                      <a:pt x="81" y="128"/>
                    </a:lnTo>
                    <a:lnTo>
                      <a:pt x="80" y="128"/>
                    </a:lnTo>
                    <a:lnTo>
                      <a:pt x="79" y="127"/>
                    </a:lnTo>
                    <a:lnTo>
                      <a:pt x="78" y="127"/>
                    </a:lnTo>
                    <a:lnTo>
                      <a:pt x="77" y="127"/>
                    </a:lnTo>
                    <a:close/>
                  </a:path>
                </a:pathLst>
              </a:custGeom>
              <a:solidFill>
                <a:srgbClr val="000000"/>
              </a:solidFill>
              <a:ln w="9525">
                <a:noFill/>
                <a:round/>
                <a:headEnd/>
                <a:tailEnd/>
              </a:ln>
            </p:spPr>
            <p:txBody>
              <a:bodyPr/>
              <a:lstStyle/>
              <a:p>
                <a:endParaRPr lang="en-US"/>
              </a:p>
            </p:txBody>
          </p:sp>
          <p:sp>
            <p:nvSpPr>
              <p:cNvPr id="40104" name="Freeform 288"/>
              <p:cNvSpPr>
                <a:spLocks/>
              </p:cNvSpPr>
              <p:nvPr/>
            </p:nvSpPr>
            <p:spPr bwMode="auto">
              <a:xfrm>
                <a:off x="2960" y="2246"/>
                <a:ext cx="101" cy="74"/>
              </a:xfrm>
              <a:custGeom>
                <a:avLst/>
                <a:gdLst>
                  <a:gd name="T0" fmla="*/ 55 w 101"/>
                  <a:gd name="T1" fmla="*/ 74 h 74"/>
                  <a:gd name="T2" fmla="*/ 61 w 101"/>
                  <a:gd name="T3" fmla="*/ 73 h 74"/>
                  <a:gd name="T4" fmla="*/ 67 w 101"/>
                  <a:gd name="T5" fmla="*/ 72 h 74"/>
                  <a:gd name="T6" fmla="*/ 73 w 101"/>
                  <a:gd name="T7" fmla="*/ 70 h 74"/>
                  <a:gd name="T8" fmla="*/ 78 w 101"/>
                  <a:gd name="T9" fmla="*/ 68 h 74"/>
                  <a:gd name="T10" fmla="*/ 83 w 101"/>
                  <a:gd name="T11" fmla="*/ 65 h 74"/>
                  <a:gd name="T12" fmla="*/ 88 w 101"/>
                  <a:gd name="T13" fmla="*/ 62 h 74"/>
                  <a:gd name="T14" fmla="*/ 91 w 101"/>
                  <a:gd name="T15" fmla="*/ 59 h 74"/>
                  <a:gd name="T16" fmla="*/ 94 w 101"/>
                  <a:gd name="T17" fmla="*/ 55 h 74"/>
                  <a:gd name="T18" fmla="*/ 97 w 101"/>
                  <a:gd name="T19" fmla="*/ 51 h 74"/>
                  <a:gd name="T20" fmla="*/ 99 w 101"/>
                  <a:gd name="T21" fmla="*/ 46 h 74"/>
                  <a:gd name="T22" fmla="*/ 100 w 101"/>
                  <a:gd name="T23" fmla="*/ 42 h 74"/>
                  <a:gd name="T24" fmla="*/ 101 w 101"/>
                  <a:gd name="T25" fmla="*/ 37 h 74"/>
                  <a:gd name="T26" fmla="*/ 100 w 101"/>
                  <a:gd name="T27" fmla="*/ 32 h 74"/>
                  <a:gd name="T28" fmla="*/ 99 w 101"/>
                  <a:gd name="T29" fmla="*/ 28 h 74"/>
                  <a:gd name="T30" fmla="*/ 97 w 101"/>
                  <a:gd name="T31" fmla="*/ 23 h 74"/>
                  <a:gd name="T32" fmla="*/ 94 w 101"/>
                  <a:gd name="T33" fmla="*/ 20 h 74"/>
                  <a:gd name="T34" fmla="*/ 91 w 101"/>
                  <a:gd name="T35" fmla="*/ 16 h 74"/>
                  <a:gd name="T36" fmla="*/ 88 w 101"/>
                  <a:gd name="T37" fmla="*/ 12 h 74"/>
                  <a:gd name="T38" fmla="*/ 83 w 101"/>
                  <a:gd name="T39" fmla="*/ 9 h 74"/>
                  <a:gd name="T40" fmla="*/ 78 w 101"/>
                  <a:gd name="T41" fmla="*/ 7 h 74"/>
                  <a:gd name="T42" fmla="*/ 73 w 101"/>
                  <a:gd name="T43" fmla="*/ 4 h 74"/>
                  <a:gd name="T44" fmla="*/ 67 w 101"/>
                  <a:gd name="T45" fmla="*/ 2 h 74"/>
                  <a:gd name="T46" fmla="*/ 61 w 101"/>
                  <a:gd name="T47" fmla="*/ 1 h 74"/>
                  <a:gd name="T48" fmla="*/ 55 w 101"/>
                  <a:gd name="T49" fmla="*/ 0 h 74"/>
                  <a:gd name="T50" fmla="*/ 49 w 101"/>
                  <a:gd name="T51" fmla="*/ 0 h 74"/>
                  <a:gd name="T52" fmla="*/ 42 w 101"/>
                  <a:gd name="T53" fmla="*/ 1 h 74"/>
                  <a:gd name="T54" fmla="*/ 36 w 101"/>
                  <a:gd name="T55" fmla="*/ 2 h 74"/>
                  <a:gd name="T56" fmla="*/ 31 w 101"/>
                  <a:gd name="T57" fmla="*/ 3 h 74"/>
                  <a:gd name="T58" fmla="*/ 25 w 101"/>
                  <a:gd name="T59" fmla="*/ 5 h 74"/>
                  <a:gd name="T60" fmla="*/ 20 w 101"/>
                  <a:gd name="T61" fmla="*/ 7 h 74"/>
                  <a:gd name="T62" fmla="*/ 16 w 101"/>
                  <a:gd name="T63" fmla="*/ 10 h 74"/>
                  <a:gd name="T64" fmla="*/ 11 w 101"/>
                  <a:gd name="T65" fmla="*/ 14 h 74"/>
                  <a:gd name="T66" fmla="*/ 8 w 101"/>
                  <a:gd name="T67" fmla="*/ 17 h 74"/>
                  <a:gd name="T68" fmla="*/ 5 w 101"/>
                  <a:gd name="T69" fmla="*/ 21 h 74"/>
                  <a:gd name="T70" fmla="*/ 3 w 101"/>
                  <a:gd name="T71" fmla="*/ 25 h 74"/>
                  <a:gd name="T72" fmla="*/ 1 w 101"/>
                  <a:gd name="T73" fmla="*/ 30 h 74"/>
                  <a:gd name="T74" fmla="*/ 0 w 101"/>
                  <a:gd name="T75" fmla="*/ 34 h 74"/>
                  <a:gd name="T76" fmla="*/ 0 w 101"/>
                  <a:gd name="T77" fmla="*/ 39 h 74"/>
                  <a:gd name="T78" fmla="*/ 1 w 101"/>
                  <a:gd name="T79" fmla="*/ 44 h 74"/>
                  <a:gd name="T80" fmla="*/ 2 w 101"/>
                  <a:gd name="T81" fmla="*/ 48 h 74"/>
                  <a:gd name="T82" fmla="*/ 4 w 101"/>
                  <a:gd name="T83" fmla="*/ 52 h 74"/>
                  <a:gd name="T84" fmla="*/ 7 w 101"/>
                  <a:gd name="T85" fmla="*/ 56 h 74"/>
                  <a:gd name="T86" fmla="*/ 11 w 101"/>
                  <a:gd name="T87" fmla="*/ 60 h 74"/>
                  <a:gd name="T88" fmla="*/ 15 w 101"/>
                  <a:gd name="T89" fmla="*/ 63 h 74"/>
                  <a:gd name="T90" fmla="*/ 19 w 101"/>
                  <a:gd name="T91" fmla="*/ 66 h 74"/>
                  <a:gd name="T92" fmla="*/ 24 w 101"/>
                  <a:gd name="T93" fmla="*/ 69 h 74"/>
                  <a:gd name="T94" fmla="*/ 30 w 101"/>
                  <a:gd name="T95" fmla="*/ 71 h 74"/>
                  <a:gd name="T96" fmla="*/ 35 w 101"/>
                  <a:gd name="T97" fmla="*/ 73 h 74"/>
                  <a:gd name="T98" fmla="*/ 41 w 101"/>
                  <a:gd name="T99" fmla="*/ 74 h 74"/>
                  <a:gd name="T100" fmla="*/ 47 w 101"/>
                  <a:gd name="T101" fmla="*/ 74 h 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1"/>
                  <a:gd name="T154" fmla="*/ 0 h 74"/>
                  <a:gd name="T155" fmla="*/ 101 w 101"/>
                  <a:gd name="T156" fmla="*/ 74 h 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1" h="74">
                    <a:moveTo>
                      <a:pt x="50" y="74"/>
                    </a:moveTo>
                    <a:lnTo>
                      <a:pt x="51" y="74"/>
                    </a:lnTo>
                    <a:lnTo>
                      <a:pt x="52" y="74"/>
                    </a:lnTo>
                    <a:lnTo>
                      <a:pt x="54" y="74"/>
                    </a:lnTo>
                    <a:lnTo>
                      <a:pt x="55" y="74"/>
                    </a:lnTo>
                    <a:lnTo>
                      <a:pt x="57" y="74"/>
                    </a:lnTo>
                    <a:lnTo>
                      <a:pt x="58" y="74"/>
                    </a:lnTo>
                    <a:lnTo>
                      <a:pt x="59" y="74"/>
                    </a:lnTo>
                    <a:lnTo>
                      <a:pt x="60" y="74"/>
                    </a:lnTo>
                    <a:lnTo>
                      <a:pt x="61" y="73"/>
                    </a:lnTo>
                    <a:lnTo>
                      <a:pt x="63" y="73"/>
                    </a:lnTo>
                    <a:lnTo>
                      <a:pt x="64" y="73"/>
                    </a:lnTo>
                    <a:lnTo>
                      <a:pt x="65" y="73"/>
                    </a:lnTo>
                    <a:lnTo>
                      <a:pt x="66" y="72"/>
                    </a:lnTo>
                    <a:lnTo>
                      <a:pt x="67" y="72"/>
                    </a:lnTo>
                    <a:lnTo>
                      <a:pt x="69" y="72"/>
                    </a:lnTo>
                    <a:lnTo>
                      <a:pt x="70" y="71"/>
                    </a:lnTo>
                    <a:lnTo>
                      <a:pt x="71" y="71"/>
                    </a:lnTo>
                    <a:lnTo>
                      <a:pt x="72" y="71"/>
                    </a:lnTo>
                    <a:lnTo>
                      <a:pt x="73" y="70"/>
                    </a:lnTo>
                    <a:lnTo>
                      <a:pt x="74" y="70"/>
                    </a:lnTo>
                    <a:lnTo>
                      <a:pt x="75" y="69"/>
                    </a:lnTo>
                    <a:lnTo>
                      <a:pt x="76" y="69"/>
                    </a:lnTo>
                    <a:lnTo>
                      <a:pt x="77" y="68"/>
                    </a:lnTo>
                    <a:lnTo>
                      <a:pt x="78" y="68"/>
                    </a:lnTo>
                    <a:lnTo>
                      <a:pt x="79" y="67"/>
                    </a:lnTo>
                    <a:lnTo>
                      <a:pt x="80" y="67"/>
                    </a:lnTo>
                    <a:lnTo>
                      <a:pt x="81" y="66"/>
                    </a:lnTo>
                    <a:lnTo>
                      <a:pt x="82" y="66"/>
                    </a:lnTo>
                    <a:lnTo>
                      <a:pt x="83" y="65"/>
                    </a:lnTo>
                    <a:lnTo>
                      <a:pt x="84" y="64"/>
                    </a:lnTo>
                    <a:lnTo>
                      <a:pt x="85" y="64"/>
                    </a:lnTo>
                    <a:lnTo>
                      <a:pt x="86" y="63"/>
                    </a:lnTo>
                    <a:lnTo>
                      <a:pt x="88" y="62"/>
                    </a:lnTo>
                    <a:lnTo>
                      <a:pt x="88" y="61"/>
                    </a:lnTo>
                    <a:lnTo>
                      <a:pt x="89" y="61"/>
                    </a:lnTo>
                    <a:lnTo>
                      <a:pt x="90" y="60"/>
                    </a:lnTo>
                    <a:lnTo>
                      <a:pt x="90" y="59"/>
                    </a:lnTo>
                    <a:lnTo>
                      <a:pt x="91" y="59"/>
                    </a:lnTo>
                    <a:lnTo>
                      <a:pt x="92" y="58"/>
                    </a:lnTo>
                    <a:lnTo>
                      <a:pt x="92" y="57"/>
                    </a:lnTo>
                    <a:lnTo>
                      <a:pt x="93" y="56"/>
                    </a:lnTo>
                    <a:lnTo>
                      <a:pt x="94" y="55"/>
                    </a:lnTo>
                    <a:lnTo>
                      <a:pt x="95" y="54"/>
                    </a:lnTo>
                    <a:lnTo>
                      <a:pt x="96" y="53"/>
                    </a:lnTo>
                    <a:lnTo>
                      <a:pt x="96" y="52"/>
                    </a:lnTo>
                    <a:lnTo>
                      <a:pt x="97" y="52"/>
                    </a:lnTo>
                    <a:lnTo>
                      <a:pt x="97" y="51"/>
                    </a:lnTo>
                    <a:lnTo>
                      <a:pt x="97" y="50"/>
                    </a:lnTo>
                    <a:lnTo>
                      <a:pt x="98" y="49"/>
                    </a:lnTo>
                    <a:lnTo>
                      <a:pt x="98" y="48"/>
                    </a:lnTo>
                    <a:lnTo>
                      <a:pt x="98" y="47"/>
                    </a:lnTo>
                    <a:lnTo>
                      <a:pt x="99" y="46"/>
                    </a:lnTo>
                    <a:lnTo>
                      <a:pt x="100" y="45"/>
                    </a:lnTo>
                    <a:lnTo>
                      <a:pt x="100" y="44"/>
                    </a:lnTo>
                    <a:lnTo>
                      <a:pt x="100" y="43"/>
                    </a:lnTo>
                    <a:lnTo>
                      <a:pt x="100" y="42"/>
                    </a:lnTo>
                    <a:lnTo>
                      <a:pt x="100" y="41"/>
                    </a:lnTo>
                    <a:lnTo>
                      <a:pt x="100" y="40"/>
                    </a:lnTo>
                    <a:lnTo>
                      <a:pt x="100" y="39"/>
                    </a:lnTo>
                    <a:lnTo>
                      <a:pt x="100" y="38"/>
                    </a:lnTo>
                    <a:lnTo>
                      <a:pt x="101" y="37"/>
                    </a:lnTo>
                    <a:lnTo>
                      <a:pt x="100" y="36"/>
                    </a:lnTo>
                    <a:lnTo>
                      <a:pt x="100" y="35"/>
                    </a:lnTo>
                    <a:lnTo>
                      <a:pt x="100" y="34"/>
                    </a:lnTo>
                    <a:lnTo>
                      <a:pt x="100" y="33"/>
                    </a:lnTo>
                    <a:lnTo>
                      <a:pt x="100" y="32"/>
                    </a:lnTo>
                    <a:lnTo>
                      <a:pt x="100" y="31"/>
                    </a:lnTo>
                    <a:lnTo>
                      <a:pt x="100" y="30"/>
                    </a:lnTo>
                    <a:lnTo>
                      <a:pt x="99" y="29"/>
                    </a:lnTo>
                    <a:lnTo>
                      <a:pt x="99" y="28"/>
                    </a:lnTo>
                    <a:lnTo>
                      <a:pt x="98" y="27"/>
                    </a:lnTo>
                    <a:lnTo>
                      <a:pt x="98" y="26"/>
                    </a:lnTo>
                    <a:lnTo>
                      <a:pt x="98" y="25"/>
                    </a:lnTo>
                    <a:lnTo>
                      <a:pt x="97" y="24"/>
                    </a:lnTo>
                    <a:lnTo>
                      <a:pt x="97" y="23"/>
                    </a:lnTo>
                    <a:lnTo>
                      <a:pt x="96" y="22"/>
                    </a:lnTo>
                    <a:lnTo>
                      <a:pt x="96" y="21"/>
                    </a:lnTo>
                    <a:lnTo>
                      <a:pt x="95" y="20"/>
                    </a:lnTo>
                    <a:lnTo>
                      <a:pt x="94" y="20"/>
                    </a:lnTo>
                    <a:lnTo>
                      <a:pt x="94" y="19"/>
                    </a:lnTo>
                    <a:lnTo>
                      <a:pt x="93" y="18"/>
                    </a:lnTo>
                    <a:lnTo>
                      <a:pt x="92" y="17"/>
                    </a:lnTo>
                    <a:lnTo>
                      <a:pt x="92" y="16"/>
                    </a:lnTo>
                    <a:lnTo>
                      <a:pt x="91" y="16"/>
                    </a:lnTo>
                    <a:lnTo>
                      <a:pt x="90" y="15"/>
                    </a:lnTo>
                    <a:lnTo>
                      <a:pt x="90" y="14"/>
                    </a:lnTo>
                    <a:lnTo>
                      <a:pt x="89" y="14"/>
                    </a:lnTo>
                    <a:lnTo>
                      <a:pt x="88" y="13"/>
                    </a:lnTo>
                    <a:lnTo>
                      <a:pt x="88" y="12"/>
                    </a:lnTo>
                    <a:lnTo>
                      <a:pt x="86" y="11"/>
                    </a:lnTo>
                    <a:lnTo>
                      <a:pt x="85" y="10"/>
                    </a:lnTo>
                    <a:lnTo>
                      <a:pt x="84" y="10"/>
                    </a:lnTo>
                    <a:lnTo>
                      <a:pt x="83" y="9"/>
                    </a:lnTo>
                    <a:lnTo>
                      <a:pt x="82" y="9"/>
                    </a:lnTo>
                    <a:lnTo>
                      <a:pt x="81" y="8"/>
                    </a:lnTo>
                    <a:lnTo>
                      <a:pt x="80" y="7"/>
                    </a:lnTo>
                    <a:lnTo>
                      <a:pt x="79" y="7"/>
                    </a:lnTo>
                    <a:lnTo>
                      <a:pt x="78" y="7"/>
                    </a:lnTo>
                    <a:lnTo>
                      <a:pt x="77" y="6"/>
                    </a:lnTo>
                    <a:lnTo>
                      <a:pt x="76" y="6"/>
                    </a:lnTo>
                    <a:lnTo>
                      <a:pt x="75" y="5"/>
                    </a:lnTo>
                    <a:lnTo>
                      <a:pt x="74" y="5"/>
                    </a:lnTo>
                    <a:lnTo>
                      <a:pt x="73" y="4"/>
                    </a:lnTo>
                    <a:lnTo>
                      <a:pt x="72" y="4"/>
                    </a:lnTo>
                    <a:lnTo>
                      <a:pt x="71" y="3"/>
                    </a:lnTo>
                    <a:lnTo>
                      <a:pt x="70" y="3"/>
                    </a:lnTo>
                    <a:lnTo>
                      <a:pt x="69" y="3"/>
                    </a:lnTo>
                    <a:lnTo>
                      <a:pt x="67" y="2"/>
                    </a:lnTo>
                    <a:lnTo>
                      <a:pt x="66" y="2"/>
                    </a:lnTo>
                    <a:lnTo>
                      <a:pt x="65" y="2"/>
                    </a:lnTo>
                    <a:lnTo>
                      <a:pt x="64" y="2"/>
                    </a:lnTo>
                    <a:lnTo>
                      <a:pt x="63" y="1"/>
                    </a:lnTo>
                    <a:lnTo>
                      <a:pt x="61" y="1"/>
                    </a:lnTo>
                    <a:lnTo>
                      <a:pt x="60" y="1"/>
                    </a:lnTo>
                    <a:lnTo>
                      <a:pt x="59" y="1"/>
                    </a:lnTo>
                    <a:lnTo>
                      <a:pt x="58" y="1"/>
                    </a:lnTo>
                    <a:lnTo>
                      <a:pt x="57" y="0"/>
                    </a:lnTo>
                    <a:lnTo>
                      <a:pt x="55" y="0"/>
                    </a:lnTo>
                    <a:lnTo>
                      <a:pt x="54" y="0"/>
                    </a:lnTo>
                    <a:lnTo>
                      <a:pt x="52" y="0"/>
                    </a:lnTo>
                    <a:lnTo>
                      <a:pt x="51" y="0"/>
                    </a:lnTo>
                    <a:lnTo>
                      <a:pt x="50" y="0"/>
                    </a:lnTo>
                    <a:lnTo>
                      <a:pt x="49" y="0"/>
                    </a:lnTo>
                    <a:lnTo>
                      <a:pt x="47" y="0"/>
                    </a:lnTo>
                    <a:lnTo>
                      <a:pt x="46" y="0"/>
                    </a:lnTo>
                    <a:lnTo>
                      <a:pt x="45" y="0"/>
                    </a:lnTo>
                    <a:lnTo>
                      <a:pt x="44" y="0"/>
                    </a:lnTo>
                    <a:lnTo>
                      <a:pt x="42" y="1"/>
                    </a:lnTo>
                    <a:lnTo>
                      <a:pt x="41" y="1"/>
                    </a:lnTo>
                    <a:lnTo>
                      <a:pt x="40" y="1"/>
                    </a:lnTo>
                    <a:lnTo>
                      <a:pt x="39" y="1"/>
                    </a:lnTo>
                    <a:lnTo>
                      <a:pt x="38" y="1"/>
                    </a:lnTo>
                    <a:lnTo>
                      <a:pt x="36" y="2"/>
                    </a:lnTo>
                    <a:lnTo>
                      <a:pt x="35" y="2"/>
                    </a:lnTo>
                    <a:lnTo>
                      <a:pt x="34" y="2"/>
                    </a:lnTo>
                    <a:lnTo>
                      <a:pt x="33" y="2"/>
                    </a:lnTo>
                    <a:lnTo>
                      <a:pt x="32" y="3"/>
                    </a:lnTo>
                    <a:lnTo>
                      <a:pt x="31" y="3"/>
                    </a:lnTo>
                    <a:lnTo>
                      <a:pt x="30" y="3"/>
                    </a:lnTo>
                    <a:lnTo>
                      <a:pt x="28" y="4"/>
                    </a:lnTo>
                    <a:lnTo>
                      <a:pt x="27" y="4"/>
                    </a:lnTo>
                    <a:lnTo>
                      <a:pt x="26" y="5"/>
                    </a:lnTo>
                    <a:lnTo>
                      <a:pt x="25" y="5"/>
                    </a:lnTo>
                    <a:lnTo>
                      <a:pt x="24" y="6"/>
                    </a:lnTo>
                    <a:lnTo>
                      <a:pt x="23" y="6"/>
                    </a:lnTo>
                    <a:lnTo>
                      <a:pt x="22" y="7"/>
                    </a:lnTo>
                    <a:lnTo>
                      <a:pt x="21" y="7"/>
                    </a:lnTo>
                    <a:lnTo>
                      <a:pt x="20" y="7"/>
                    </a:lnTo>
                    <a:lnTo>
                      <a:pt x="19" y="8"/>
                    </a:lnTo>
                    <a:lnTo>
                      <a:pt x="18" y="9"/>
                    </a:lnTo>
                    <a:lnTo>
                      <a:pt x="17" y="9"/>
                    </a:lnTo>
                    <a:lnTo>
                      <a:pt x="16" y="10"/>
                    </a:lnTo>
                    <a:lnTo>
                      <a:pt x="15" y="11"/>
                    </a:lnTo>
                    <a:lnTo>
                      <a:pt x="14" y="11"/>
                    </a:lnTo>
                    <a:lnTo>
                      <a:pt x="13" y="12"/>
                    </a:lnTo>
                    <a:lnTo>
                      <a:pt x="12" y="13"/>
                    </a:lnTo>
                    <a:lnTo>
                      <a:pt x="11" y="14"/>
                    </a:lnTo>
                    <a:lnTo>
                      <a:pt x="10" y="15"/>
                    </a:lnTo>
                    <a:lnTo>
                      <a:pt x="9" y="16"/>
                    </a:lnTo>
                    <a:lnTo>
                      <a:pt x="8" y="16"/>
                    </a:lnTo>
                    <a:lnTo>
                      <a:pt x="8" y="17"/>
                    </a:lnTo>
                    <a:lnTo>
                      <a:pt x="7" y="18"/>
                    </a:lnTo>
                    <a:lnTo>
                      <a:pt x="7" y="19"/>
                    </a:lnTo>
                    <a:lnTo>
                      <a:pt x="6" y="20"/>
                    </a:lnTo>
                    <a:lnTo>
                      <a:pt x="5" y="20"/>
                    </a:lnTo>
                    <a:lnTo>
                      <a:pt x="5" y="21"/>
                    </a:lnTo>
                    <a:lnTo>
                      <a:pt x="4" y="22"/>
                    </a:lnTo>
                    <a:lnTo>
                      <a:pt x="4" y="23"/>
                    </a:lnTo>
                    <a:lnTo>
                      <a:pt x="3" y="23"/>
                    </a:lnTo>
                    <a:lnTo>
                      <a:pt x="3" y="24"/>
                    </a:lnTo>
                    <a:lnTo>
                      <a:pt x="3" y="25"/>
                    </a:lnTo>
                    <a:lnTo>
                      <a:pt x="2" y="26"/>
                    </a:lnTo>
                    <a:lnTo>
                      <a:pt x="2" y="27"/>
                    </a:lnTo>
                    <a:lnTo>
                      <a:pt x="1" y="28"/>
                    </a:lnTo>
                    <a:lnTo>
                      <a:pt x="1" y="29"/>
                    </a:lnTo>
                    <a:lnTo>
                      <a:pt x="1" y="30"/>
                    </a:lnTo>
                    <a:lnTo>
                      <a:pt x="1" y="31"/>
                    </a:lnTo>
                    <a:lnTo>
                      <a:pt x="0" y="31"/>
                    </a:lnTo>
                    <a:lnTo>
                      <a:pt x="0" y="32"/>
                    </a:lnTo>
                    <a:lnTo>
                      <a:pt x="0" y="33"/>
                    </a:lnTo>
                    <a:lnTo>
                      <a:pt x="0" y="34"/>
                    </a:lnTo>
                    <a:lnTo>
                      <a:pt x="0" y="35"/>
                    </a:lnTo>
                    <a:lnTo>
                      <a:pt x="0" y="36"/>
                    </a:lnTo>
                    <a:lnTo>
                      <a:pt x="0" y="37"/>
                    </a:lnTo>
                    <a:lnTo>
                      <a:pt x="0" y="38"/>
                    </a:lnTo>
                    <a:lnTo>
                      <a:pt x="0" y="39"/>
                    </a:lnTo>
                    <a:lnTo>
                      <a:pt x="0" y="40"/>
                    </a:lnTo>
                    <a:lnTo>
                      <a:pt x="0" y="41"/>
                    </a:lnTo>
                    <a:lnTo>
                      <a:pt x="0" y="42"/>
                    </a:lnTo>
                    <a:lnTo>
                      <a:pt x="0" y="43"/>
                    </a:lnTo>
                    <a:lnTo>
                      <a:pt x="1" y="44"/>
                    </a:lnTo>
                    <a:lnTo>
                      <a:pt x="1" y="45"/>
                    </a:lnTo>
                    <a:lnTo>
                      <a:pt x="1" y="46"/>
                    </a:lnTo>
                    <a:lnTo>
                      <a:pt x="2" y="47"/>
                    </a:lnTo>
                    <a:lnTo>
                      <a:pt x="2" y="48"/>
                    </a:lnTo>
                    <a:lnTo>
                      <a:pt x="3" y="49"/>
                    </a:lnTo>
                    <a:lnTo>
                      <a:pt x="3" y="50"/>
                    </a:lnTo>
                    <a:lnTo>
                      <a:pt x="3" y="51"/>
                    </a:lnTo>
                    <a:lnTo>
                      <a:pt x="4" y="52"/>
                    </a:lnTo>
                    <a:lnTo>
                      <a:pt x="5" y="53"/>
                    </a:lnTo>
                    <a:lnTo>
                      <a:pt x="5" y="54"/>
                    </a:lnTo>
                    <a:lnTo>
                      <a:pt x="6" y="55"/>
                    </a:lnTo>
                    <a:lnTo>
                      <a:pt x="7" y="55"/>
                    </a:lnTo>
                    <a:lnTo>
                      <a:pt x="7" y="56"/>
                    </a:lnTo>
                    <a:lnTo>
                      <a:pt x="8" y="57"/>
                    </a:lnTo>
                    <a:lnTo>
                      <a:pt x="8" y="58"/>
                    </a:lnTo>
                    <a:lnTo>
                      <a:pt x="9" y="59"/>
                    </a:lnTo>
                    <a:lnTo>
                      <a:pt x="10" y="59"/>
                    </a:lnTo>
                    <a:lnTo>
                      <a:pt x="11" y="60"/>
                    </a:lnTo>
                    <a:lnTo>
                      <a:pt x="11" y="61"/>
                    </a:lnTo>
                    <a:lnTo>
                      <a:pt x="12" y="61"/>
                    </a:lnTo>
                    <a:lnTo>
                      <a:pt x="13" y="62"/>
                    </a:lnTo>
                    <a:lnTo>
                      <a:pt x="14" y="63"/>
                    </a:lnTo>
                    <a:lnTo>
                      <a:pt x="15" y="63"/>
                    </a:lnTo>
                    <a:lnTo>
                      <a:pt x="16" y="64"/>
                    </a:lnTo>
                    <a:lnTo>
                      <a:pt x="17" y="65"/>
                    </a:lnTo>
                    <a:lnTo>
                      <a:pt x="18" y="66"/>
                    </a:lnTo>
                    <a:lnTo>
                      <a:pt x="19" y="66"/>
                    </a:lnTo>
                    <a:lnTo>
                      <a:pt x="20" y="67"/>
                    </a:lnTo>
                    <a:lnTo>
                      <a:pt x="21" y="67"/>
                    </a:lnTo>
                    <a:lnTo>
                      <a:pt x="22" y="68"/>
                    </a:lnTo>
                    <a:lnTo>
                      <a:pt x="23" y="68"/>
                    </a:lnTo>
                    <a:lnTo>
                      <a:pt x="24" y="69"/>
                    </a:lnTo>
                    <a:lnTo>
                      <a:pt x="25" y="69"/>
                    </a:lnTo>
                    <a:lnTo>
                      <a:pt x="26" y="70"/>
                    </a:lnTo>
                    <a:lnTo>
                      <a:pt x="27" y="70"/>
                    </a:lnTo>
                    <a:lnTo>
                      <a:pt x="28" y="71"/>
                    </a:lnTo>
                    <a:lnTo>
                      <a:pt x="30" y="71"/>
                    </a:lnTo>
                    <a:lnTo>
                      <a:pt x="31" y="71"/>
                    </a:lnTo>
                    <a:lnTo>
                      <a:pt x="32" y="72"/>
                    </a:lnTo>
                    <a:lnTo>
                      <a:pt x="33" y="72"/>
                    </a:lnTo>
                    <a:lnTo>
                      <a:pt x="34" y="72"/>
                    </a:lnTo>
                    <a:lnTo>
                      <a:pt x="35" y="73"/>
                    </a:lnTo>
                    <a:lnTo>
                      <a:pt x="36" y="73"/>
                    </a:lnTo>
                    <a:lnTo>
                      <a:pt x="38" y="73"/>
                    </a:lnTo>
                    <a:lnTo>
                      <a:pt x="39" y="73"/>
                    </a:lnTo>
                    <a:lnTo>
                      <a:pt x="40" y="74"/>
                    </a:lnTo>
                    <a:lnTo>
                      <a:pt x="41" y="74"/>
                    </a:lnTo>
                    <a:lnTo>
                      <a:pt x="42" y="74"/>
                    </a:lnTo>
                    <a:lnTo>
                      <a:pt x="44" y="74"/>
                    </a:lnTo>
                    <a:lnTo>
                      <a:pt x="45" y="74"/>
                    </a:lnTo>
                    <a:lnTo>
                      <a:pt x="46" y="74"/>
                    </a:lnTo>
                    <a:lnTo>
                      <a:pt x="47" y="74"/>
                    </a:lnTo>
                    <a:lnTo>
                      <a:pt x="49" y="74"/>
                    </a:lnTo>
                    <a:lnTo>
                      <a:pt x="50" y="74"/>
                    </a:lnTo>
                    <a:close/>
                  </a:path>
                </a:pathLst>
              </a:custGeom>
              <a:solidFill>
                <a:srgbClr val="4263BA"/>
              </a:solidFill>
              <a:ln w="9525">
                <a:noFill/>
                <a:round/>
                <a:headEnd/>
                <a:tailEnd/>
              </a:ln>
            </p:spPr>
            <p:txBody>
              <a:bodyPr/>
              <a:lstStyle/>
              <a:p>
                <a:endParaRPr lang="en-US"/>
              </a:p>
            </p:txBody>
          </p:sp>
          <p:sp>
            <p:nvSpPr>
              <p:cNvPr id="40105" name="Freeform 289"/>
              <p:cNvSpPr>
                <a:spLocks/>
              </p:cNvSpPr>
              <p:nvPr/>
            </p:nvSpPr>
            <p:spPr bwMode="auto">
              <a:xfrm>
                <a:off x="2963" y="2254"/>
                <a:ext cx="88" cy="65"/>
              </a:xfrm>
              <a:custGeom>
                <a:avLst/>
                <a:gdLst>
                  <a:gd name="T0" fmla="*/ 48 w 88"/>
                  <a:gd name="T1" fmla="*/ 65 h 65"/>
                  <a:gd name="T2" fmla="*/ 54 w 88"/>
                  <a:gd name="T3" fmla="*/ 64 h 65"/>
                  <a:gd name="T4" fmla="*/ 59 w 88"/>
                  <a:gd name="T5" fmla="*/ 63 h 65"/>
                  <a:gd name="T6" fmla="*/ 63 w 88"/>
                  <a:gd name="T7" fmla="*/ 62 h 65"/>
                  <a:gd name="T8" fmla="*/ 68 w 88"/>
                  <a:gd name="T9" fmla="*/ 60 h 65"/>
                  <a:gd name="T10" fmla="*/ 72 w 88"/>
                  <a:gd name="T11" fmla="*/ 57 h 65"/>
                  <a:gd name="T12" fmla="*/ 76 w 88"/>
                  <a:gd name="T13" fmla="*/ 55 h 65"/>
                  <a:gd name="T14" fmla="*/ 79 w 88"/>
                  <a:gd name="T15" fmla="*/ 51 h 65"/>
                  <a:gd name="T16" fmla="*/ 82 w 88"/>
                  <a:gd name="T17" fmla="*/ 48 h 65"/>
                  <a:gd name="T18" fmla="*/ 85 w 88"/>
                  <a:gd name="T19" fmla="*/ 44 h 65"/>
                  <a:gd name="T20" fmla="*/ 86 w 88"/>
                  <a:gd name="T21" fmla="*/ 41 h 65"/>
                  <a:gd name="T22" fmla="*/ 87 w 88"/>
                  <a:gd name="T23" fmla="*/ 37 h 65"/>
                  <a:gd name="T24" fmla="*/ 88 w 88"/>
                  <a:gd name="T25" fmla="*/ 33 h 65"/>
                  <a:gd name="T26" fmla="*/ 87 w 88"/>
                  <a:gd name="T27" fmla="*/ 28 h 65"/>
                  <a:gd name="T28" fmla="*/ 86 w 88"/>
                  <a:gd name="T29" fmla="*/ 24 h 65"/>
                  <a:gd name="T30" fmla="*/ 85 w 88"/>
                  <a:gd name="T31" fmla="*/ 21 h 65"/>
                  <a:gd name="T32" fmla="*/ 82 w 88"/>
                  <a:gd name="T33" fmla="*/ 17 h 65"/>
                  <a:gd name="T34" fmla="*/ 79 w 88"/>
                  <a:gd name="T35" fmla="*/ 14 h 65"/>
                  <a:gd name="T36" fmla="*/ 76 w 88"/>
                  <a:gd name="T37" fmla="*/ 11 h 65"/>
                  <a:gd name="T38" fmla="*/ 72 w 88"/>
                  <a:gd name="T39" fmla="*/ 8 h 65"/>
                  <a:gd name="T40" fmla="*/ 68 w 88"/>
                  <a:gd name="T41" fmla="*/ 5 h 65"/>
                  <a:gd name="T42" fmla="*/ 63 w 88"/>
                  <a:gd name="T43" fmla="*/ 3 h 65"/>
                  <a:gd name="T44" fmla="*/ 59 w 88"/>
                  <a:gd name="T45" fmla="*/ 2 h 65"/>
                  <a:gd name="T46" fmla="*/ 54 w 88"/>
                  <a:gd name="T47" fmla="*/ 1 h 65"/>
                  <a:gd name="T48" fmla="*/ 48 w 88"/>
                  <a:gd name="T49" fmla="*/ 0 h 65"/>
                  <a:gd name="T50" fmla="*/ 42 w 88"/>
                  <a:gd name="T51" fmla="*/ 0 h 65"/>
                  <a:gd name="T52" fmla="*/ 37 w 88"/>
                  <a:gd name="T53" fmla="*/ 0 h 65"/>
                  <a:gd name="T54" fmla="*/ 31 w 88"/>
                  <a:gd name="T55" fmla="*/ 1 h 65"/>
                  <a:gd name="T56" fmla="*/ 26 w 88"/>
                  <a:gd name="T57" fmla="*/ 2 h 65"/>
                  <a:gd name="T58" fmla="*/ 21 w 88"/>
                  <a:gd name="T59" fmla="*/ 4 h 65"/>
                  <a:gd name="T60" fmla="*/ 17 w 88"/>
                  <a:gd name="T61" fmla="*/ 6 h 65"/>
                  <a:gd name="T62" fmla="*/ 13 w 88"/>
                  <a:gd name="T63" fmla="*/ 9 h 65"/>
                  <a:gd name="T64" fmla="*/ 9 w 88"/>
                  <a:gd name="T65" fmla="*/ 12 h 65"/>
                  <a:gd name="T66" fmla="*/ 6 w 88"/>
                  <a:gd name="T67" fmla="*/ 15 h 65"/>
                  <a:gd name="T68" fmla="*/ 4 w 88"/>
                  <a:gd name="T69" fmla="*/ 18 h 65"/>
                  <a:gd name="T70" fmla="*/ 2 w 88"/>
                  <a:gd name="T71" fmla="*/ 22 h 65"/>
                  <a:gd name="T72" fmla="*/ 0 w 88"/>
                  <a:gd name="T73" fmla="*/ 26 h 65"/>
                  <a:gd name="T74" fmla="*/ 0 w 88"/>
                  <a:gd name="T75" fmla="*/ 30 h 65"/>
                  <a:gd name="T76" fmla="*/ 0 w 88"/>
                  <a:gd name="T77" fmla="*/ 34 h 65"/>
                  <a:gd name="T78" fmla="*/ 0 w 88"/>
                  <a:gd name="T79" fmla="*/ 38 h 65"/>
                  <a:gd name="T80" fmla="*/ 1 w 88"/>
                  <a:gd name="T81" fmla="*/ 42 h 65"/>
                  <a:gd name="T82" fmla="*/ 3 w 88"/>
                  <a:gd name="T83" fmla="*/ 46 h 65"/>
                  <a:gd name="T84" fmla="*/ 6 w 88"/>
                  <a:gd name="T85" fmla="*/ 49 h 65"/>
                  <a:gd name="T86" fmla="*/ 9 w 88"/>
                  <a:gd name="T87" fmla="*/ 53 h 65"/>
                  <a:gd name="T88" fmla="*/ 12 w 88"/>
                  <a:gd name="T89" fmla="*/ 56 h 65"/>
                  <a:gd name="T90" fmla="*/ 16 w 88"/>
                  <a:gd name="T91" fmla="*/ 58 h 65"/>
                  <a:gd name="T92" fmla="*/ 21 w 88"/>
                  <a:gd name="T93" fmla="*/ 60 h 65"/>
                  <a:gd name="T94" fmla="*/ 25 w 88"/>
                  <a:gd name="T95" fmla="*/ 62 h 65"/>
                  <a:gd name="T96" fmla="*/ 30 w 88"/>
                  <a:gd name="T97" fmla="*/ 64 h 65"/>
                  <a:gd name="T98" fmla="*/ 36 w 88"/>
                  <a:gd name="T99" fmla="*/ 65 h 65"/>
                  <a:gd name="T100" fmla="*/ 41 w 88"/>
                  <a:gd name="T101" fmla="*/ 65 h 6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8"/>
                  <a:gd name="T154" fmla="*/ 0 h 65"/>
                  <a:gd name="T155" fmla="*/ 88 w 88"/>
                  <a:gd name="T156" fmla="*/ 65 h 6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8" h="65">
                    <a:moveTo>
                      <a:pt x="44" y="65"/>
                    </a:moveTo>
                    <a:lnTo>
                      <a:pt x="45" y="65"/>
                    </a:lnTo>
                    <a:lnTo>
                      <a:pt x="46" y="65"/>
                    </a:lnTo>
                    <a:lnTo>
                      <a:pt x="47" y="65"/>
                    </a:lnTo>
                    <a:lnTo>
                      <a:pt x="48" y="65"/>
                    </a:lnTo>
                    <a:lnTo>
                      <a:pt x="49" y="65"/>
                    </a:lnTo>
                    <a:lnTo>
                      <a:pt x="50" y="65"/>
                    </a:lnTo>
                    <a:lnTo>
                      <a:pt x="51" y="65"/>
                    </a:lnTo>
                    <a:lnTo>
                      <a:pt x="52" y="65"/>
                    </a:lnTo>
                    <a:lnTo>
                      <a:pt x="54" y="64"/>
                    </a:lnTo>
                    <a:lnTo>
                      <a:pt x="55" y="64"/>
                    </a:lnTo>
                    <a:lnTo>
                      <a:pt x="56" y="64"/>
                    </a:lnTo>
                    <a:lnTo>
                      <a:pt x="58" y="63"/>
                    </a:lnTo>
                    <a:lnTo>
                      <a:pt x="59" y="63"/>
                    </a:lnTo>
                    <a:lnTo>
                      <a:pt x="60" y="63"/>
                    </a:lnTo>
                    <a:lnTo>
                      <a:pt x="61" y="63"/>
                    </a:lnTo>
                    <a:lnTo>
                      <a:pt x="62" y="62"/>
                    </a:lnTo>
                    <a:lnTo>
                      <a:pt x="63" y="62"/>
                    </a:lnTo>
                    <a:lnTo>
                      <a:pt x="64" y="61"/>
                    </a:lnTo>
                    <a:lnTo>
                      <a:pt x="65" y="61"/>
                    </a:lnTo>
                    <a:lnTo>
                      <a:pt x="66" y="60"/>
                    </a:lnTo>
                    <a:lnTo>
                      <a:pt x="67" y="60"/>
                    </a:lnTo>
                    <a:lnTo>
                      <a:pt x="68" y="60"/>
                    </a:lnTo>
                    <a:lnTo>
                      <a:pt x="69" y="59"/>
                    </a:lnTo>
                    <a:lnTo>
                      <a:pt x="70" y="59"/>
                    </a:lnTo>
                    <a:lnTo>
                      <a:pt x="71" y="58"/>
                    </a:lnTo>
                    <a:lnTo>
                      <a:pt x="72" y="57"/>
                    </a:lnTo>
                    <a:lnTo>
                      <a:pt x="73" y="57"/>
                    </a:lnTo>
                    <a:lnTo>
                      <a:pt x="74" y="56"/>
                    </a:lnTo>
                    <a:lnTo>
                      <a:pt x="75" y="56"/>
                    </a:lnTo>
                    <a:lnTo>
                      <a:pt x="75" y="55"/>
                    </a:lnTo>
                    <a:lnTo>
                      <a:pt x="76" y="55"/>
                    </a:lnTo>
                    <a:lnTo>
                      <a:pt x="77" y="54"/>
                    </a:lnTo>
                    <a:lnTo>
                      <a:pt x="78" y="53"/>
                    </a:lnTo>
                    <a:lnTo>
                      <a:pt x="79" y="52"/>
                    </a:lnTo>
                    <a:lnTo>
                      <a:pt x="79" y="51"/>
                    </a:lnTo>
                    <a:lnTo>
                      <a:pt x="80" y="51"/>
                    </a:lnTo>
                    <a:lnTo>
                      <a:pt x="80" y="50"/>
                    </a:lnTo>
                    <a:lnTo>
                      <a:pt x="81" y="49"/>
                    </a:lnTo>
                    <a:lnTo>
                      <a:pt x="82" y="49"/>
                    </a:lnTo>
                    <a:lnTo>
                      <a:pt x="82" y="48"/>
                    </a:lnTo>
                    <a:lnTo>
                      <a:pt x="83" y="47"/>
                    </a:lnTo>
                    <a:lnTo>
                      <a:pt x="83" y="46"/>
                    </a:lnTo>
                    <a:lnTo>
                      <a:pt x="84" y="45"/>
                    </a:lnTo>
                    <a:lnTo>
                      <a:pt x="85" y="44"/>
                    </a:lnTo>
                    <a:lnTo>
                      <a:pt x="85" y="43"/>
                    </a:lnTo>
                    <a:lnTo>
                      <a:pt x="86" y="42"/>
                    </a:lnTo>
                    <a:lnTo>
                      <a:pt x="86" y="41"/>
                    </a:lnTo>
                    <a:lnTo>
                      <a:pt x="86" y="40"/>
                    </a:lnTo>
                    <a:lnTo>
                      <a:pt x="87" y="39"/>
                    </a:lnTo>
                    <a:lnTo>
                      <a:pt x="87" y="38"/>
                    </a:lnTo>
                    <a:lnTo>
                      <a:pt x="87" y="37"/>
                    </a:lnTo>
                    <a:lnTo>
                      <a:pt x="87" y="36"/>
                    </a:lnTo>
                    <a:lnTo>
                      <a:pt x="87" y="35"/>
                    </a:lnTo>
                    <a:lnTo>
                      <a:pt x="87" y="34"/>
                    </a:lnTo>
                    <a:lnTo>
                      <a:pt x="87" y="33"/>
                    </a:lnTo>
                    <a:lnTo>
                      <a:pt x="88" y="33"/>
                    </a:lnTo>
                    <a:lnTo>
                      <a:pt x="87" y="32"/>
                    </a:lnTo>
                    <a:lnTo>
                      <a:pt x="87" y="31"/>
                    </a:lnTo>
                    <a:lnTo>
                      <a:pt x="87" y="30"/>
                    </a:lnTo>
                    <a:lnTo>
                      <a:pt x="87" y="29"/>
                    </a:lnTo>
                    <a:lnTo>
                      <a:pt x="87" y="28"/>
                    </a:lnTo>
                    <a:lnTo>
                      <a:pt x="87" y="27"/>
                    </a:lnTo>
                    <a:lnTo>
                      <a:pt x="87" y="26"/>
                    </a:lnTo>
                    <a:lnTo>
                      <a:pt x="86" y="25"/>
                    </a:lnTo>
                    <a:lnTo>
                      <a:pt x="86" y="24"/>
                    </a:lnTo>
                    <a:lnTo>
                      <a:pt x="86" y="23"/>
                    </a:lnTo>
                    <a:lnTo>
                      <a:pt x="85" y="22"/>
                    </a:lnTo>
                    <a:lnTo>
                      <a:pt x="85" y="21"/>
                    </a:lnTo>
                    <a:lnTo>
                      <a:pt x="84" y="20"/>
                    </a:lnTo>
                    <a:lnTo>
                      <a:pt x="83" y="19"/>
                    </a:lnTo>
                    <a:lnTo>
                      <a:pt x="83" y="18"/>
                    </a:lnTo>
                    <a:lnTo>
                      <a:pt x="82" y="17"/>
                    </a:lnTo>
                    <a:lnTo>
                      <a:pt x="82" y="16"/>
                    </a:lnTo>
                    <a:lnTo>
                      <a:pt x="81" y="16"/>
                    </a:lnTo>
                    <a:lnTo>
                      <a:pt x="80" y="15"/>
                    </a:lnTo>
                    <a:lnTo>
                      <a:pt x="80" y="14"/>
                    </a:lnTo>
                    <a:lnTo>
                      <a:pt x="79" y="14"/>
                    </a:lnTo>
                    <a:lnTo>
                      <a:pt x="79" y="13"/>
                    </a:lnTo>
                    <a:lnTo>
                      <a:pt x="78" y="12"/>
                    </a:lnTo>
                    <a:lnTo>
                      <a:pt x="77" y="11"/>
                    </a:lnTo>
                    <a:lnTo>
                      <a:pt x="76" y="11"/>
                    </a:lnTo>
                    <a:lnTo>
                      <a:pt x="75" y="10"/>
                    </a:lnTo>
                    <a:lnTo>
                      <a:pt x="74" y="9"/>
                    </a:lnTo>
                    <a:lnTo>
                      <a:pt x="73" y="8"/>
                    </a:lnTo>
                    <a:lnTo>
                      <a:pt x="72" y="8"/>
                    </a:lnTo>
                    <a:lnTo>
                      <a:pt x="71" y="7"/>
                    </a:lnTo>
                    <a:lnTo>
                      <a:pt x="70" y="6"/>
                    </a:lnTo>
                    <a:lnTo>
                      <a:pt x="69" y="6"/>
                    </a:lnTo>
                    <a:lnTo>
                      <a:pt x="68" y="5"/>
                    </a:lnTo>
                    <a:lnTo>
                      <a:pt x="67" y="5"/>
                    </a:lnTo>
                    <a:lnTo>
                      <a:pt x="66" y="4"/>
                    </a:lnTo>
                    <a:lnTo>
                      <a:pt x="65" y="4"/>
                    </a:lnTo>
                    <a:lnTo>
                      <a:pt x="64" y="4"/>
                    </a:lnTo>
                    <a:lnTo>
                      <a:pt x="63" y="3"/>
                    </a:lnTo>
                    <a:lnTo>
                      <a:pt x="62" y="3"/>
                    </a:lnTo>
                    <a:lnTo>
                      <a:pt x="61" y="2"/>
                    </a:lnTo>
                    <a:lnTo>
                      <a:pt x="60" y="2"/>
                    </a:lnTo>
                    <a:lnTo>
                      <a:pt x="59" y="2"/>
                    </a:lnTo>
                    <a:lnTo>
                      <a:pt x="58" y="1"/>
                    </a:lnTo>
                    <a:lnTo>
                      <a:pt x="56" y="1"/>
                    </a:lnTo>
                    <a:lnTo>
                      <a:pt x="55" y="1"/>
                    </a:lnTo>
                    <a:lnTo>
                      <a:pt x="54" y="1"/>
                    </a:lnTo>
                    <a:lnTo>
                      <a:pt x="52" y="0"/>
                    </a:lnTo>
                    <a:lnTo>
                      <a:pt x="51" y="0"/>
                    </a:lnTo>
                    <a:lnTo>
                      <a:pt x="50" y="0"/>
                    </a:lnTo>
                    <a:lnTo>
                      <a:pt x="49" y="0"/>
                    </a:lnTo>
                    <a:lnTo>
                      <a:pt x="48" y="0"/>
                    </a:lnTo>
                    <a:lnTo>
                      <a:pt x="47" y="0"/>
                    </a:lnTo>
                    <a:lnTo>
                      <a:pt x="46" y="0"/>
                    </a:lnTo>
                    <a:lnTo>
                      <a:pt x="45" y="0"/>
                    </a:lnTo>
                    <a:lnTo>
                      <a:pt x="44" y="0"/>
                    </a:lnTo>
                    <a:lnTo>
                      <a:pt x="42" y="0"/>
                    </a:lnTo>
                    <a:lnTo>
                      <a:pt x="41" y="0"/>
                    </a:lnTo>
                    <a:lnTo>
                      <a:pt x="40" y="0"/>
                    </a:lnTo>
                    <a:lnTo>
                      <a:pt x="39" y="0"/>
                    </a:lnTo>
                    <a:lnTo>
                      <a:pt x="38" y="0"/>
                    </a:lnTo>
                    <a:lnTo>
                      <a:pt x="37" y="0"/>
                    </a:lnTo>
                    <a:lnTo>
                      <a:pt x="36" y="0"/>
                    </a:lnTo>
                    <a:lnTo>
                      <a:pt x="35" y="0"/>
                    </a:lnTo>
                    <a:lnTo>
                      <a:pt x="33" y="1"/>
                    </a:lnTo>
                    <a:lnTo>
                      <a:pt x="32" y="1"/>
                    </a:lnTo>
                    <a:lnTo>
                      <a:pt x="31" y="1"/>
                    </a:lnTo>
                    <a:lnTo>
                      <a:pt x="30" y="1"/>
                    </a:lnTo>
                    <a:lnTo>
                      <a:pt x="29" y="1"/>
                    </a:lnTo>
                    <a:lnTo>
                      <a:pt x="28" y="2"/>
                    </a:lnTo>
                    <a:lnTo>
                      <a:pt x="27" y="2"/>
                    </a:lnTo>
                    <a:lnTo>
                      <a:pt x="26" y="2"/>
                    </a:lnTo>
                    <a:lnTo>
                      <a:pt x="25" y="3"/>
                    </a:lnTo>
                    <a:lnTo>
                      <a:pt x="24" y="3"/>
                    </a:lnTo>
                    <a:lnTo>
                      <a:pt x="23" y="3"/>
                    </a:lnTo>
                    <a:lnTo>
                      <a:pt x="22" y="4"/>
                    </a:lnTo>
                    <a:lnTo>
                      <a:pt x="21" y="4"/>
                    </a:lnTo>
                    <a:lnTo>
                      <a:pt x="20" y="5"/>
                    </a:lnTo>
                    <a:lnTo>
                      <a:pt x="19" y="5"/>
                    </a:lnTo>
                    <a:lnTo>
                      <a:pt x="18" y="6"/>
                    </a:lnTo>
                    <a:lnTo>
                      <a:pt x="17" y="6"/>
                    </a:lnTo>
                    <a:lnTo>
                      <a:pt x="16" y="7"/>
                    </a:lnTo>
                    <a:lnTo>
                      <a:pt x="15" y="7"/>
                    </a:lnTo>
                    <a:lnTo>
                      <a:pt x="14" y="8"/>
                    </a:lnTo>
                    <a:lnTo>
                      <a:pt x="13" y="9"/>
                    </a:lnTo>
                    <a:lnTo>
                      <a:pt x="12" y="10"/>
                    </a:lnTo>
                    <a:lnTo>
                      <a:pt x="11" y="11"/>
                    </a:lnTo>
                    <a:lnTo>
                      <a:pt x="10" y="11"/>
                    </a:lnTo>
                    <a:lnTo>
                      <a:pt x="9" y="12"/>
                    </a:lnTo>
                    <a:lnTo>
                      <a:pt x="8" y="13"/>
                    </a:lnTo>
                    <a:lnTo>
                      <a:pt x="8" y="14"/>
                    </a:lnTo>
                    <a:lnTo>
                      <a:pt x="7" y="14"/>
                    </a:lnTo>
                    <a:lnTo>
                      <a:pt x="6" y="15"/>
                    </a:lnTo>
                    <a:lnTo>
                      <a:pt x="6" y="16"/>
                    </a:lnTo>
                    <a:lnTo>
                      <a:pt x="5" y="16"/>
                    </a:lnTo>
                    <a:lnTo>
                      <a:pt x="5" y="17"/>
                    </a:lnTo>
                    <a:lnTo>
                      <a:pt x="4" y="18"/>
                    </a:lnTo>
                    <a:lnTo>
                      <a:pt x="3" y="19"/>
                    </a:lnTo>
                    <a:lnTo>
                      <a:pt x="3" y="20"/>
                    </a:lnTo>
                    <a:lnTo>
                      <a:pt x="2" y="21"/>
                    </a:lnTo>
                    <a:lnTo>
                      <a:pt x="2" y="22"/>
                    </a:lnTo>
                    <a:lnTo>
                      <a:pt x="1" y="23"/>
                    </a:lnTo>
                    <a:lnTo>
                      <a:pt x="1" y="24"/>
                    </a:lnTo>
                    <a:lnTo>
                      <a:pt x="0" y="25"/>
                    </a:lnTo>
                    <a:lnTo>
                      <a:pt x="0" y="26"/>
                    </a:lnTo>
                    <a:lnTo>
                      <a:pt x="0" y="27"/>
                    </a:lnTo>
                    <a:lnTo>
                      <a:pt x="0" y="28"/>
                    </a:lnTo>
                    <a:lnTo>
                      <a:pt x="0" y="29"/>
                    </a:lnTo>
                    <a:lnTo>
                      <a:pt x="0" y="30"/>
                    </a:lnTo>
                    <a:lnTo>
                      <a:pt x="0" y="31"/>
                    </a:lnTo>
                    <a:lnTo>
                      <a:pt x="0" y="32"/>
                    </a:lnTo>
                    <a:lnTo>
                      <a:pt x="0" y="33"/>
                    </a:lnTo>
                    <a:lnTo>
                      <a:pt x="0" y="34"/>
                    </a:lnTo>
                    <a:lnTo>
                      <a:pt x="0" y="35"/>
                    </a:lnTo>
                    <a:lnTo>
                      <a:pt x="0" y="36"/>
                    </a:lnTo>
                    <a:lnTo>
                      <a:pt x="0" y="37"/>
                    </a:lnTo>
                    <a:lnTo>
                      <a:pt x="0" y="38"/>
                    </a:lnTo>
                    <a:lnTo>
                      <a:pt x="0" y="39"/>
                    </a:lnTo>
                    <a:lnTo>
                      <a:pt x="0" y="40"/>
                    </a:lnTo>
                    <a:lnTo>
                      <a:pt x="1" y="41"/>
                    </a:lnTo>
                    <a:lnTo>
                      <a:pt x="1" y="42"/>
                    </a:lnTo>
                    <a:lnTo>
                      <a:pt x="2" y="43"/>
                    </a:lnTo>
                    <a:lnTo>
                      <a:pt x="2" y="44"/>
                    </a:lnTo>
                    <a:lnTo>
                      <a:pt x="3" y="45"/>
                    </a:lnTo>
                    <a:lnTo>
                      <a:pt x="3" y="46"/>
                    </a:lnTo>
                    <a:lnTo>
                      <a:pt x="4" y="47"/>
                    </a:lnTo>
                    <a:lnTo>
                      <a:pt x="5" y="48"/>
                    </a:lnTo>
                    <a:lnTo>
                      <a:pt x="5" y="49"/>
                    </a:lnTo>
                    <a:lnTo>
                      <a:pt x="6" y="49"/>
                    </a:lnTo>
                    <a:lnTo>
                      <a:pt x="6" y="50"/>
                    </a:lnTo>
                    <a:lnTo>
                      <a:pt x="7" y="51"/>
                    </a:lnTo>
                    <a:lnTo>
                      <a:pt x="8" y="51"/>
                    </a:lnTo>
                    <a:lnTo>
                      <a:pt x="8" y="52"/>
                    </a:lnTo>
                    <a:lnTo>
                      <a:pt x="9" y="53"/>
                    </a:lnTo>
                    <a:lnTo>
                      <a:pt x="10" y="54"/>
                    </a:lnTo>
                    <a:lnTo>
                      <a:pt x="11" y="55"/>
                    </a:lnTo>
                    <a:lnTo>
                      <a:pt x="12" y="55"/>
                    </a:lnTo>
                    <a:lnTo>
                      <a:pt x="12" y="56"/>
                    </a:lnTo>
                    <a:lnTo>
                      <a:pt x="13" y="56"/>
                    </a:lnTo>
                    <a:lnTo>
                      <a:pt x="14" y="57"/>
                    </a:lnTo>
                    <a:lnTo>
                      <a:pt x="15" y="58"/>
                    </a:lnTo>
                    <a:lnTo>
                      <a:pt x="16" y="58"/>
                    </a:lnTo>
                    <a:lnTo>
                      <a:pt x="17" y="59"/>
                    </a:lnTo>
                    <a:lnTo>
                      <a:pt x="18" y="59"/>
                    </a:lnTo>
                    <a:lnTo>
                      <a:pt x="19" y="60"/>
                    </a:lnTo>
                    <a:lnTo>
                      <a:pt x="20" y="60"/>
                    </a:lnTo>
                    <a:lnTo>
                      <a:pt x="21" y="60"/>
                    </a:lnTo>
                    <a:lnTo>
                      <a:pt x="21" y="61"/>
                    </a:lnTo>
                    <a:lnTo>
                      <a:pt x="22" y="61"/>
                    </a:lnTo>
                    <a:lnTo>
                      <a:pt x="23" y="62"/>
                    </a:lnTo>
                    <a:lnTo>
                      <a:pt x="24" y="62"/>
                    </a:lnTo>
                    <a:lnTo>
                      <a:pt x="25" y="62"/>
                    </a:lnTo>
                    <a:lnTo>
                      <a:pt x="26" y="63"/>
                    </a:lnTo>
                    <a:lnTo>
                      <a:pt x="27" y="63"/>
                    </a:lnTo>
                    <a:lnTo>
                      <a:pt x="28" y="63"/>
                    </a:lnTo>
                    <a:lnTo>
                      <a:pt x="29" y="63"/>
                    </a:lnTo>
                    <a:lnTo>
                      <a:pt x="30" y="64"/>
                    </a:lnTo>
                    <a:lnTo>
                      <a:pt x="31" y="64"/>
                    </a:lnTo>
                    <a:lnTo>
                      <a:pt x="32" y="64"/>
                    </a:lnTo>
                    <a:lnTo>
                      <a:pt x="33" y="64"/>
                    </a:lnTo>
                    <a:lnTo>
                      <a:pt x="35" y="65"/>
                    </a:lnTo>
                    <a:lnTo>
                      <a:pt x="36" y="65"/>
                    </a:lnTo>
                    <a:lnTo>
                      <a:pt x="37" y="65"/>
                    </a:lnTo>
                    <a:lnTo>
                      <a:pt x="38" y="65"/>
                    </a:lnTo>
                    <a:lnTo>
                      <a:pt x="39" y="65"/>
                    </a:lnTo>
                    <a:lnTo>
                      <a:pt x="40" y="65"/>
                    </a:lnTo>
                    <a:lnTo>
                      <a:pt x="41" y="65"/>
                    </a:lnTo>
                    <a:lnTo>
                      <a:pt x="42" y="65"/>
                    </a:lnTo>
                    <a:lnTo>
                      <a:pt x="44" y="65"/>
                    </a:lnTo>
                    <a:close/>
                  </a:path>
                </a:pathLst>
              </a:custGeom>
              <a:solidFill>
                <a:srgbClr val="6380C7"/>
              </a:solidFill>
              <a:ln w="9525">
                <a:noFill/>
                <a:round/>
                <a:headEnd/>
                <a:tailEnd/>
              </a:ln>
            </p:spPr>
            <p:txBody>
              <a:bodyPr/>
              <a:lstStyle/>
              <a:p>
                <a:endParaRPr lang="en-US"/>
              </a:p>
            </p:txBody>
          </p:sp>
          <p:sp>
            <p:nvSpPr>
              <p:cNvPr id="40106" name="Freeform 290"/>
              <p:cNvSpPr>
                <a:spLocks/>
              </p:cNvSpPr>
              <p:nvPr/>
            </p:nvSpPr>
            <p:spPr bwMode="auto">
              <a:xfrm>
                <a:off x="2965" y="2262"/>
                <a:ext cx="76" cy="56"/>
              </a:xfrm>
              <a:custGeom>
                <a:avLst/>
                <a:gdLst>
                  <a:gd name="T0" fmla="*/ 42 w 76"/>
                  <a:gd name="T1" fmla="*/ 56 h 56"/>
                  <a:gd name="T2" fmla="*/ 46 w 76"/>
                  <a:gd name="T3" fmla="*/ 55 h 56"/>
                  <a:gd name="T4" fmla="*/ 51 w 76"/>
                  <a:gd name="T5" fmla="*/ 54 h 56"/>
                  <a:gd name="T6" fmla="*/ 55 w 76"/>
                  <a:gd name="T7" fmla="*/ 53 h 56"/>
                  <a:gd name="T8" fmla="*/ 59 w 76"/>
                  <a:gd name="T9" fmla="*/ 51 h 56"/>
                  <a:gd name="T10" fmla="*/ 63 w 76"/>
                  <a:gd name="T11" fmla="*/ 49 h 56"/>
                  <a:gd name="T12" fmla="*/ 66 w 76"/>
                  <a:gd name="T13" fmla="*/ 47 h 56"/>
                  <a:gd name="T14" fmla="*/ 69 w 76"/>
                  <a:gd name="T15" fmla="*/ 44 h 56"/>
                  <a:gd name="T16" fmla="*/ 71 w 76"/>
                  <a:gd name="T17" fmla="*/ 41 h 56"/>
                  <a:gd name="T18" fmla="*/ 73 w 76"/>
                  <a:gd name="T19" fmla="*/ 38 h 56"/>
                  <a:gd name="T20" fmla="*/ 75 w 76"/>
                  <a:gd name="T21" fmla="*/ 35 h 56"/>
                  <a:gd name="T22" fmla="*/ 76 w 76"/>
                  <a:gd name="T23" fmla="*/ 32 h 56"/>
                  <a:gd name="T24" fmla="*/ 76 w 76"/>
                  <a:gd name="T25" fmla="*/ 28 h 56"/>
                  <a:gd name="T26" fmla="*/ 76 w 76"/>
                  <a:gd name="T27" fmla="*/ 24 h 56"/>
                  <a:gd name="T28" fmla="*/ 75 w 76"/>
                  <a:gd name="T29" fmla="*/ 21 h 56"/>
                  <a:gd name="T30" fmla="*/ 73 w 76"/>
                  <a:gd name="T31" fmla="*/ 18 h 56"/>
                  <a:gd name="T32" fmla="*/ 71 w 76"/>
                  <a:gd name="T33" fmla="*/ 14 h 56"/>
                  <a:gd name="T34" fmla="*/ 69 w 76"/>
                  <a:gd name="T35" fmla="*/ 11 h 56"/>
                  <a:gd name="T36" fmla="*/ 66 w 76"/>
                  <a:gd name="T37" fmla="*/ 9 h 56"/>
                  <a:gd name="T38" fmla="*/ 63 w 76"/>
                  <a:gd name="T39" fmla="*/ 7 h 56"/>
                  <a:gd name="T40" fmla="*/ 59 w 76"/>
                  <a:gd name="T41" fmla="*/ 5 h 56"/>
                  <a:gd name="T42" fmla="*/ 55 w 76"/>
                  <a:gd name="T43" fmla="*/ 3 h 56"/>
                  <a:gd name="T44" fmla="*/ 51 w 76"/>
                  <a:gd name="T45" fmla="*/ 2 h 56"/>
                  <a:gd name="T46" fmla="*/ 46 w 76"/>
                  <a:gd name="T47" fmla="*/ 0 h 56"/>
                  <a:gd name="T48" fmla="*/ 42 w 76"/>
                  <a:gd name="T49" fmla="*/ 0 h 56"/>
                  <a:gd name="T50" fmla="*/ 37 w 76"/>
                  <a:gd name="T51" fmla="*/ 0 h 56"/>
                  <a:gd name="T52" fmla="*/ 32 w 76"/>
                  <a:gd name="T53" fmla="*/ 0 h 56"/>
                  <a:gd name="T54" fmla="*/ 27 w 76"/>
                  <a:gd name="T55" fmla="*/ 1 h 56"/>
                  <a:gd name="T56" fmla="*/ 23 w 76"/>
                  <a:gd name="T57" fmla="*/ 2 h 56"/>
                  <a:gd name="T58" fmla="*/ 19 w 76"/>
                  <a:gd name="T59" fmla="*/ 4 h 56"/>
                  <a:gd name="T60" fmla="*/ 15 w 76"/>
                  <a:gd name="T61" fmla="*/ 5 h 56"/>
                  <a:gd name="T62" fmla="*/ 11 w 76"/>
                  <a:gd name="T63" fmla="*/ 7 h 56"/>
                  <a:gd name="T64" fmla="*/ 8 w 76"/>
                  <a:gd name="T65" fmla="*/ 10 h 56"/>
                  <a:gd name="T66" fmla="*/ 6 w 76"/>
                  <a:gd name="T67" fmla="*/ 13 h 56"/>
                  <a:gd name="T68" fmla="*/ 3 w 76"/>
                  <a:gd name="T69" fmla="*/ 16 h 56"/>
                  <a:gd name="T70" fmla="*/ 2 w 76"/>
                  <a:gd name="T71" fmla="*/ 19 h 56"/>
                  <a:gd name="T72" fmla="*/ 0 w 76"/>
                  <a:gd name="T73" fmla="*/ 22 h 56"/>
                  <a:gd name="T74" fmla="*/ 0 w 76"/>
                  <a:gd name="T75" fmla="*/ 26 h 56"/>
                  <a:gd name="T76" fmla="*/ 0 w 76"/>
                  <a:gd name="T77" fmla="*/ 29 h 56"/>
                  <a:gd name="T78" fmla="*/ 0 w 76"/>
                  <a:gd name="T79" fmla="*/ 33 h 56"/>
                  <a:gd name="T80" fmla="*/ 2 w 76"/>
                  <a:gd name="T81" fmla="*/ 36 h 56"/>
                  <a:gd name="T82" fmla="*/ 3 w 76"/>
                  <a:gd name="T83" fmla="*/ 39 h 56"/>
                  <a:gd name="T84" fmla="*/ 5 w 76"/>
                  <a:gd name="T85" fmla="*/ 42 h 56"/>
                  <a:gd name="T86" fmla="*/ 8 w 76"/>
                  <a:gd name="T87" fmla="*/ 45 h 56"/>
                  <a:gd name="T88" fmla="*/ 11 w 76"/>
                  <a:gd name="T89" fmla="*/ 48 h 56"/>
                  <a:gd name="T90" fmla="*/ 14 w 76"/>
                  <a:gd name="T91" fmla="*/ 50 h 56"/>
                  <a:gd name="T92" fmla="*/ 18 w 76"/>
                  <a:gd name="T93" fmla="*/ 52 h 56"/>
                  <a:gd name="T94" fmla="*/ 22 w 76"/>
                  <a:gd name="T95" fmla="*/ 54 h 56"/>
                  <a:gd name="T96" fmla="*/ 26 w 76"/>
                  <a:gd name="T97" fmla="*/ 55 h 56"/>
                  <a:gd name="T98" fmla="*/ 31 w 76"/>
                  <a:gd name="T99" fmla="*/ 56 h 56"/>
                  <a:gd name="T100" fmla="*/ 36 w 76"/>
                  <a:gd name="T101" fmla="*/ 56 h 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6"/>
                  <a:gd name="T154" fmla="*/ 0 h 56"/>
                  <a:gd name="T155" fmla="*/ 76 w 76"/>
                  <a:gd name="T156" fmla="*/ 56 h 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6" h="56">
                    <a:moveTo>
                      <a:pt x="38" y="56"/>
                    </a:moveTo>
                    <a:lnTo>
                      <a:pt x="39" y="56"/>
                    </a:lnTo>
                    <a:lnTo>
                      <a:pt x="40" y="56"/>
                    </a:lnTo>
                    <a:lnTo>
                      <a:pt x="41" y="56"/>
                    </a:lnTo>
                    <a:lnTo>
                      <a:pt x="42" y="56"/>
                    </a:lnTo>
                    <a:lnTo>
                      <a:pt x="43" y="56"/>
                    </a:lnTo>
                    <a:lnTo>
                      <a:pt x="45" y="56"/>
                    </a:lnTo>
                    <a:lnTo>
                      <a:pt x="46" y="55"/>
                    </a:lnTo>
                    <a:lnTo>
                      <a:pt x="47" y="55"/>
                    </a:lnTo>
                    <a:lnTo>
                      <a:pt x="48" y="55"/>
                    </a:lnTo>
                    <a:lnTo>
                      <a:pt x="49" y="55"/>
                    </a:lnTo>
                    <a:lnTo>
                      <a:pt x="50" y="55"/>
                    </a:lnTo>
                    <a:lnTo>
                      <a:pt x="51" y="54"/>
                    </a:lnTo>
                    <a:lnTo>
                      <a:pt x="52" y="54"/>
                    </a:lnTo>
                    <a:lnTo>
                      <a:pt x="53" y="54"/>
                    </a:lnTo>
                    <a:lnTo>
                      <a:pt x="54" y="53"/>
                    </a:lnTo>
                    <a:lnTo>
                      <a:pt x="55" y="53"/>
                    </a:lnTo>
                    <a:lnTo>
                      <a:pt x="56" y="53"/>
                    </a:lnTo>
                    <a:lnTo>
                      <a:pt x="57" y="52"/>
                    </a:lnTo>
                    <a:lnTo>
                      <a:pt x="58" y="52"/>
                    </a:lnTo>
                    <a:lnTo>
                      <a:pt x="59" y="51"/>
                    </a:lnTo>
                    <a:lnTo>
                      <a:pt x="60" y="51"/>
                    </a:lnTo>
                    <a:lnTo>
                      <a:pt x="61" y="50"/>
                    </a:lnTo>
                    <a:lnTo>
                      <a:pt x="62" y="50"/>
                    </a:lnTo>
                    <a:lnTo>
                      <a:pt x="63" y="49"/>
                    </a:lnTo>
                    <a:lnTo>
                      <a:pt x="64" y="48"/>
                    </a:lnTo>
                    <a:lnTo>
                      <a:pt x="65" y="48"/>
                    </a:lnTo>
                    <a:lnTo>
                      <a:pt x="65" y="47"/>
                    </a:lnTo>
                    <a:lnTo>
                      <a:pt x="66" y="47"/>
                    </a:lnTo>
                    <a:lnTo>
                      <a:pt x="66" y="46"/>
                    </a:lnTo>
                    <a:lnTo>
                      <a:pt x="67" y="46"/>
                    </a:lnTo>
                    <a:lnTo>
                      <a:pt x="68" y="45"/>
                    </a:lnTo>
                    <a:lnTo>
                      <a:pt x="69" y="44"/>
                    </a:lnTo>
                    <a:lnTo>
                      <a:pt x="70" y="43"/>
                    </a:lnTo>
                    <a:lnTo>
                      <a:pt x="70" y="42"/>
                    </a:lnTo>
                    <a:lnTo>
                      <a:pt x="71" y="42"/>
                    </a:lnTo>
                    <a:lnTo>
                      <a:pt x="71" y="41"/>
                    </a:lnTo>
                    <a:lnTo>
                      <a:pt x="72" y="41"/>
                    </a:lnTo>
                    <a:lnTo>
                      <a:pt x="72" y="40"/>
                    </a:lnTo>
                    <a:lnTo>
                      <a:pt x="73" y="39"/>
                    </a:lnTo>
                    <a:lnTo>
                      <a:pt x="73" y="38"/>
                    </a:lnTo>
                    <a:lnTo>
                      <a:pt x="74" y="37"/>
                    </a:lnTo>
                    <a:lnTo>
                      <a:pt x="74" y="36"/>
                    </a:lnTo>
                    <a:lnTo>
                      <a:pt x="74" y="35"/>
                    </a:lnTo>
                    <a:lnTo>
                      <a:pt x="75" y="35"/>
                    </a:lnTo>
                    <a:lnTo>
                      <a:pt x="75" y="34"/>
                    </a:lnTo>
                    <a:lnTo>
                      <a:pt x="75" y="33"/>
                    </a:lnTo>
                    <a:lnTo>
                      <a:pt x="76" y="32"/>
                    </a:lnTo>
                    <a:lnTo>
                      <a:pt x="76" y="31"/>
                    </a:lnTo>
                    <a:lnTo>
                      <a:pt x="76" y="30"/>
                    </a:lnTo>
                    <a:lnTo>
                      <a:pt x="76" y="29"/>
                    </a:lnTo>
                    <a:lnTo>
                      <a:pt x="76" y="28"/>
                    </a:lnTo>
                    <a:lnTo>
                      <a:pt x="76" y="27"/>
                    </a:lnTo>
                    <a:lnTo>
                      <a:pt x="76" y="26"/>
                    </a:lnTo>
                    <a:lnTo>
                      <a:pt x="76" y="25"/>
                    </a:lnTo>
                    <a:lnTo>
                      <a:pt x="76" y="24"/>
                    </a:lnTo>
                    <a:lnTo>
                      <a:pt x="75" y="23"/>
                    </a:lnTo>
                    <a:lnTo>
                      <a:pt x="75" y="22"/>
                    </a:lnTo>
                    <a:lnTo>
                      <a:pt x="75" y="21"/>
                    </a:lnTo>
                    <a:lnTo>
                      <a:pt x="74" y="20"/>
                    </a:lnTo>
                    <a:lnTo>
                      <a:pt x="74" y="19"/>
                    </a:lnTo>
                    <a:lnTo>
                      <a:pt x="74" y="18"/>
                    </a:lnTo>
                    <a:lnTo>
                      <a:pt x="73" y="18"/>
                    </a:lnTo>
                    <a:lnTo>
                      <a:pt x="73" y="17"/>
                    </a:lnTo>
                    <a:lnTo>
                      <a:pt x="73" y="16"/>
                    </a:lnTo>
                    <a:lnTo>
                      <a:pt x="72" y="16"/>
                    </a:lnTo>
                    <a:lnTo>
                      <a:pt x="72" y="15"/>
                    </a:lnTo>
                    <a:lnTo>
                      <a:pt x="71" y="14"/>
                    </a:lnTo>
                    <a:lnTo>
                      <a:pt x="70" y="13"/>
                    </a:lnTo>
                    <a:lnTo>
                      <a:pt x="69" y="12"/>
                    </a:lnTo>
                    <a:lnTo>
                      <a:pt x="69" y="11"/>
                    </a:lnTo>
                    <a:lnTo>
                      <a:pt x="68" y="11"/>
                    </a:lnTo>
                    <a:lnTo>
                      <a:pt x="68" y="10"/>
                    </a:lnTo>
                    <a:lnTo>
                      <a:pt x="67" y="10"/>
                    </a:lnTo>
                    <a:lnTo>
                      <a:pt x="66" y="9"/>
                    </a:lnTo>
                    <a:lnTo>
                      <a:pt x="65" y="8"/>
                    </a:lnTo>
                    <a:lnTo>
                      <a:pt x="64" y="7"/>
                    </a:lnTo>
                    <a:lnTo>
                      <a:pt x="63" y="7"/>
                    </a:lnTo>
                    <a:lnTo>
                      <a:pt x="62" y="6"/>
                    </a:lnTo>
                    <a:lnTo>
                      <a:pt x="61" y="6"/>
                    </a:lnTo>
                    <a:lnTo>
                      <a:pt x="61" y="5"/>
                    </a:lnTo>
                    <a:lnTo>
                      <a:pt x="60" y="5"/>
                    </a:lnTo>
                    <a:lnTo>
                      <a:pt x="59" y="5"/>
                    </a:lnTo>
                    <a:lnTo>
                      <a:pt x="58" y="4"/>
                    </a:lnTo>
                    <a:lnTo>
                      <a:pt x="57" y="4"/>
                    </a:lnTo>
                    <a:lnTo>
                      <a:pt x="56" y="3"/>
                    </a:lnTo>
                    <a:lnTo>
                      <a:pt x="55" y="3"/>
                    </a:lnTo>
                    <a:lnTo>
                      <a:pt x="54" y="3"/>
                    </a:lnTo>
                    <a:lnTo>
                      <a:pt x="53" y="2"/>
                    </a:lnTo>
                    <a:lnTo>
                      <a:pt x="52" y="2"/>
                    </a:lnTo>
                    <a:lnTo>
                      <a:pt x="51" y="2"/>
                    </a:lnTo>
                    <a:lnTo>
                      <a:pt x="50" y="1"/>
                    </a:lnTo>
                    <a:lnTo>
                      <a:pt x="49" y="1"/>
                    </a:lnTo>
                    <a:lnTo>
                      <a:pt x="48" y="1"/>
                    </a:lnTo>
                    <a:lnTo>
                      <a:pt x="47" y="1"/>
                    </a:lnTo>
                    <a:lnTo>
                      <a:pt x="46" y="0"/>
                    </a:lnTo>
                    <a:lnTo>
                      <a:pt x="45" y="0"/>
                    </a:lnTo>
                    <a:lnTo>
                      <a:pt x="43" y="0"/>
                    </a:lnTo>
                    <a:lnTo>
                      <a:pt x="42" y="0"/>
                    </a:lnTo>
                    <a:lnTo>
                      <a:pt x="41" y="0"/>
                    </a:lnTo>
                    <a:lnTo>
                      <a:pt x="40" y="0"/>
                    </a:lnTo>
                    <a:lnTo>
                      <a:pt x="39" y="0"/>
                    </a:lnTo>
                    <a:lnTo>
                      <a:pt x="38" y="0"/>
                    </a:lnTo>
                    <a:lnTo>
                      <a:pt x="37" y="0"/>
                    </a:lnTo>
                    <a:lnTo>
                      <a:pt x="36" y="0"/>
                    </a:lnTo>
                    <a:lnTo>
                      <a:pt x="35" y="0"/>
                    </a:lnTo>
                    <a:lnTo>
                      <a:pt x="34" y="0"/>
                    </a:lnTo>
                    <a:lnTo>
                      <a:pt x="33" y="0"/>
                    </a:lnTo>
                    <a:lnTo>
                      <a:pt x="32" y="0"/>
                    </a:lnTo>
                    <a:lnTo>
                      <a:pt x="31" y="0"/>
                    </a:lnTo>
                    <a:lnTo>
                      <a:pt x="30" y="0"/>
                    </a:lnTo>
                    <a:lnTo>
                      <a:pt x="29" y="0"/>
                    </a:lnTo>
                    <a:lnTo>
                      <a:pt x="28" y="1"/>
                    </a:lnTo>
                    <a:lnTo>
                      <a:pt x="27" y="1"/>
                    </a:lnTo>
                    <a:lnTo>
                      <a:pt x="26" y="1"/>
                    </a:lnTo>
                    <a:lnTo>
                      <a:pt x="25" y="2"/>
                    </a:lnTo>
                    <a:lnTo>
                      <a:pt x="24" y="2"/>
                    </a:lnTo>
                    <a:lnTo>
                      <a:pt x="23" y="2"/>
                    </a:lnTo>
                    <a:lnTo>
                      <a:pt x="22" y="2"/>
                    </a:lnTo>
                    <a:lnTo>
                      <a:pt x="21" y="3"/>
                    </a:lnTo>
                    <a:lnTo>
                      <a:pt x="20" y="3"/>
                    </a:lnTo>
                    <a:lnTo>
                      <a:pt x="19" y="3"/>
                    </a:lnTo>
                    <a:lnTo>
                      <a:pt x="19" y="4"/>
                    </a:lnTo>
                    <a:lnTo>
                      <a:pt x="18" y="4"/>
                    </a:lnTo>
                    <a:lnTo>
                      <a:pt x="17" y="4"/>
                    </a:lnTo>
                    <a:lnTo>
                      <a:pt x="17" y="5"/>
                    </a:lnTo>
                    <a:lnTo>
                      <a:pt x="16" y="5"/>
                    </a:lnTo>
                    <a:lnTo>
                      <a:pt x="15" y="5"/>
                    </a:lnTo>
                    <a:lnTo>
                      <a:pt x="14" y="6"/>
                    </a:lnTo>
                    <a:lnTo>
                      <a:pt x="13" y="7"/>
                    </a:lnTo>
                    <a:lnTo>
                      <a:pt x="12" y="7"/>
                    </a:lnTo>
                    <a:lnTo>
                      <a:pt x="11" y="7"/>
                    </a:lnTo>
                    <a:lnTo>
                      <a:pt x="11" y="8"/>
                    </a:lnTo>
                    <a:lnTo>
                      <a:pt x="10" y="8"/>
                    </a:lnTo>
                    <a:lnTo>
                      <a:pt x="10" y="9"/>
                    </a:lnTo>
                    <a:lnTo>
                      <a:pt x="9" y="9"/>
                    </a:lnTo>
                    <a:lnTo>
                      <a:pt x="8" y="10"/>
                    </a:lnTo>
                    <a:lnTo>
                      <a:pt x="7" y="11"/>
                    </a:lnTo>
                    <a:lnTo>
                      <a:pt x="6" y="12"/>
                    </a:lnTo>
                    <a:lnTo>
                      <a:pt x="6" y="13"/>
                    </a:lnTo>
                    <a:lnTo>
                      <a:pt x="5" y="13"/>
                    </a:lnTo>
                    <a:lnTo>
                      <a:pt x="5" y="14"/>
                    </a:lnTo>
                    <a:lnTo>
                      <a:pt x="4" y="14"/>
                    </a:lnTo>
                    <a:lnTo>
                      <a:pt x="4" y="15"/>
                    </a:lnTo>
                    <a:lnTo>
                      <a:pt x="3" y="16"/>
                    </a:lnTo>
                    <a:lnTo>
                      <a:pt x="3" y="17"/>
                    </a:lnTo>
                    <a:lnTo>
                      <a:pt x="2" y="18"/>
                    </a:lnTo>
                    <a:lnTo>
                      <a:pt x="2" y="19"/>
                    </a:lnTo>
                    <a:lnTo>
                      <a:pt x="1" y="20"/>
                    </a:lnTo>
                    <a:lnTo>
                      <a:pt x="1" y="21"/>
                    </a:lnTo>
                    <a:lnTo>
                      <a:pt x="0" y="22"/>
                    </a:lnTo>
                    <a:lnTo>
                      <a:pt x="0" y="23"/>
                    </a:lnTo>
                    <a:lnTo>
                      <a:pt x="0" y="24"/>
                    </a:lnTo>
                    <a:lnTo>
                      <a:pt x="0" y="25"/>
                    </a:lnTo>
                    <a:lnTo>
                      <a:pt x="0" y="26"/>
                    </a:lnTo>
                    <a:lnTo>
                      <a:pt x="0" y="27"/>
                    </a:lnTo>
                    <a:lnTo>
                      <a:pt x="0" y="28"/>
                    </a:lnTo>
                    <a:lnTo>
                      <a:pt x="0" y="29"/>
                    </a:lnTo>
                    <a:lnTo>
                      <a:pt x="0" y="30"/>
                    </a:lnTo>
                    <a:lnTo>
                      <a:pt x="0" y="31"/>
                    </a:lnTo>
                    <a:lnTo>
                      <a:pt x="0" y="32"/>
                    </a:lnTo>
                    <a:lnTo>
                      <a:pt x="0" y="33"/>
                    </a:lnTo>
                    <a:lnTo>
                      <a:pt x="1" y="34"/>
                    </a:lnTo>
                    <a:lnTo>
                      <a:pt x="1" y="35"/>
                    </a:lnTo>
                    <a:lnTo>
                      <a:pt x="2" y="36"/>
                    </a:lnTo>
                    <a:lnTo>
                      <a:pt x="2" y="37"/>
                    </a:lnTo>
                    <a:lnTo>
                      <a:pt x="2" y="38"/>
                    </a:lnTo>
                    <a:lnTo>
                      <a:pt x="3" y="39"/>
                    </a:lnTo>
                    <a:lnTo>
                      <a:pt x="3" y="40"/>
                    </a:lnTo>
                    <a:lnTo>
                      <a:pt x="4" y="41"/>
                    </a:lnTo>
                    <a:lnTo>
                      <a:pt x="5" y="42"/>
                    </a:lnTo>
                    <a:lnTo>
                      <a:pt x="6" y="43"/>
                    </a:lnTo>
                    <a:lnTo>
                      <a:pt x="6" y="44"/>
                    </a:lnTo>
                    <a:lnTo>
                      <a:pt x="7" y="44"/>
                    </a:lnTo>
                    <a:lnTo>
                      <a:pt x="7" y="45"/>
                    </a:lnTo>
                    <a:lnTo>
                      <a:pt x="8" y="45"/>
                    </a:lnTo>
                    <a:lnTo>
                      <a:pt x="8" y="46"/>
                    </a:lnTo>
                    <a:lnTo>
                      <a:pt x="9" y="46"/>
                    </a:lnTo>
                    <a:lnTo>
                      <a:pt x="10" y="47"/>
                    </a:lnTo>
                    <a:lnTo>
                      <a:pt x="11" y="48"/>
                    </a:lnTo>
                    <a:lnTo>
                      <a:pt x="12" y="49"/>
                    </a:lnTo>
                    <a:lnTo>
                      <a:pt x="13" y="49"/>
                    </a:lnTo>
                    <a:lnTo>
                      <a:pt x="14" y="50"/>
                    </a:lnTo>
                    <a:lnTo>
                      <a:pt x="15" y="50"/>
                    </a:lnTo>
                    <a:lnTo>
                      <a:pt x="16" y="51"/>
                    </a:lnTo>
                    <a:lnTo>
                      <a:pt x="17" y="51"/>
                    </a:lnTo>
                    <a:lnTo>
                      <a:pt x="17" y="52"/>
                    </a:lnTo>
                    <a:lnTo>
                      <a:pt x="18" y="52"/>
                    </a:lnTo>
                    <a:lnTo>
                      <a:pt x="19" y="52"/>
                    </a:lnTo>
                    <a:lnTo>
                      <a:pt x="19" y="53"/>
                    </a:lnTo>
                    <a:lnTo>
                      <a:pt x="20" y="53"/>
                    </a:lnTo>
                    <a:lnTo>
                      <a:pt x="21" y="53"/>
                    </a:lnTo>
                    <a:lnTo>
                      <a:pt x="22" y="54"/>
                    </a:lnTo>
                    <a:lnTo>
                      <a:pt x="23" y="54"/>
                    </a:lnTo>
                    <a:lnTo>
                      <a:pt x="24" y="54"/>
                    </a:lnTo>
                    <a:lnTo>
                      <a:pt x="25" y="54"/>
                    </a:lnTo>
                    <a:lnTo>
                      <a:pt x="26" y="55"/>
                    </a:lnTo>
                    <a:lnTo>
                      <a:pt x="27" y="55"/>
                    </a:lnTo>
                    <a:lnTo>
                      <a:pt x="28" y="55"/>
                    </a:lnTo>
                    <a:lnTo>
                      <a:pt x="29" y="55"/>
                    </a:lnTo>
                    <a:lnTo>
                      <a:pt x="30" y="56"/>
                    </a:lnTo>
                    <a:lnTo>
                      <a:pt x="31" y="56"/>
                    </a:lnTo>
                    <a:lnTo>
                      <a:pt x="32" y="56"/>
                    </a:lnTo>
                    <a:lnTo>
                      <a:pt x="33" y="56"/>
                    </a:lnTo>
                    <a:lnTo>
                      <a:pt x="34" y="56"/>
                    </a:lnTo>
                    <a:lnTo>
                      <a:pt x="35" y="56"/>
                    </a:lnTo>
                    <a:lnTo>
                      <a:pt x="36" y="56"/>
                    </a:lnTo>
                    <a:lnTo>
                      <a:pt x="37" y="56"/>
                    </a:lnTo>
                    <a:lnTo>
                      <a:pt x="38" y="56"/>
                    </a:lnTo>
                    <a:close/>
                  </a:path>
                </a:pathLst>
              </a:custGeom>
              <a:solidFill>
                <a:srgbClr val="8296D1"/>
              </a:solidFill>
              <a:ln w="9525">
                <a:noFill/>
                <a:round/>
                <a:headEnd/>
                <a:tailEnd/>
              </a:ln>
            </p:spPr>
            <p:txBody>
              <a:bodyPr/>
              <a:lstStyle/>
              <a:p>
                <a:endParaRPr lang="en-US"/>
              </a:p>
            </p:txBody>
          </p:sp>
          <p:sp>
            <p:nvSpPr>
              <p:cNvPr id="40107" name="Freeform 291"/>
              <p:cNvSpPr>
                <a:spLocks/>
              </p:cNvSpPr>
              <p:nvPr/>
            </p:nvSpPr>
            <p:spPr bwMode="auto">
              <a:xfrm>
                <a:off x="2967" y="2270"/>
                <a:ext cx="64" cy="47"/>
              </a:xfrm>
              <a:custGeom>
                <a:avLst/>
                <a:gdLst>
                  <a:gd name="T0" fmla="*/ 35 w 64"/>
                  <a:gd name="T1" fmla="*/ 47 h 47"/>
                  <a:gd name="T2" fmla="*/ 38 w 64"/>
                  <a:gd name="T3" fmla="*/ 47 h 47"/>
                  <a:gd name="T4" fmla="*/ 41 w 64"/>
                  <a:gd name="T5" fmla="*/ 46 h 47"/>
                  <a:gd name="T6" fmla="*/ 44 w 64"/>
                  <a:gd name="T7" fmla="*/ 45 h 47"/>
                  <a:gd name="T8" fmla="*/ 47 w 64"/>
                  <a:gd name="T9" fmla="*/ 44 h 47"/>
                  <a:gd name="T10" fmla="*/ 49 w 64"/>
                  <a:gd name="T11" fmla="*/ 43 h 47"/>
                  <a:gd name="T12" fmla="*/ 52 w 64"/>
                  <a:gd name="T13" fmla="*/ 42 h 47"/>
                  <a:gd name="T14" fmla="*/ 54 w 64"/>
                  <a:gd name="T15" fmla="*/ 40 h 47"/>
                  <a:gd name="T16" fmla="*/ 56 w 64"/>
                  <a:gd name="T17" fmla="*/ 39 h 47"/>
                  <a:gd name="T18" fmla="*/ 58 w 64"/>
                  <a:gd name="T19" fmla="*/ 37 h 47"/>
                  <a:gd name="T20" fmla="*/ 60 w 64"/>
                  <a:gd name="T21" fmla="*/ 35 h 47"/>
                  <a:gd name="T22" fmla="*/ 61 w 64"/>
                  <a:gd name="T23" fmla="*/ 33 h 47"/>
                  <a:gd name="T24" fmla="*/ 62 w 64"/>
                  <a:gd name="T25" fmla="*/ 31 h 47"/>
                  <a:gd name="T26" fmla="*/ 63 w 64"/>
                  <a:gd name="T27" fmla="*/ 29 h 47"/>
                  <a:gd name="T28" fmla="*/ 64 w 64"/>
                  <a:gd name="T29" fmla="*/ 26 h 47"/>
                  <a:gd name="T30" fmla="*/ 64 w 64"/>
                  <a:gd name="T31" fmla="*/ 24 h 47"/>
                  <a:gd name="T32" fmla="*/ 64 w 64"/>
                  <a:gd name="T33" fmla="*/ 22 h 47"/>
                  <a:gd name="T34" fmla="*/ 64 w 64"/>
                  <a:gd name="T35" fmla="*/ 19 h 47"/>
                  <a:gd name="T36" fmla="*/ 63 w 64"/>
                  <a:gd name="T37" fmla="*/ 17 h 47"/>
                  <a:gd name="T38" fmla="*/ 62 w 64"/>
                  <a:gd name="T39" fmla="*/ 15 h 47"/>
                  <a:gd name="T40" fmla="*/ 61 w 64"/>
                  <a:gd name="T41" fmla="*/ 12 h 47"/>
                  <a:gd name="T42" fmla="*/ 59 w 64"/>
                  <a:gd name="T43" fmla="*/ 11 h 47"/>
                  <a:gd name="T44" fmla="*/ 57 w 64"/>
                  <a:gd name="T45" fmla="*/ 9 h 47"/>
                  <a:gd name="T46" fmla="*/ 54 w 64"/>
                  <a:gd name="T47" fmla="*/ 6 h 47"/>
                  <a:gd name="T48" fmla="*/ 52 w 64"/>
                  <a:gd name="T49" fmla="*/ 5 h 47"/>
                  <a:gd name="T50" fmla="*/ 49 w 64"/>
                  <a:gd name="T51" fmla="*/ 3 h 47"/>
                  <a:gd name="T52" fmla="*/ 47 w 64"/>
                  <a:gd name="T53" fmla="*/ 2 h 47"/>
                  <a:gd name="T54" fmla="*/ 44 w 64"/>
                  <a:gd name="T55" fmla="*/ 1 h 47"/>
                  <a:gd name="T56" fmla="*/ 41 w 64"/>
                  <a:gd name="T57" fmla="*/ 0 h 47"/>
                  <a:gd name="T58" fmla="*/ 38 w 64"/>
                  <a:gd name="T59" fmla="*/ 0 h 47"/>
                  <a:gd name="T60" fmla="*/ 35 w 64"/>
                  <a:gd name="T61" fmla="*/ 0 h 47"/>
                  <a:gd name="T62" fmla="*/ 31 w 64"/>
                  <a:gd name="T63" fmla="*/ 0 h 47"/>
                  <a:gd name="T64" fmla="*/ 28 w 64"/>
                  <a:gd name="T65" fmla="*/ 0 h 47"/>
                  <a:gd name="T66" fmla="*/ 25 w 64"/>
                  <a:gd name="T67" fmla="*/ 0 h 47"/>
                  <a:gd name="T68" fmla="*/ 22 w 64"/>
                  <a:gd name="T69" fmla="*/ 1 h 47"/>
                  <a:gd name="T70" fmla="*/ 19 w 64"/>
                  <a:gd name="T71" fmla="*/ 2 h 47"/>
                  <a:gd name="T72" fmla="*/ 16 w 64"/>
                  <a:gd name="T73" fmla="*/ 3 h 47"/>
                  <a:gd name="T74" fmla="*/ 13 w 64"/>
                  <a:gd name="T75" fmla="*/ 4 h 47"/>
                  <a:gd name="T76" fmla="*/ 10 w 64"/>
                  <a:gd name="T77" fmla="*/ 6 h 47"/>
                  <a:gd name="T78" fmla="*/ 7 w 64"/>
                  <a:gd name="T79" fmla="*/ 9 h 47"/>
                  <a:gd name="T80" fmla="*/ 5 w 64"/>
                  <a:gd name="T81" fmla="*/ 11 h 47"/>
                  <a:gd name="T82" fmla="*/ 4 w 64"/>
                  <a:gd name="T83" fmla="*/ 12 h 47"/>
                  <a:gd name="T84" fmla="*/ 2 w 64"/>
                  <a:gd name="T85" fmla="*/ 15 h 47"/>
                  <a:gd name="T86" fmla="*/ 1 w 64"/>
                  <a:gd name="T87" fmla="*/ 17 h 47"/>
                  <a:gd name="T88" fmla="*/ 0 w 64"/>
                  <a:gd name="T89" fmla="*/ 19 h 47"/>
                  <a:gd name="T90" fmla="*/ 0 w 64"/>
                  <a:gd name="T91" fmla="*/ 22 h 47"/>
                  <a:gd name="T92" fmla="*/ 0 w 64"/>
                  <a:gd name="T93" fmla="*/ 24 h 47"/>
                  <a:gd name="T94" fmla="*/ 0 w 64"/>
                  <a:gd name="T95" fmla="*/ 26 h 47"/>
                  <a:gd name="T96" fmla="*/ 1 w 64"/>
                  <a:gd name="T97" fmla="*/ 29 h 47"/>
                  <a:gd name="T98" fmla="*/ 1 w 64"/>
                  <a:gd name="T99" fmla="*/ 31 h 47"/>
                  <a:gd name="T100" fmla="*/ 3 w 64"/>
                  <a:gd name="T101" fmla="*/ 33 h 47"/>
                  <a:gd name="T102" fmla="*/ 4 w 64"/>
                  <a:gd name="T103" fmla="*/ 35 h 47"/>
                  <a:gd name="T104" fmla="*/ 6 w 64"/>
                  <a:gd name="T105" fmla="*/ 37 h 47"/>
                  <a:gd name="T106" fmla="*/ 8 w 64"/>
                  <a:gd name="T107" fmla="*/ 39 h 47"/>
                  <a:gd name="T108" fmla="*/ 10 w 64"/>
                  <a:gd name="T109" fmla="*/ 41 h 47"/>
                  <a:gd name="T110" fmla="*/ 13 w 64"/>
                  <a:gd name="T111" fmla="*/ 42 h 47"/>
                  <a:gd name="T112" fmla="*/ 16 w 64"/>
                  <a:gd name="T113" fmla="*/ 44 h 47"/>
                  <a:gd name="T114" fmla="*/ 19 w 64"/>
                  <a:gd name="T115" fmla="*/ 45 h 47"/>
                  <a:gd name="T116" fmla="*/ 22 w 64"/>
                  <a:gd name="T117" fmla="*/ 46 h 47"/>
                  <a:gd name="T118" fmla="*/ 25 w 64"/>
                  <a:gd name="T119" fmla="*/ 46 h 47"/>
                  <a:gd name="T120" fmla="*/ 28 w 64"/>
                  <a:gd name="T121" fmla="*/ 47 h 47"/>
                  <a:gd name="T122" fmla="*/ 31 w 64"/>
                  <a:gd name="T123" fmla="*/ 47 h 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4"/>
                  <a:gd name="T187" fmla="*/ 0 h 47"/>
                  <a:gd name="T188" fmla="*/ 64 w 64"/>
                  <a:gd name="T189" fmla="*/ 47 h 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4" h="47">
                    <a:moveTo>
                      <a:pt x="32" y="47"/>
                    </a:moveTo>
                    <a:lnTo>
                      <a:pt x="33" y="47"/>
                    </a:lnTo>
                    <a:lnTo>
                      <a:pt x="34" y="47"/>
                    </a:lnTo>
                    <a:lnTo>
                      <a:pt x="35" y="47"/>
                    </a:lnTo>
                    <a:lnTo>
                      <a:pt x="36" y="47"/>
                    </a:lnTo>
                    <a:lnTo>
                      <a:pt x="37" y="47"/>
                    </a:lnTo>
                    <a:lnTo>
                      <a:pt x="38" y="47"/>
                    </a:lnTo>
                    <a:lnTo>
                      <a:pt x="39" y="46"/>
                    </a:lnTo>
                    <a:lnTo>
                      <a:pt x="40" y="46"/>
                    </a:lnTo>
                    <a:lnTo>
                      <a:pt x="41" y="46"/>
                    </a:lnTo>
                    <a:lnTo>
                      <a:pt x="42" y="46"/>
                    </a:lnTo>
                    <a:lnTo>
                      <a:pt x="43" y="45"/>
                    </a:lnTo>
                    <a:lnTo>
                      <a:pt x="44" y="45"/>
                    </a:lnTo>
                    <a:lnTo>
                      <a:pt x="45" y="45"/>
                    </a:lnTo>
                    <a:lnTo>
                      <a:pt x="46" y="45"/>
                    </a:lnTo>
                    <a:lnTo>
                      <a:pt x="47" y="44"/>
                    </a:lnTo>
                    <a:lnTo>
                      <a:pt x="48" y="44"/>
                    </a:lnTo>
                    <a:lnTo>
                      <a:pt x="49" y="43"/>
                    </a:lnTo>
                    <a:lnTo>
                      <a:pt x="50" y="43"/>
                    </a:lnTo>
                    <a:lnTo>
                      <a:pt x="51" y="42"/>
                    </a:lnTo>
                    <a:lnTo>
                      <a:pt x="52" y="42"/>
                    </a:lnTo>
                    <a:lnTo>
                      <a:pt x="52" y="41"/>
                    </a:lnTo>
                    <a:lnTo>
                      <a:pt x="53" y="41"/>
                    </a:lnTo>
                    <a:lnTo>
                      <a:pt x="54" y="41"/>
                    </a:lnTo>
                    <a:lnTo>
                      <a:pt x="54" y="40"/>
                    </a:lnTo>
                    <a:lnTo>
                      <a:pt x="55" y="40"/>
                    </a:lnTo>
                    <a:lnTo>
                      <a:pt x="55" y="39"/>
                    </a:lnTo>
                    <a:lnTo>
                      <a:pt x="56" y="39"/>
                    </a:lnTo>
                    <a:lnTo>
                      <a:pt x="57" y="38"/>
                    </a:lnTo>
                    <a:lnTo>
                      <a:pt x="58" y="37"/>
                    </a:lnTo>
                    <a:lnTo>
                      <a:pt x="59" y="37"/>
                    </a:lnTo>
                    <a:lnTo>
                      <a:pt x="59" y="36"/>
                    </a:lnTo>
                    <a:lnTo>
                      <a:pt x="60" y="35"/>
                    </a:lnTo>
                    <a:lnTo>
                      <a:pt x="61" y="34"/>
                    </a:lnTo>
                    <a:lnTo>
                      <a:pt x="61" y="33"/>
                    </a:lnTo>
                    <a:lnTo>
                      <a:pt x="62" y="33"/>
                    </a:lnTo>
                    <a:lnTo>
                      <a:pt x="62" y="32"/>
                    </a:lnTo>
                    <a:lnTo>
                      <a:pt x="62" y="31"/>
                    </a:lnTo>
                    <a:lnTo>
                      <a:pt x="63" y="30"/>
                    </a:lnTo>
                    <a:lnTo>
                      <a:pt x="63" y="29"/>
                    </a:lnTo>
                    <a:lnTo>
                      <a:pt x="63" y="28"/>
                    </a:lnTo>
                    <a:lnTo>
                      <a:pt x="64" y="27"/>
                    </a:lnTo>
                    <a:lnTo>
                      <a:pt x="64" y="26"/>
                    </a:lnTo>
                    <a:lnTo>
                      <a:pt x="64" y="25"/>
                    </a:lnTo>
                    <a:lnTo>
                      <a:pt x="64" y="24"/>
                    </a:lnTo>
                    <a:lnTo>
                      <a:pt x="64" y="23"/>
                    </a:lnTo>
                    <a:lnTo>
                      <a:pt x="64" y="22"/>
                    </a:lnTo>
                    <a:lnTo>
                      <a:pt x="64" y="21"/>
                    </a:lnTo>
                    <a:lnTo>
                      <a:pt x="64" y="20"/>
                    </a:lnTo>
                    <a:lnTo>
                      <a:pt x="64" y="19"/>
                    </a:lnTo>
                    <a:lnTo>
                      <a:pt x="63" y="19"/>
                    </a:lnTo>
                    <a:lnTo>
                      <a:pt x="63" y="18"/>
                    </a:lnTo>
                    <a:lnTo>
                      <a:pt x="63" y="17"/>
                    </a:lnTo>
                    <a:lnTo>
                      <a:pt x="63" y="16"/>
                    </a:lnTo>
                    <a:lnTo>
                      <a:pt x="62" y="16"/>
                    </a:lnTo>
                    <a:lnTo>
                      <a:pt x="62" y="15"/>
                    </a:lnTo>
                    <a:lnTo>
                      <a:pt x="62" y="14"/>
                    </a:lnTo>
                    <a:lnTo>
                      <a:pt x="61" y="14"/>
                    </a:lnTo>
                    <a:lnTo>
                      <a:pt x="61" y="13"/>
                    </a:lnTo>
                    <a:lnTo>
                      <a:pt x="61" y="12"/>
                    </a:lnTo>
                    <a:lnTo>
                      <a:pt x="60" y="12"/>
                    </a:lnTo>
                    <a:lnTo>
                      <a:pt x="60" y="11"/>
                    </a:lnTo>
                    <a:lnTo>
                      <a:pt x="59" y="11"/>
                    </a:lnTo>
                    <a:lnTo>
                      <a:pt x="59" y="10"/>
                    </a:lnTo>
                    <a:lnTo>
                      <a:pt x="58" y="10"/>
                    </a:lnTo>
                    <a:lnTo>
                      <a:pt x="58" y="9"/>
                    </a:lnTo>
                    <a:lnTo>
                      <a:pt x="57" y="9"/>
                    </a:lnTo>
                    <a:lnTo>
                      <a:pt x="57" y="8"/>
                    </a:lnTo>
                    <a:lnTo>
                      <a:pt x="56" y="7"/>
                    </a:lnTo>
                    <a:lnTo>
                      <a:pt x="55" y="7"/>
                    </a:lnTo>
                    <a:lnTo>
                      <a:pt x="54" y="6"/>
                    </a:lnTo>
                    <a:lnTo>
                      <a:pt x="53" y="5"/>
                    </a:lnTo>
                    <a:lnTo>
                      <a:pt x="52" y="5"/>
                    </a:lnTo>
                    <a:lnTo>
                      <a:pt x="51" y="4"/>
                    </a:lnTo>
                    <a:lnTo>
                      <a:pt x="50" y="4"/>
                    </a:lnTo>
                    <a:lnTo>
                      <a:pt x="49" y="3"/>
                    </a:lnTo>
                    <a:lnTo>
                      <a:pt x="48" y="3"/>
                    </a:lnTo>
                    <a:lnTo>
                      <a:pt x="47" y="2"/>
                    </a:lnTo>
                    <a:lnTo>
                      <a:pt x="46" y="2"/>
                    </a:lnTo>
                    <a:lnTo>
                      <a:pt x="45" y="2"/>
                    </a:lnTo>
                    <a:lnTo>
                      <a:pt x="45" y="1"/>
                    </a:lnTo>
                    <a:lnTo>
                      <a:pt x="44" y="1"/>
                    </a:lnTo>
                    <a:lnTo>
                      <a:pt x="43" y="1"/>
                    </a:lnTo>
                    <a:lnTo>
                      <a:pt x="42" y="1"/>
                    </a:lnTo>
                    <a:lnTo>
                      <a:pt x="41" y="0"/>
                    </a:lnTo>
                    <a:lnTo>
                      <a:pt x="40" y="0"/>
                    </a:lnTo>
                    <a:lnTo>
                      <a:pt x="39" y="0"/>
                    </a:lnTo>
                    <a:lnTo>
                      <a:pt x="38" y="0"/>
                    </a:lnTo>
                    <a:lnTo>
                      <a:pt x="37" y="0"/>
                    </a:lnTo>
                    <a:lnTo>
                      <a:pt x="36" y="0"/>
                    </a:lnTo>
                    <a:lnTo>
                      <a:pt x="35" y="0"/>
                    </a:lnTo>
                    <a:lnTo>
                      <a:pt x="34" y="0"/>
                    </a:lnTo>
                    <a:lnTo>
                      <a:pt x="33" y="0"/>
                    </a:lnTo>
                    <a:lnTo>
                      <a:pt x="32" y="0"/>
                    </a:lnTo>
                    <a:lnTo>
                      <a:pt x="31" y="0"/>
                    </a:lnTo>
                    <a:lnTo>
                      <a:pt x="29" y="0"/>
                    </a:lnTo>
                    <a:lnTo>
                      <a:pt x="28" y="0"/>
                    </a:lnTo>
                    <a:lnTo>
                      <a:pt x="27" y="0"/>
                    </a:lnTo>
                    <a:lnTo>
                      <a:pt x="26" y="0"/>
                    </a:lnTo>
                    <a:lnTo>
                      <a:pt x="25" y="0"/>
                    </a:lnTo>
                    <a:lnTo>
                      <a:pt x="24" y="0"/>
                    </a:lnTo>
                    <a:lnTo>
                      <a:pt x="23" y="0"/>
                    </a:lnTo>
                    <a:lnTo>
                      <a:pt x="23" y="1"/>
                    </a:lnTo>
                    <a:lnTo>
                      <a:pt x="22" y="1"/>
                    </a:lnTo>
                    <a:lnTo>
                      <a:pt x="21" y="1"/>
                    </a:lnTo>
                    <a:lnTo>
                      <a:pt x="20" y="1"/>
                    </a:lnTo>
                    <a:lnTo>
                      <a:pt x="19" y="2"/>
                    </a:lnTo>
                    <a:lnTo>
                      <a:pt x="18" y="2"/>
                    </a:lnTo>
                    <a:lnTo>
                      <a:pt x="17" y="2"/>
                    </a:lnTo>
                    <a:lnTo>
                      <a:pt x="16" y="3"/>
                    </a:lnTo>
                    <a:lnTo>
                      <a:pt x="15" y="3"/>
                    </a:lnTo>
                    <a:lnTo>
                      <a:pt x="14" y="4"/>
                    </a:lnTo>
                    <a:lnTo>
                      <a:pt x="13" y="4"/>
                    </a:lnTo>
                    <a:lnTo>
                      <a:pt x="12" y="5"/>
                    </a:lnTo>
                    <a:lnTo>
                      <a:pt x="10" y="6"/>
                    </a:lnTo>
                    <a:lnTo>
                      <a:pt x="9" y="7"/>
                    </a:lnTo>
                    <a:lnTo>
                      <a:pt x="8" y="7"/>
                    </a:lnTo>
                    <a:lnTo>
                      <a:pt x="7" y="8"/>
                    </a:lnTo>
                    <a:lnTo>
                      <a:pt x="7" y="9"/>
                    </a:lnTo>
                    <a:lnTo>
                      <a:pt x="6" y="9"/>
                    </a:lnTo>
                    <a:lnTo>
                      <a:pt x="6" y="10"/>
                    </a:lnTo>
                    <a:lnTo>
                      <a:pt x="5" y="10"/>
                    </a:lnTo>
                    <a:lnTo>
                      <a:pt x="5" y="11"/>
                    </a:lnTo>
                    <a:lnTo>
                      <a:pt x="4" y="11"/>
                    </a:lnTo>
                    <a:lnTo>
                      <a:pt x="4" y="12"/>
                    </a:lnTo>
                    <a:lnTo>
                      <a:pt x="3" y="13"/>
                    </a:lnTo>
                    <a:lnTo>
                      <a:pt x="3" y="14"/>
                    </a:lnTo>
                    <a:lnTo>
                      <a:pt x="2" y="14"/>
                    </a:lnTo>
                    <a:lnTo>
                      <a:pt x="2" y="15"/>
                    </a:lnTo>
                    <a:lnTo>
                      <a:pt x="1" y="16"/>
                    </a:lnTo>
                    <a:lnTo>
                      <a:pt x="1" y="17"/>
                    </a:lnTo>
                    <a:lnTo>
                      <a:pt x="1" y="18"/>
                    </a:lnTo>
                    <a:lnTo>
                      <a:pt x="1" y="19"/>
                    </a:lnTo>
                    <a:lnTo>
                      <a:pt x="0" y="19"/>
                    </a:lnTo>
                    <a:lnTo>
                      <a:pt x="0" y="20"/>
                    </a:lnTo>
                    <a:lnTo>
                      <a:pt x="0" y="21"/>
                    </a:lnTo>
                    <a:lnTo>
                      <a:pt x="0" y="22"/>
                    </a:lnTo>
                    <a:lnTo>
                      <a:pt x="0" y="23"/>
                    </a:lnTo>
                    <a:lnTo>
                      <a:pt x="0" y="24"/>
                    </a:lnTo>
                    <a:lnTo>
                      <a:pt x="0" y="25"/>
                    </a:lnTo>
                    <a:lnTo>
                      <a:pt x="0" y="26"/>
                    </a:lnTo>
                    <a:lnTo>
                      <a:pt x="0" y="27"/>
                    </a:lnTo>
                    <a:lnTo>
                      <a:pt x="1" y="28"/>
                    </a:lnTo>
                    <a:lnTo>
                      <a:pt x="1" y="29"/>
                    </a:lnTo>
                    <a:lnTo>
                      <a:pt x="1" y="30"/>
                    </a:lnTo>
                    <a:lnTo>
                      <a:pt x="1" y="31"/>
                    </a:lnTo>
                    <a:lnTo>
                      <a:pt x="2" y="31"/>
                    </a:lnTo>
                    <a:lnTo>
                      <a:pt x="2" y="32"/>
                    </a:lnTo>
                    <a:lnTo>
                      <a:pt x="2" y="33"/>
                    </a:lnTo>
                    <a:lnTo>
                      <a:pt x="3" y="33"/>
                    </a:lnTo>
                    <a:lnTo>
                      <a:pt x="3" y="34"/>
                    </a:lnTo>
                    <a:lnTo>
                      <a:pt x="4" y="34"/>
                    </a:lnTo>
                    <a:lnTo>
                      <a:pt x="4" y="35"/>
                    </a:lnTo>
                    <a:lnTo>
                      <a:pt x="5" y="36"/>
                    </a:lnTo>
                    <a:lnTo>
                      <a:pt x="5" y="37"/>
                    </a:lnTo>
                    <a:lnTo>
                      <a:pt x="6" y="37"/>
                    </a:lnTo>
                    <a:lnTo>
                      <a:pt x="7" y="38"/>
                    </a:lnTo>
                    <a:lnTo>
                      <a:pt x="8" y="39"/>
                    </a:lnTo>
                    <a:lnTo>
                      <a:pt x="9" y="39"/>
                    </a:lnTo>
                    <a:lnTo>
                      <a:pt x="9" y="40"/>
                    </a:lnTo>
                    <a:lnTo>
                      <a:pt x="10" y="41"/>
                    </a:lnTo>
                    <a:lnTo>
                      <a:pt x="12" y="41"/>
                    </a:lnTo>
                    <a:lnTo>
                      <a:pt x="12" y="42"/>
                    </a:lnTo>
                    <a:lnTo>
                      <a:pt x="13" y="42"/>
                    </a:lnTo>
                    <a:lnTo>
                      <a:pt x="14" y="43"/>
                    </a:lnTo>
                    <a:lnTo>
                      <a:pt x="15" y="43"/>
                    </a:lnTo>
                    <a:lnTo>
                      <a:pt x="16" y="43"/>
                    </a:lnTo>
                    <a:lnTo>
                      <a:pt x="16" y="44"/>
                    </a:lnTo>
                    <a:lnTo>
                      <a:pt x="17" y="44"/>
                    </a:lnTo>
                    <a:lnTo>
                      <a:pt x="18" y="45"/>
                    </a:lnTo>
                    <a:lnTo>
                      <a:pt x="19" y="45"/>
                    </a:lnTo>
                    <a:lnTo>
                      <a:pt x="20" y="45"/>
                    </a:lnTo>
                    <a:lnTo>
                      <a:pt x="21" y="45"/>
                    </a:lnTo>
                    <a:lnTo>
                      <a:pt x="22" y="46"/>
                    </a:lnTo>
                    <a:lnTo>
                      <a:pt x="23" y="46"/>
                    </a:lnTo>
                    <a:lnTo>
                      <a:pt x="24" y="46"/>
                    </a:lnTo>
                    <a:lnTo>
                      <a:pt x="25" y="46"/>
                    </a:lnTo>
                    <a:lnTo>
                      <a:pt x="26" y="46"/>
                    </a:lnTo>
                    <a:lnTo>
                      <a:pt x="26" y="47"/>
                    </a:lnTo>
                    <a:lnTo>
                      <a:pt x="27" y="47"/>
                    </a:lnTo>
                    <a:lnTo>
                      <a:pt x="28" y="47"/>
                    </a:lnTo>
                    <a:lnTo>
                      <a:pt x="29" y="47"/>
                    </a:lnTo>
                    <a:lnTo>
                      <a:pt x="31" y="47"/>
                    </a:lnTo>
                    <a:lnTo>
                      <a:pt x="32" y="47"/>
                    </a:lnTo>
                    <a:close/>
                  </a:path>
                </a:pathLst>
              </a:custGeom>
              <a:solidFill>
                <a:srgbClr val="A1B3DE"/>
              </a:solidFill>
              <a:ln w="9525">
                <a:noFill/>
                <a:round/>
                <a:headEnd/>
                <a:tailEnd/>
              </a:ln>
            </p:spPr>
            <p:txBody>
              <a:bodyPr/>
              <a:lstStyle/>
              <a:p>
                <a:endParaRPr lang="en-US"/>
              </a:p>
            </p:txBody>
          </p:sp>
          <p:sp>
            <p:nvSpPr>
              <p:cNvPr id="40108" name="Freeform 292"/>
              <p:cNvSpPr>
                <a:spLocks/>
              </p:cNvSpPr>
              <p:nvPr/>
            </p:nvSpPr>
            <p:spPr bwMode="auto">
              <a:xfrm>
                <a:off x="2969" y="2278"/>
                <a:ext cx="53" cy="38"/>
              </a:xfrm>
              <a:custGeom>
                <a:avLst/>
                <a:gdLst>
                  <a:gd name="T0" fmla="*/ 29 w 53"/>
                  <a:gd name="T1" fmla="*/ 38 h 38"/>
                  <a:gd name="T2" fmla="*/ 31 w 53"/>
                  <a:gd name="T3" fmla="*/ 38 h 38"/>
                  <a:gd name="T4" fmla="*/ 34 w 53"/>
                  <a:gd name="T5" fmla="*/ 37 h 38"/>
                  <a:gd name="T6" fmla="*/ 36 w 53"/>
                  <a:gd name="T7" fmla="*/ 37 h 38"/>
                  <a:gd name="T8" fmla="*/ 40 w 53"/>
                  <a:gd name="T9" fmla="*/ 35 h 38"/>
                  <a:gd name="T10" fmla="*/ 44 w 53"/>
                  <a:gd name="T11" fmla="*/ 33 h 38"/>
                  <a:gd name="T12" fmla="*/ 47 w 53"/>
                  <a:gd name="T13" fmla="*/ 30 h 38"/>
                  <a:gd name="T14" fmla="*/ 50 w 53"/>
                  <a:gd name="T15" fmla="*/ 27 h 38"/>
                  <a:gd name="T16" fmla="*/ 51 w 53"/>
                  <a:gd name="T17" fmla="*/ 25 h 38"/>
                  <a:gd name="T18" fmla="*/ 52 w 53"/>
                  <a:gd name="T19" fmla="*/ 23 h 38"/>
                  <a:gd name="T20" fmla="*/ 52 w 53"/>
                  <a:gd name="T21" fmla="*/ 21 h 38"/>
                  <a:gd name="T22" fmla="*/ 53 w 53"/>
                  <a:gd name="T23" fmla="*/ 19 h 38"/>
                  <a:gd name="T24" fmla="*/ 52 w 53"/>
                  <a:gd name="T25" fmla="*/ 17 h 38"/>
                  <a:gd name="T26" fmla="*/ 52 w 53"/>
                  <a:gd name="T27" fmla="*/ 15 h 38"/>
                  <a:gd name="T28" fmla="*/ 52 w 53"/>
                  <a:gd name="T29" fmla="*/ 13 h 38"/>
                  <a:gd name="T30" fmla="*/ 50 w 53"/>
                  <a:gd name="T31" fmla="*/ 10 h 38"/>
                  <a:gd name="T32" fmla="*/ 47 w 53"/>
                  <a:gd name="T33" fmla="*/ 7 h 38"/>
                  <a:gd name="T34" fmla="*/ 44 w 53"/>
                  <a:gd name="T35" fmla="*/ 4 h 38"/>
                  <a:gd name="T36" fmla="*/ 40 w 53"/>
                  <a:gd name="T37" fmla="*/ 2 h 38"/>
                  <a:gd name="T38" fmla="*/ 36 w 53"/>
                  <a:gd name="T39" fmla="*/ 1 h 38"/>
                  <a:gd name="T40" fmla="*/ 34 w 53"/>
                  <a:gd name="T41" fmla="*/ 0 h 38"/>
                  <a:gd name="T42" fmla="*/ 31 w 53"/>
                  <a:gd name="T43" fmla="*/ 0 h 38"/>
                  <a:gd name="T44" fmla="*/ 29 w 53"/>
                  <a:gd name="T45" fmla="*/ 0 h 38"/>
                  <a:gd name="T46" fmla="*/ 26 w 53"/>
                  <a:gd name="T47" fmla="*/ 0 h 38"/>
                  <a:gd name="T48" fmla="*/ 23 w 53"/>
                  <a:gd name="T49" fmla="*/ 0 h 38"/>
                  <a:gd name="T50" fmla="*/ 21 w 53"/>
                  <a:gd name="T51" fmla="*/ 0 h 38"/>
                  <a:gd name="T52" fmla="*/ 18 w 53"/>
                  <a:gd name="T53" fmla="*/ 0 h 38"/>
                  <a:gd name="T54" fmla="*/ 16 w 53"/>
                  <a:gd name="T55" fmla="*/ 1 h 38"/>
                  <a:gd name="T56" fmla="*/ 13 w 53"/>
                  <a:gd name="T57" fmla="*/ 2 h 38"/>
                  <a:gd name="T58" fmla="*/ 9 w 53"/>
                  <a:gd name="T59" fmla="*/ 4 h 38"/>
                  <a:gd name="T60" fmla="*/ 6 w 53"/>
                  <a:gd name="T61" fmla="*/ 7 h 38"/>
                  <a:gd name="T62" fmla="*/ 3 w 53"/>
                  <a:gd name="T63" fmla="*/ 10 h 38"/>
                  <a:gd name="T64" fmla="*/ 1 w 53"/>
                  <a:gd name="T65" fmla="*/ 13 h 38"/>
                  <a:gd name="T66" fmla="*/ 0 w 53"/>
                  <a:gd name="T67" fmla="*/ 15 h 38"/>
                  <a:gd name="T68" fmla="*/ 0 w 53"/>
                  <a:gd name="T69" fmla="*/ 17 h 38"/>
                  <a:gd name="T70" fmla="*/ 0 w 53"/>
                  <a:gd name="T71" fmla="*/ 19 h 38"/>
                  <a:gd name="T72" fmla="*/ 0 w 53"/>
                  <a:gd name="T73" fmla="*/ 21 h 38"/>
                  <a:gd name="T74" fmla="*/ 1 w 53"/>
                  <a:gd name="T75" fmla="*/ 23 h 38"/>
                  <a:gd name="T76" fmla="*/ 2 w 53"/>
                  <a:gd name="T77" fmla="*/ 25 h 38"/>
                  <a:gd name="T78" fmla="*/ 3 w 53"/>
                  <a:gd name="T79" fmla="*/ 27 h 38"/>
                  <a:gd name="T80" fmla="*/ 6 w 53"/>
                  <a:gd name="T81" fmla="*/ 30 h 38"/>
                  <a:gd name="T82" fmla="*/ 9 w 53"/>
                  <a:gd name="T83" fmla="*/ 33 h 38"/>
                  <a:gd name="T84" fmla="*/ 13 w 53"/>
                  <a:gd name="T85" fmla="*/ 35 h 38"/>
                  <a:gd name="T86" fmla="*/ 16 w 53"/>
                  <a:gd name="T87" fmla="*/ 36 h 38"/>
                  <a:gd name="T88" fmla="*/ 18 w 53"/>
                  <a:gd name="T89" fmla="*/ 37 h 38"/>
                  <a:gd name="T90" fmla="*/ 21 w 53"/>
                  <a:gd name="T91" fmla="*/ 37 h 38"/>
                  <a:gd name="T92" fmla="*/ 23 w 53"/>
                  <a:gd name="T93" fmla="*/ 38 h 38"/>
                  <a:gd name="T94" fmla="*/ 26 w 53"/>
                  <a:gd name="T95" fmla="*/ 38 h 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3"/>
                  <a:gd name="T145" fmla="*/ 0 h 38"/>
                  <a:gd name="T146" fmla="*/ 53 w 53"/>
                  <a:gd name="T147" fmla="*/ 38 h 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3" h="38">
                    <a:moveTo>
                      <a:pt x="27" y="38"/>
                    </a:moveTo>
                    <a:lnTo>
                      <a:pt x="27" y="38"/>
                    </a:lnTo>
                    <a:lnTo>
                      <a:pt x="28" y="38"/>
                    </a:lnTo>
                    <a:lnTo>
                      <a:pt x="29" y="38"/>
                    </a:lnTo>
                    <a:lnTo>
                      <a:pt x="30" y="38"/>
                    </a:lnTo>
                    <a:lnTo>
                      <a:pt x="31" y="38"/>
                    </a:lnTo>
                    <a:lnTo>
                      <a:pt x="32" y="38"/>
                    </a:lnTo>
                    <a:lnTo>
                      <a:pt x="32" y="37"/>
                    </a:lnTo>
                    <a:lnTo>
                      <a:pt x="33" y="37"/>
                    </a:lnTo>
                    <a:lnTo>
                      <a:pt x="34" y="37"/>
                    </a:lnTo>
                    <a:lnTo>
                      <a:pt x="35" y="37"/>
                    </a:lnTo>
                    <a:lnTo>
                      <a:pt x="36" y="37"/>
                    </a:lnTo>
                    <a:lnTo>
                      <a:pt x="37" y="36"/>
                    </a:lnTo>
                    <a:lnTo>
                      <a:pt x="38" y="36"/>
                    </a:lnTo>
                    <a:lnTo>
                      <a:pt x="39" y="36"/>
                    </a:lnTo>
                    <a:lnTo>
                      <a:pt x="40" y="35"/>
                    </a:lnTo>
                    <a:lnTo>
                      <a:pt x="41" y="35"/>
                    </a:lnTo>
                    <a:lnTo>
                      <a:pt x="42" y="34"/>
                    </a:lnTo>
                    <a:lnTo>
                      <a:pt x="43" y="33"/>
                    </a:lnTo>
                    <a:lnTo>
                      <a:pt x="44" y="33"/>
                    </a:lnTo>
                    <a:lnTo>
                      <a:pt x="45" y="32"/>
                    </a:lnTo>
                    <a:lnTo>
                      <a:pt x="46" y="32"/>
                    </a:lnTo>
                    <a:lnTo>
                      <a:pt x="46" y="31"/>
                    </a:lnTo>
                    <a:lnTo>
                      <a:pt x="47" y="30"/>
                    </a:lnTo>
                    <a:lnTo>
                      <a:pt x="48" y="29"/>
                    </a:lnTo>
                    <a:lnTo>
                      <a:pt x="49" y="29"/>
                    </a:lnTo>
                    <a:lnTo>
                      <a:pt x="49" y="28"/>
                    </a:lnTo>
                    <a:lnTo>
                      <a:pt x="50" y="27"/>
                    </a:lnTo>
                    <a:lnTo>
                      <a:pt x="50" y="26"/>
                    </a:lnTo>
                    <a:lnTo>
                      <a:pt x="51" y="25"/>
                    </a:lnTo>
                    <a:lnTo>
                      <a:pt x="51" y="24"/>
                    </a:lnTo>
                    <a:lnTo>
                      <a:pt x="52" y="24"/>
                    </a:lnTo>
                    <a:lnTo>
                      <a:pt x="52" y="23"/>
                    </a:lnTo>
                    <a:lnTo>
                      <a:pt x="52" y="22"/>
                    </a:lnTo>
                    <a:lnTo>
                      <a:pt x="52" y="21"/>
                    </a:lnTo>
                    <a:lnTo>
                      <a:pt x="52" y="20"/>
                    </a:lnTo>
                    <a:lnTo>
                      <a:pt x="53" y="20"/>
                    </a:lnTo>
                    <a:lnTo>
                      <a:pt x="53" y="19"/>
                    </a:lnTo>
                    <a:lnTo>
                      <a:pt x="53" y="18"/>
                    </a:lnTo>
                    <a:lnTo>
                      <a:pt x="52" y="17"/>
                    </a:lnTo>
                    <a:lnTo>
                      <a:pt x="52" y="16"/>
                    </a:lnTo>
                    <a:lnTo>
                      <a:pt x="52" y="15"/>
                    </a:lnTo>
                    <a:lnTo>
                      <a:pt x="52" y="14"/>
                    </a:lnTo>
                    <a:lnTo>
                      <a:pt x="52" y="13"/>
                    </a:lnTo>
                    <a:lnTo>
                      <a:pt x="51" y="13"/>
                    </a:lnTo>
                    <a:lnTo>
                      <a:pt x="51" y="12"/>
                    </a:lnTo>
                    <a:lnTo>
                      <a:pt x="50" y="11"/>
                    </a:lnTo>
                    <a:lnTo>
                      <a:pt x="50" y="10"/>
                    </a:lnTo>
                    <a:lnTo>
                      <a:pt x="49" y="9"/>
                    </a:lnTo>
                    <a:lnTo>
                      <a:pt x="48" y="8"/>
                    </a:lnTo>
                    <a:lnTo>
                      <a:pt x="47" y="7"/>
                    </a:lnTo>
                    <a:lnTo>
                      <a:pt x="46" y="6"/>
                    </a:lnTo>
                    <a:lnTo>
                      <a:pt x="45" y="5"/>
                    </a:lnTo>
                    <a:lnTo>
                      <a:pt x="44" y="4"/>
                    </a:lnTo>
                    <a:lnTo>
                      <a:pt x="43" y="4"/>
                    </a:lnTo>
                    <a:lnTo>
                      <a:pt x="42" y="3"/>
                    </a:lnTo>
                    <a:lnTo>
                      <a:pt x="41" y="3"/>
                    </a:lnTo>
                    <a:lnTo>
                      <a:pt x="40" y="2"/>
                    </a:lnTo>
                    <a:lnTo>
                      <a:pt x="39" y="2"/>
                    </a:lnTo>
                    <a:lnTo>
                      <a:pt x="38" y="1"/>
                    </a:lnTo>
                    <a:lnTo>
                      <a:pt x="37" y="1"/>
                    </a:lnTo>
                    <a:lnTo>
                      <a:pt x="36" y="1"/>
                    </a:lnTo>
                    <a:lnTo>
                      <a:pt x="35" y="1"/>
                    </a:lnTo>
                    <a:lnTo>
                      <a:pt x="35" y="0"/>
                    </a:lnTo>
                    <a:lnTo>
                      <a:pt x="34" y="0"/>
                    </a:lnTo>
                    <a:lnTo>
                      <a:pt x="33" y="0"/>
                    </a:lnTo>
                    <a:lnTo>
                      <a:pt x="32" y="0"/>
                    </a:lnTo>
                    <a:lnTo>
                      <a:pt x="31" y="0"/>
                    </a:lnTo>
                    <a:lnTo>
                      <a:pt x="30" y="0"/>
                    </a:lnTo>
                    <a:lnTo>
                      <a:pt x="29" y="0"/>
                    </a:lnTo>
                    <a:lnTo>
                      <a:pt x="28" y="0"/>
                    </a:lnTo>
                    <a:lnTo>
                      <a:pt x="27" y="0"/>
                    </a:lnTo>
                    <a:lnTo>
                      <a:pt x="26" y="0"/>
                    </a:lnTo>
                    <a:lnTo>
                      <a:pt x="25" y="0"/>
                    </a:lnTo>
                    <a:lnTo>
                      <a:pt x="24" y="0"/>
                    </a:lnTo>
                    <a:lnTo>
                      <a:pt x="23" y="0"/>
                    </a:lnTo>
                    <a:lnTo>
                      <a:pt x="22" y="0"/>
                    </a:lnTo>
                    <a:lnTo>
                      <a:pt x="21" y="0"/>
                    </a:lnTo>
                    <a:lnTo>
                      <a:pt x="20" y="0"/>
                    </a:lnTo>
                    <a:lnTo>
                      <a:pt x="19" y="0"/>
                    </a:lnTo>
                    <a:lnTo>
                      <a:pt x="18" y="0"/>
                    </a:lnTo>
                    <a:lnTo>
                      <a:pt x="17" y="1"/>
                    </a:lnTo>
                    <a:lnTo>
                      <a:pt x="16" y="1"/>
                    </a:lnTo>
                    <a:lnTo>
                      <a:pt x="15" y="1"/>
                    </a:lnTo>
                    <a:lnTo>
                      <a:pt x="15" y="2"/>
                    </a:lnTo>
                    <a:lnTo>
                      <a:pt x="14" y="2"/>
                    </a:lnTo>
                    <a:lnTo>
                      <a:pt x="13" y="2"/>
                    </a:lnTo>
                    <a:lnTo>
                      <a:pt x="12" y="3"/>
                    </a:lnTo>
                    <a:lnTo>
                      <a:pt x="11" y="3"/>
                    </a:lnTo>
                    <a:lnTo>
                      <a:pt x="10" y="4"/>
                    </a:lnTo>
                    <a:lnTo>
                      <a:pt x="9" y="4"/>
                    </a:lnTo>
                    <a:lnTo>
                      <a:pt x="8" y="5"/>
                    </a:lnTo>
                    <a:lnTo>
                      <a:pt x="7" y="6"/>
                    </a:lnTo>
                    <a:lnTo>
                      <a:pt x="6" y="6"/>
                    </a:lnTo>
                    <a:lnTo>
                      <a:pt x="6" y="7"/>
                    </a:lnTo>
                    <a:lnTo>
                      <a:pt x="5" y="8"/>
                    </a:lnTo>
                    <a:lnTo>
                      <a:pt x="4" y="9"/>
                    </a:lnTo>
                    <a:lnTo>
                      <a:pt x="3" y="9"/>
                    </a:lnTo>
                    <a:lnTo>
                      <a:pt x="3" y="10"/>
                    </a:lnTo>
                    <a:lnTo>
                      <a:pt x="2" y="11"/>
                    </a:lnTo>
                    <a:lnTo>
                      <a:pt x="2" y="12"/>
                    </a:lnTo>
                    <a:lnTo>
                      <a:pt x="2" y="13"/>
                    </a:lnTo>
                    <a:lnTo>
                      <a:pt x="1" y="13"/>
                    </a:lnTo>
                    <a:lnTo>
                      <a:pt x="1" y="14"/>
                    </a:lnTo>
                    <a:lnTo>
                      <a:pt x="1" y="15"/>
                    </a:lnTo>
                    <a:lnTo>
                      <a:pt x="0" y="15"/>
                    </a:lnTo>
                    <a:lnTo>
                      <a:pt x="0" y="16"/>
                    </a:lnTo>
                    <a:lnTo>
                      <a:pt x="0" y="17"/>
                    </a:lnTo>
                    <a:lnTo>
                      <a:pt x="0" y="18"/>
                    </a:lnTo>
                    <a:lnTo>
                      <a:pt x="0" y="19"/>
                    </a:lnTo>
                    <a:lnTo>
                      <a:pt x="0" y="20"/>
                    </a:lnTo>
                    <a:lnTo>
                      <a:pt x="0" y="21"/>
                    </a:lnTo>
                    <a:lnTo>
                      <a:pt x="0" y="22"/>
                    </a:lnTo>
                    <a:lnTo>
                      <a:pt x="1" y="23"/>
                    </a:lnTo>
                    <a:lnTo>
                      <a:pt x="1" y="24"/>
                    </a:lnTo>
                    <a:lnTo>
                      <a:pt x="2" y="24"/>
                    </a:lnTo>
                    <a:lnTo>
                      <a:pt x="2" y="25"/>
                    </a:lnTo>
                    <a:lnTo>
                      <a:pt x="2" y="26"/>
                    </a:lnTo>
                    <a:lnTo>
                      <a:pt x="3" y="27"/>
                    </a:lnTo>
                    <a:lnTo>
                      <a:pt x="3" y="28"/>
                    </a:lnTo>
                    <a:lnTo>
                      <a:pt x="4" y="29"/>
                    </a:lnTo>
                    <a:lnTo>
                      <a:pt x="5" y="29"/>
                    </a:lnTo>
                    <a:lnTo>
                      <a:pt x="6" y="30"/>
                    </a:lnTo>
                    <a:lnTo>
                      <a:pt x="6" y="31"/>
                    </a:lnTo>
                    <a:lnTo>
                      <a:pt x="7" y="32"/>
                    </a:lnTo>
                    <a:lnTo>
                      <a:pt x="8" y="32"/>
                    </a:lnTo>
                    <a:lnTo>
                      <a:pt x="9" y="33"/>
                    </a:lnTo>
                    <a:lnTo>
                      <a:pt x="10" y="33"/>
                    </a:lnTo>
                    <a:lnTo>
                      <a:pt x="11" y="34"/>
                    </a:lnTo>
                    <a:lnTo>
                      <a:pt x="12" y="35"/>
                    </a:lnTo>
                    <a:lnTo>
                      <a:pt x="13" y="35"/>
                    </a:lnTo>
                    <a:lnTo>
                      <a:pt x="14" y="36"/>
                    </a:lnTo>
                    <a:lnTo>
                      <a:pt x="15" y="36"/>
                    </a:lnTo>
                    <a:lnTo>
                      <a:pt x="16" y="36"/>
                    </a:lnTo>
                    <a:lnTo>
                      <a:pt x="17" y="37"/>
                    </a:lnTo>
                    <a:lnTo>
                      <a:pt x="18" y="37"/>
                    </a:lnTo>
                    <a:lnTo>
                      <a:pt x="19" y="37"/>
                    </a:lnTo>
                    <a:lnTo>
                      <a:pt x="20" y="37"/>
                    </a:lnTo>
                    <a:lnTo>
                      <a:pt x="21" y="37"/>
                    </a:lnTo>
                    <a:lnTo>
                      <a:pt x="21" y="38"/>
                    </a:lnTo>
                    <a:lnTo>
                      <a:pt x="22" y="38"/>
                    </a:lnTo>
                    <a:lnTo>
                      <a:pt x="23" y="38"/>
                    </a:lnTo>
                    <a:lnTo>
                      <a:pt x="24" y="38"/>
                    </a:lnTo>
                    <a:lnTo>
                      <a:pt x="25" y="38"/>
                    </a:lnTo>
                    <a:lnTo>
                      <a:pt x="26" y="38"/>
                    </a:lnTo>
                    <a:lnTo>
                      <a:pt x="27" y="38"/>
                    </a:lnTo>
                    <a:close/>
                  </a:path>
                </a:pathLst>
              </a:custGeom>
              <a:solidFill>
                <a:srgbClr val="BFCCE8"/>
              </a:solidFill>
              <a:ln w="9525">
                <a:noFill/>
                <a:round/>
                <a:headEnd/>
                <a:tailEnd/>
              </a:ln>
            </p:spPr>
            <p:txBody>
              <a:bodyPr/>
              <a:lstStyle/>
              <a:p>
                <a:endParaRPr lang="en-US"/>
              </a:p>
            </p:txBody>
          </p:sp>
          <p:sp>
            <p:nvSpPr>
              <p:cNvPr id="40109" name="Freeform 293"/>
              <p:cNvSpPr>
                <a:spLocks/>
              </p:cNvSpPr>
              <p:nvPr/>
            </p:nvSpPr>
            <p:spPr bwMode="auto">
              <a:xfrm>
                <a:off x="2972" y="2285"/>
                <a:ext cx="40" cy="30"/>
              </a:xfrm>
              <a:custGeom>
                <a:avLst/>
                <a:gdLst>
                  <a:gd name="T0" fmla="*/ 22 w 40"/>
                  <a:gd name="T1" fmla="*/ 30 h 30"/>
                  <a:gd name="T2" fmla="*/ 24 w 40"/>
                  <a:gd name="T3" fmla="*/ 29 h 30"/>
                  <a:gd name="T4" fmla="*/ 27 w 40"/>
                  <a:gd name="T5" fmla="*/ 29 h 30"/>
                  <a:gd name="T6" fmla="*/ 30 w 40"/>
                  <a:gd name="T7" fmla="*/ 28 h 30"/>
                  <a:gd name="T8" fmla="*/ 32 w 40"/>
                  <a:gd name="T9" fmla="*/ 26 h 30"/>
                  <a:gd name="T10" fmla="*/ 34 w 40"/>
                  <a:gd name="T11" fmla="*/ 25 h 30"/>
                  <a:gd name="T12" fmla="*/ 36 w 40"/>
                  <a:gd name="T13" fmla="*/ 23 h 30"/>
                  <a:gd name="T14" fmla="*/ 38 w 40"/>
                  <a:gd name="T15" fmla="*/ 21 h 30"/>
                  <a:gd name="T16" fmla="*/ 39 w 40"/>
                  <a:gd name="T17" fmla="*/ 19 h 30"/>
                  <a:gd name="T18" fmla="*/ 39 w 40"/>
                  <a:gd name="T19" fmla="*/ 17 h 30"/>
                  <a:gd name="T20" fmla="*/ 40 w 40"/>
                  <a:gd name="T21" fmla="*/ 15 h 30"/>
                  <a:gd name="T22" fmla="*/ 39 w 40"/>
                  <a:gd name="T23" fmla="*/ 13 h 30"/>
                  <a:gd name="T24" fmla="*/ 39 w 40"/>
                  <a:gd name="T25" fmla="*/ 11 h 30"/>
                  <a:gd name="T26" fmla="*/ 38 w 40"/>
                  <a:gd name="T27" fmla="*/ 9 h 30"/>
                  <a:gd name="T28" fmla="*/ 36 w 40"/>
                  <a:gd name="T29" fmla="*/ 7 h 30"/>
                  <a:gd name="T30" fmla="*/ 34 w 40"/>
                  <a:gd name="T31" fmla="*/ 5 h 30"/>
                  <a:gd name="T32" fmla="*/ 32 w 40"/>
                  <a:gd name="T33" fmla="*/ 4 h 30"/>
                  <a:gd name="T34" fmla="*/ 30 w 40"/>
                  <a:gd name="T35" fmla="*/ 2 h 30"/>
                  <a:gd name="T36" fmla="*/ 27 w 40"/>
                  <a:gd name="T37" fmla="*/ 1 h 30"/>
                  <a:gd name="T38" fmla="*/ 24 w 40"/>
                  <a:gd name="T39" fmla="*/ 1 h 30"/>
                  <a:gd name="T40" fmla="*/ 22 w 40"/>
                  <a:gd name="T41" fmla="*/ 0 h 30"/>
                  <a:gd name="T42" fmla="*/ 19 w 40"/>
                  <a:gd name="T43" fmla="*/ 0 h 30"/>
                  <a:gd name="T44" fmla="*/ 16 w 40"/>
                  <a:gd name="T45" fmla="*/ 1 h 30"/>
                  <a:gd name="T46" fmla="*/ 13 w 40"/>
                  <a:gd name="T47" fmla="*/ 1 h 30"/>
                  <a:gd name="T48" fmla="*/ 10 w 40"/>
                  <a:gd name="T49" fmla="*/ 2 h 30"/>
                  <a:gd name="T50" fmla="*/ 8 w 40"/>
                  <a:gd name="T51" fmla="*/ 3 h 30"/>
                  <a:gd name="T52" fmla="*/ 5 w 40"/>
                  <a:gd name="T53" fmla="*/ 5 h 30"/>
                  <a:gd name="T54" fmla="*/ 4 w 40"/>
                  <a:gd name="T55" fmla="*/ 6 h 30"/>
                  <a:gd name="T56" fmla="*/ 2 w 40"/>
                  <a:gd name="T57" fmla="*/ 8 h 30"/>
                  <a:gd name="T58" fmla="*/ 1 w 40"/>
                  <a:gd name="T59" fmla="*/ 10 h 30"/>
                  <a:gd name="T60" fmla="*/ 0 w 40"/>
                  <a:gd name="T61" fmla="*/ 12 h 30"/>
                  <a:gd name="T62" fmla="*/ 0 w 40"/>
                  <a:gd name="T63" fmla="*/ 14 h 30"/>
                  <a:gd name="T64" fmla="*/ 0 w 40"/>
                  <a:gd name="T65" fmla="*/ 17 h 30"/>
                  <a:gd name="T66" fmla="*/ 0 w 40"/>
                  <a:gd name="T67" fmla="*/ 19 h 30"/>
                  <a:gd name="T68" fmla="*/ 1 w 40"/>
                  <a:gd name="T69" fmla="*/ 21 h 30"/>
                  <a:gd name="T70" fmla="*/ 3 w 40"/>
                  <a:gd name="T71" fmla="*/ 23 h 30"/>
                  <a:gd name="T72" fmla="*/ 4 w 40"/>
                  <a:gd name="T73" fmla="*/ 24 h 30"/>
                  <a:gd name="T74" fmla="*/ 6 w 40"/>
                  <a:gd name="T75" fmla="*/ 26 h 30"/>
                  <a:gd name="T76" fmla="*/ 8 w 40"/>
                  <a:gd name="T77" fmla="*/ 27 h 30"/>
                  <a:gd name="T78" fmla="*/ 11 w 40"/>
                  <a:gd name="T79" fmla="*/ 28 h 30"/>
                  <a:gd name="T80" fmla="*/ 14 w 40"/>
                  <a:gd name="T81" fmla="*/ 29 h 30"/>
                  <a:gd name="T82" fmla="*/ 17 w 40"/>
                  <a:gd name="T83" fmla="*/ 30 h 30"/>
                  <a:gd name="T84" fmla="*/ 20 w 40"/>
                  <a:gd name="T85" fmla="*/ 30 h 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0"/>
                  <a:gd name="T130" fmla="*/ 0 h 30"/>
                  <a:gd name="T131" fmla="*/ 40 w 40"/>
                  <a:gd name="T132" fmla="*/ 30 h 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0" h="30">
                    <a:moveTo>
                      <a:pt x="20" y="30"/>
                    </a:moveTo>
                    <a:lnTo>
                      <a:pt x="21" y="30"/>
                    </a:lnTo>
                    <a:lnTo>
                      <a:pt x="22" y="30"/>
                    </a:lnTo>
                    <a:lnTo>
                      <a:pt x="23" y="30"/>
                    </a:lnTo>
                    <a:lnTo>
                      <a:pt x="24" y="30"/>
                    </a:lnTo>
                    <a:lnTo>
                      <a:pt x="24" y="29"/>
                    </a:lnTo>
                    <a:lnTo>
                      <a:pt x="26" y="29"/>
                    </a:lnTo>
                    <a:lnTo>
                      <a:pt x="27" y="29"/>
                    </a:lnTo>
                    <a:lnTo>
                      <a:pt x="28" y="28"/>
                    </a:lnTo>
                    <a:lnTo>
                      <a:pt x="29" y="28"/>
                    </a:lnTo>
                    <a:lnTo>
                      <a:pt x="30" y="28"/>
                    </a:lnTo>
                    <a:lnTo>
                      <a:pt x="31" y="27"/>
                    </a:lnTo>
                    <a:lnTo>
                      <a:pt x="32" y="27"/>
                    </a:lnTo>
                    <a:lnTo>
                      <a:pt x="32" y="26"/>
                    </a:lnTo>
                    <a:lnTo>
                      <a:pt x="33" y="26"/>
                    </a:lnTo>
                    <a:lnTo>
                      <a:pt x="34" y="25"/>
                    </a:lnTo>
                    <a:lnTo>
                      <a:pt x="35" y="24"/>
                    </a:lnTo>
                    <a:lnTo>
                      <a:pt x="36" y="24"/>
                    </a:lnTo>
                    <a:lnTo>
                      <a:pt x="36" y="23"/>
                    </a:lnTo>
                    <a:lnTo>
                      <a:pt x="37" y="23"/>
                    </a:lnTo>
                    <a:lnTo>
                      <a:pt x="37" y="22"/>
                    </a:lnTo>
                    <a:lnTo>
                      <a:pt x="38" y="21"/>
                    </a:lnTo>
                    <a:lnTo>
                      <a:pt x="38" y="20"/>
                    </a:lnTo>
                    <a:lnTo>
                      <a:pt x="39" y="19"/>
                    </a:lnTo>
                    <a:lnTo>
                      <a:pt x="39" y="18"/>
                    </a:lnTo>
                    <a:lnTo>
                      <a:pt x="39" y="17"/>
                    </a:lnTo>
                    <a:lnTo>
                      <a:pt x="40" y="16"/>
                    </a:lnTo>
                    <a:lnTo>
                      <a:pt x="40" y="15"/>
                    </a:lnTo>
                    <a:lnTo>
                      <a:pt x="40" y="14"/>
                    </a:lnTo>
                    <a:lnTo>
                      <a:pt x="39" y="14"/>
                    </a:lnTo>
                    <a:lnTo>
                      <a:pt x="39" y="13"/>
                    </a:lnTo>
                    <a:lnTo>
                      <a:pt x="39" y="12"/>
                    </a:lnTo>
                    <a:lnTo>
                      <a:pt x="39" y="11"/>
                    </a:lnTo>
                    <a:lnTo>
                      <a:pt x="38" y="10"/>
                    </a:lnTo>
                    <a:lnTo>
                      <a:pt x="38" y="9"/>
                    </a:lnTo>
                    <a:lnTo>
                      <a:pt x="37" y="8"/>
                    </a:lnTo>
                    <a:lnTo>
                      <a:pt x="37" y="7"/>
                    </a:lnTo>
                    <a:lnTo>
                      <a:pt x="36" y="7"/>
                    </a:lnTo>
                    <a:lnTo>
                      <a:pt x="36" y="6"/>
                    </a:lnTo>
                    <a:lnTo>
                      <a:pt x="35" y="6"/>
                    </a:lnTo>
                    <a:lnTo>
                      <a:pt x="34" y="5"/>
                    </a:lnTo>
                    <a:lnTo>
                      <a:pt x="33" y="4"/>
                    </a:lnTo>
                    <a:lnTo>
                      <a:pt x="32" y="4"/>
                    </a:lnTo>
                    <a:lnTo>
                      <a:pt x="32" y="3"/>
                    </a:lnTo>
                    <a:lnTo>
                      <a:pt x="31" y="3"/>
                    </a:lnTo>
                    <a:lnTo>
                      <a:pt x="30" y="2"/>
                    </a:lnTo>
                    <a:lnTo>
                      <a:pt x="29" y="2"/>
                    </a:lnTo>
                    <a:lnTo>
                      <a:pt x="28" y="2"/>
                    </a:lnTo>
                    <a:lnTo>
                      <a:pt x="27" y="1"/>
                    </a:lnTo>
                    <a:lnTo>
                      <a:pt x="26" y="1"/>
                    </a:lnTo>
                    <a:lnTo>
                      <a:pt x="24" y="1"/>
                    </a:lnTo>
                    <a:lnTo>
                      <a:pt x="23" y="0"/>
                    </a:lnTo>
                    <a:lnTo>
                      <a:pt x="22" y="0"/>
                    </a:lnTo>
                    <a:lnTo>
                      <a:pt x="21" y="0"/>
                    </a:lnTo>
                    <a:lnTo>
                      <a:pt x="20" y="0"/>
                    </a:lnTo>
                    <a:lnTo>
                      <a:pt x="19" y="0"/>
                    </a:lnTo>
                    <a:lnTo>
                      <a:pt x="18" y="0"/>
                    </a:lnTo>
                    <a:lnTo>
                      <a:pt x="17" y="0"/>
                    </a:lnTo>
                    <a:lnTo>
                      <a:pt x="16" y="1"/>
                    </a:lnTo>
                    <a:lnTo>
                      <a:pt x="15" y="1"/>
                    </a:lnTo>
                    <a:lnTo>
                      <a:pt x="14" y="1"/>
                    </a:lnTo>
                    <a:lnTo>
                      <a:pt x="13" y="1"/>
                    </a:lnTo>
                    <a:lnTo>
                      <a:pt x="12" y="1"/>
                    </a:lnTo>
                    <a:lnTo>
                      <a:pt x="11" y="2"/>
                    </a:lnTo>
                    <a:lnTo>
                      <a:pt x="10" y="2"/>
                    </a:lnTo>
                    <a:lnTo>
                      <a:pt x="9" y="2"/>
                    </a:lnTo>
                    <a:lnTo>
                      <a:pt x="8" y="3"/>
                    </a:lnTo>
                    <a:lnTo>
                      <a:pt x="7" y="4"/>
                    </a:lnTo>
                    <a:lnTo>
                      <a:pt x="6" y="4"/>
                    </a:lnTo>
                    <a:lnTo>
                      <a:pt x="5" y="5"/>
                    </a:lnTo>
                    <a:lnTo>
                      <a:pt x="4" y="6"/>
                    </a:lnTo>
                    <a:lnTo>
                      <a:pt x="3" y="7"/>
                    </a:lnTo>
                    <a:lnTo>
                      <a:pt x="2" y="8"/>
                    </a:lnTo>
                    <a:lnTo>
                      <a:pt x="1" y="9"/>
                    </a:lnTo>
                    <a:lnTo>
                      <a:pt x="1" y="10"/>
                    </a:lnTo>
                    <a:lnTo>
                      <a:pt x="0" y="11"/>
                    </a:lnTo>
                    <a:lnTo>
                      <a:pt x="0" y="12"/>
                    </a:lnTo>
                    <a:lnTo>
                      <a:pt x="0" y="13"/>
                    </a:lnTo>
                    <a:lnTo>
                      <a:pt x="0" y="14"/>
                    </a:lnTo>
                    <a:lnTo>
                      <a:pt x="0" y="15"/>
                    </a:lnTo>
                    <a:lnTo>
                      <a:pt x="0" y="16"/>
                    </a:lnTo>
                    <a:lnTo>
                      <a:pt x="0" y="17"/>
                    </a:lnTo>
                    <a:lnTo>
                      <a:pt x="0" y="18"/>
                    </a:lnTo>
                    <a:lnTo>
                      <a:pt x="0" y="19"/>
                    </a:lnTo>
                    <a:lnTo>
                      <a:pt x="1" y="20"/>
                    </a:lnTo>
                    <a:lnTo>
                      <a:pt x="1" y="21"/>
                    </a:lnTo>
                    <a:lnTo>
                      <a:pt x="2" y="22"/>
                    </a:lnTo>
                    <a:lnTo>
                      <a:pt x="3" y="23"/>
                    </a:lnTo>
                    <a:lnTo>
                      <a:pt x="4" y="24"/>
                    </a:lnTo>
                    <a:lnTo>
                      <a:pt x="5" y="25"/>
                    </a:lnTo>
                    <a:lnTo>
                      <a:pt x="6" y="26"/>
                    </a:lnTo>
                    <a:lnTo>
                      <a:pt x="7" y="26"/>
                    </a:lnTo>
                    <a:lnTo>
                      <a:pt x="8" y="27"/>
                    </a:lnTo>
                    <a:lnTo>
                      <a:pt x="9" y="28"/>
                    </a:lnTo>
                    <a:lnTo>
                      <a:pt x="10" y="28"/>
                    </a:lnTo>
                    <a:lnTo>
                      <a:pt x="11" y="28"/>
                    </a:lnTo>
                    <a:lnTo>
                      <a:pt x="12" y="29"/>
                    </a:lnTo>
                    <a:lnTo>
                      <a:pt x="13" y="29"/>
                    </a:lnTo>
                    <a:lnTo>
                      <a:pt x="14" y="29"/>
                    </a:lnTo>
                    <a:lnTo>
                      <a:pt x="15" y="29"/>
                    </a:lnTo>
                    <a:lnTo>
                      <a:pt x="16" y="30"/>
                    </a:lnTo>
                    <a:lnTo>
                      <a:pt x="17" y="30"/>
                    </a:lnTo>
                    <a:lnTo>
                      <a:pt x="18" y="30"/>
                    </a:lnTo>
                    <a:lnTo>
                      <a:pt x="19" y="30"/>
                    </a:lnTo>
                    <a:lnTo>
                      <a:pt x="20" y="30"/>
                    </a:lnTo>
                    <a:close/>
                  </a:path>
                </a:pathLst>
              </a:custGeom>
              <a:solidFill>
                <a:srgbClr val="E0E8F5"/>
              </a:solidFill>
              <a:ln w="9525">
                <a:noFill/>
                <a:round/>
                <a:headEnd/>
                <a:tailEnd/>
              </a:ln>
            </p:spPr>
            <p:txBody>
              <a:bodyPr/>
              <a:lstStyle/>
              <a:p>
                <a:endParaRPr lang="en-US"/>
              </a:p>
            </p:txBody>
          </p:sp>
          <p:sp>
            <p:nvSpPr>
              <p:cNvPr id="40110" name="Freeform 294"/>
              <p:cNvSpPr>
                <a:spLocks/>
              </p:cNvSpPr>
              <p:nvPr/>
            </p:nvSpPr>
            <p:spPr bwMode="auto">
              <a:xfrm>
                <a:off x="2974" y="2293"/>
                <a:ext cx="28" cy="21"/>
              </a:xfrm>
              <a:custGeom>
                <a:avLst/>
                <a:gdLst>
                  <a:gd name="T0" fmla="*/ 15 w 28"/>
                  <a:gd name="T1" fmla="*/ 21 h 21"/>
                  <a:gd name="T2" fmla="*/ 16 w 28"/>
                  <a:gd name="T3" fmla="*/ 21 h 21"/>
                  <a:gd name="T4" fmla="*/ 18 w 28"/>
                  <a:gd name="T5" fmla="*/ 20 h 21"/>
                  <a:gd name="T6" fmla="*/ 19 w 28"/>
                  <a:gd name="T7" fmla="*/ 20 h 21"/>
                  <a:gd name="T8" fmla="*/ 20 w 28"/>
                  <a:gd name="T9" fmla="*/ 20 h 21"/>
                  <a:gd name="T10" fmla="*/ 21 w 28"/>
                  <a:gd name="T11" fmla="*/ 19 h 21"/>
                  <a:gd name="T12" fmla="*/ 23 w 28"/>
                  <a:gd name="T13" fmla="*/ 18 h 21"/>
                  <a:gd name="T14" fmla="*/ 25 w 28"/>
                  <a:gd name="T15" fmla="*/ 17 h 21"/>
                  <a:gd name="T16" fmla="*/ 26 w 28"/>
                  <a:gd name="T17" fmla="*/ 16 h 21"/>
                  <a:gd name="T18" fmla="*/ 26 w 28"/>
                  <a:gd name="T19" fmla="*/ 15 h 21"/>
                  <a:gd name="T20" fmla="*/ 27 w 28"/>
                  <a:gd name="T21" fmla="*/ 14 h 21"/>
                  <a:gd name="T22" fmla="*/ 28 w 28"/>
                  <a:gd name="T23" fmla="*/ 13 h 21"/>
                  <a:gd name="T24" fmla="*/ 28 w 28"/>
                  <a:gd name="T25" fmla="*/ 12 h 21"/>
                  <a:gd name="T26" fmla="*/ 28 w 28"/>
                  <a:gd name="T27" fmla="*/ 11 h 21"/>
                  <a:gd name="T28" fmla="*/ 28 w 28"/>
                  <a:gd name="T29" fmla="*/ 10 h 21"/>
                  <a:gd name="T30" fmla="*/ 28 w 28"/>
                  <a:gd name="T31" fmla="*/ 9 h 21"/>
                  <a:gd name="T32" fmla="*/ 28 w 28"/>
                  <a:gd name="T33" fmla="*/ 8 h 21"/>
                  <a:gd name="T34" fmla="*/ 27 w 28"/>
                  <a:gd name="T35" fmla="*/ 7 h 21"/>
                  <a:gd name="T36" fmla="*/ 26 w 28"/>
                  <a:gd name="T37" fmla="*/ 6 h 21"/>
                  <a:gd name="T38" fmla="*/ 26 w 28"/>
                  <a:gd name="T39" fmla="*/ 5 h 21"/>
                  <a:gd name="T40" fmla="*/ 25 w 28"/>
                  <a:gd name="T41" fmla="*/ 4 h 21"/>
                  <a:gd name="T42" fmla="*/ 23 w 28"/>
                  <a:gd name="T43" fmla="*/ 2 h 21"/>
                  <a:gd name="T44" fmla="*/ 21 w 28"/>
                  <a:gd name="T45" fmla="*/ 2 h 21"/>
                  <a:gd name="T46" fmla="*/ 20 w 28"/>
                  <a:gd name="T47" fmla="*/ 1 h 21"/>
                  <a:gd name="T48" fmla="*/ 19 w 28"/>
                  <a:gd name="T49" fmla="*/ 1 h 21"/>
                  <a:gd name="T50" fmla="*/ 18 w 28"/>
                  <a:gd name="T51" fmla="*/ 1 h 21"/>
                  <a:gd name="T52" fmla="*/ 16 w 28"/>
                  <a:gd name="T53" fmla="*/ 0 h 21"/>
                  <a:gd name="T54" fmla="*/ 15 w 28"/>
                  <a:gd name="T55" fmla="*/ 0 h 21"/>
                  <a:gd name="T56" fmla="*/ 13 w 28"/>
                  <a:gd name="T57" fmla="*/ 0 h 21"/>
                  <a:gd name="T58" fmla="*/ 12 w 28"/>
                  <a:gd name="T59" fmla="*/ 0 h 21"/>
                  <a:gd name="T60" fmla="*/ 10 w 28"/>
                  <a:gd name="T61" fmla="*/ 1 h 21"/>
                  <a:gd name="T62" fmla="*/ 9 w 28"/>
                  <a:gd name="T63" fmla="*/ 1 h 21"/>
                  <a:gd name="T64" fmla="*/ 8 w 28"/>
                  <a:gd name="T65" fmla="*/ 1 h 21"/>
                  <a:gd name="T66" fmla="*/ 7 w 28"/>
                  <a:gd name="T67" fmla="*/ 2 h 21"/>
                  <a:gd name="T68" fmla="*/ 5 w 28"/>
                  <a:gd name="T69" fmla="*/ 2 h 21"/>
                  <a:gd name="T70" fmla="*/ 3 w 28"/>
                  <a:gd name="T71" fmla="*/ 4 h 21"/>
                  <a:gd name="T72" fmla="*/ 2 w 28"/>
                  <a:gd name="T73" fmla="*/ 5 h 21"/>
                  <a:gd name="T74" fmla="*/ 1 w 28"/>
                  <a:gd name="T75" fmla="*/ 6 h 21"/>
                  <a:gd name="T76" fmla="*/ 1 w 28"/>
                  <a:gd name="T77" fmla="*/ 7 h 21"/>
                  <a:gd name="T78" fmla="*/ 1 w 28"/>
                  <a:gd name="T79" fmla="*/ 8 h 21"/>
                  <a:gd name="T80" fmla="*/ 0 w 28"/>
                  <a:gd name="T81" fmla="*/ 9 h 21"/>
                  <a:gd name="T82" fmla="*/ 0 w 28"/>
                  <a:gd name="T83" fmla="*/ 10 h 21"/>
                  <a:gd name="T84" fmla="*/ 0 w 28"/>
                  <a:gd name="T85" fmla="*/ 11 h 21"/>
                  <a:gd name="T86" fmla="*/ 0 w 28"/>
                  <a:gd name="T87" fmla="*/ 12 h 21"/>
                  <a:gd name="T88" fmla="*/ 1 w 28"/>
                  <a:gd name="T89" fmla="*/ 13 h 21"/>
                  <a:gd name="T90" fmla="*/ 1 w 28"/>
                  <a:gd name="T91" fmla="*/ 14 h 21"/>
                  <a:gd name="T92" fmla="*/ 1 w 28"/>
                  <a:gd name="T93" fmla="*/ 15 h 21"/>
                  <a:gd name="T94" fmla="*/ 2 w 28"/>
                  <a:gd name="T95" fmla="*/ 16 h 21"/>
                  <a:gd name="T96" fmla="*/ 3 w 28"/>
                  <a:gd name="T97" fmla="*/ 17 h 21"/>
                  <a:gd name="T98" fmla="*/ 5 w 28"/>
                  <a:gd name="T99" fmla="*/ 18 h 21"/>
                  <a:gd name="T100" fmla="*/ 7 w 28"/>
                  <a:gd name="T101" fmla="*/ 19 h 21"/>
                  <a:gd name="T102" fmla="*/ 8 w 28"/>
                  <a:gd name="T103" fmla="*/ 20 h 21"/>
                  <a:gd name="T104" fmla="*/ 9 w 28"/>
                  <a:gd name="T105" fmla="*/ 20 h 21"/>
                  <a:gd name="T106" fmla="*/ 10 w 28"/>
                  <a:gd name="T107" fmla="*/ 20 h 21"/>
                  <a:gd name="T108" fmla="*/ 12 w 28"/>
                  <a:gd name="T109" fmla="*/ 21 h 21"/>
                  <a:gd name="T110" fmla="*/ 13 w 28"/>
                  <a:gd name="T111" fmla="*/ 21 h 21"/>
                  <a:gd name="T112" fmla="*/ 14 w 28"/>
                  <a:gd name="T113" fmla="*/ 21 h 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
                  <a:gd name="T172" fmla="*/ 0 h 21"/>
                  <a:gd name="T173" fmla="*/ 28 w 28"/>
                  <a:gd name="T174" fmla="*/ 21 h 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 h="21">
                    <a:moveTo>
                      <a:pt x="14" y="21"/>
                    </a:moveTo>
                    <a:lnTo>
                      <a:pt x="15" y="21"/>
                    </a:lnTo>
                    <a:lnTo>
                      <a:pt x="16" y="21"/>
                    </a:lnTo>
                    <a:lnTo>
                      <a:pt x="17" y="20"/>
                    </a:lnTo>
                    <a:lnTo>
                      <a:pt x="18" y="20"/>
                    </a:lnTo>
                    <a:lnTo>
                      <a:pt x="19" y="20"/>
                    </a:lnTo>
                    <a:lnTo>
                      <a:pt x="20" y="20"/>
                    </a:lnTo>
                    <a:lnTo>
                      <a:pt x="21" y="19"/>
                    </a:lnTo>
                    <a:lnTo>
                      <a:pt x="22" y="19"/>
                    </a:lnTo>
                    <a:lnTo>
                      <a:pt x="23" y="18"/>
                    </a:lnTo>
                    <a:lnTo>
                      <a:pt x="24" y="18"/>
                    </a:lnTo>
                    <a:lnTo>
                      <a:pt x="25" y="17"/>
                    </a:lnTo>
                    <a:lnTo>
                      <a:pt x="26" y="16"/>
                    </a:lnTo>
                    <a:lnTo>
                      <a:pt x="26" y="15"/>
                    </a:lnTo>
                    <a:lnTo>
                      <a:pt x="27" y="14"/>
                    </a:lnTo>
                    <a:lnTo>
                      <a:pt x="28" y="13"/>
                    </a:lnTo>
                    <a:lnTo>
                      <a:pt x="28" y="12"/>
                    </a:lnTo>
                    <a:lnTo>
                      <a:pt x="28" y="11"/>
                    </a:lnTo>
                    <a:lnTo>
                      <a:pt x="28" y="10"/>
                    </a:lnTo>
                    <a:lnTo>
                      <a:pt x="28" y="9"/>
                    </a:lnTo>
                    <a:lnTo>
                      <a:pt x="28" y="8"/>
                    </a:lnTo>
                    <a:lnTo>
                      <a:pt x="27" y="7"/>
                    </a:lnTo>
                    <a:lnTo>
                      <a:pt x="27" y="6"/>
                    </a:lnTo>
                    <a:lnTo>
                      <a:pt x="26" y="6"/>
                    </a:lnTo>
                    <a:lnTo>
                      <a:pt x="26" y="5"/>
                    </a:lnTo>
                    <a:lnTo>
                      <a:pt x="25" y="4"/>
                    </a:lnTo>
                    <a:lnTo>
                      <a:pt x="24" y="3"/>
                    </a:lnTo>
                    <a:lnTo>
                      <a:pt x="23" y="2"/>
                    </a:lnTo>
                    <a:lnTo>
                      <a:pt x="22" y="2"/>
                    </a:lnTo>
                    <a:lnTo>
                      <a:pt x="21" y="2"/>
                    </a:lnTo>
                    <a:lnTo>
                      <a:pt x="21" y="1"/>
                    </a:lnTo>
                    <a:lnTo>
                      <a:pt x="20" y="1"/>
                    </a:lnTo>
                    <a:lnTo>
                      <a:pt x="19" y="1"/>
                    </a:lnTo>
                    <a:lnTo>
                      <a:pt x="18" y="1"/>
                    </a:lnTo>
                    <a:lnTo>
                      <a:pt x="17" y="0"/>
                    </a:lnTo>
                    <a:lnTo>
                      <a:pt x="16" y="0"/>
                    </a:lnTo>
                    <a:lnTo>
                      <a:pt x="15" y="0"/>
                    </a:lnTo>
                    <a:lnTo>
                      <a:pt x="14" y="0"/>
                    </a:lnTo>
                    <a:lnTo>
                      <a:pt x="13" y="0"/>
                    </a:lnTo>
                    <a:lnTo>
                      <a:pt x="12" y="0"/>
                    </a:lnTo>
                    <a:lnTo>
                      <a:pt x="11" y="0"/>
                    </a:lnTo>
                    <a:lnTo>
                      <a:pt x="10" y="1"/>
                    </a:lnTo>
                    <a:lnTo>
                      <a:pt x="9" y="1"/>
                    </a:lnTo>
                    <a:lnTo>
                      <a:pt x="8" y="1"/>
                    </a:lnTo>
                    <a:lnTo>
                      <a:pt x="7" y="2"/>
                    </a:lnTo>
                    <a:lnTo>
                      <a:pt x="6" y="2"/>
                    </a:lnTo>
                    <a:lnTo>
                      <a:pt x="5" y="2"/>
                    </a:lnTo>
                    <a:lnTo>
                      <a:pt x="4" y="3"/>
                    </a:lnTo>
                    <a:lnTo>
                      <a:pt x="3" y="4"/>
                    </a:lnTo>
                    <a:lnTo>
                      <a:pt x="2" y="5"/>
                    </a:lnTo>
                    <a:lnTo>
                      <a:pt x="2" y="6"/>
                    </a:lnTo>
                    <a:lnTo>
                      <a:pt x="1" y="6"/>
                    </a:lnTo>
                    <a:lnTo>
                      <a:pt x="1" y="7"/>
                    </a:lnTo>
                    <a:lnTo>
                      <a:pt x="1" y="8"/>
                    </a:lnTo>
                    <a:lnTo>
                      <a:pt x="0" y="8"/>
                    </a:lnTo>
                    <a:lnTo>
                      <a:pt x="0" y="9"/>
                    </a:lnTo>
                    <a:lnTo>
                      <a:pt x="0" y="10"/>
                    </a:lnTo>
                    <a:lnTo>
                      <a:pt x="0" y="11"/>
                    </a:lnTo>
                    <a:lnTo>
                      <a:pt x="0" y="12"/>
                    </a:lnTo>
                    <a:lnTo>
                      <a:pt x="0" y="13"/>
                    </a:lnTo>
                    <a:lnTo>
                      <a:pt x="1" y="13"/>
                    </a:lnTo>
                    <a:lnTo>
                      <a:pt x="1" y="14"/>
                    </a:lnTo>
                    <a:lnTo>
                      <a:pt x="1" y="15"/>
                    </a:lnTo>
                    <a:lnTo>
                      <a:pt x="2" y="15"/>
                    </a:lnTo>
                    <a:lnTo>
                      <a:pt x="2" y="16"/>
                    </a:lnTo>
                    <a:lnTo>
                      <a:pt x="3" y="17"/>
                    </a:lnTo>
                    <a:lnTo>
                      <a:pt x="4" y="18"/>
                    </a:lnTo>
                    <a:lnTo>
                      <a:pt x="5" y="18"/>
                    </a:lnTo>
                    <a:lnTo>
                      <a:pt x="6" y="19"/>
                    </a:lnTo>
                    <a:lnTo>
                      <a:pt x="7" y="19"/>
                    </a:lnTo>
                    <a:lnTo>
                      <a:pt x="8" y="19"/>
                    </a:lnTo>
                    <a:lnTo>
                      <a:pt x="8" y="20"/>
                    </a:lnTo>
                    <a:lnTo>
                      <a:pt x="9" y="20"/>
                    </a:lnTo>
                    <a:lnTo>
                      <a:pt x="10" y="20"/>
                    </a:lnTo>
                    <a:lnTo>
                      <a:pt x="11" y="20"/>
                    </a:lnTo>
                    <a:lnTo>
                      <a:pt x="12" y="21"/>
                    </a:lnTo>
                    <a:lnTo>
                      <a:pt x="13" y="21"/>
                    </a:lnTo>
                    <a:lnTo>
                      <a:pt x="14" y="21"/>
                    </a:lnTo>
                    <a:close/>
                  </a:path>
                </a:pathLst>
              </a:custGeom>
              <a:solidFill>
                <a:srgbClr val="FFFFFF"/>
              </a:solidFill>
              <a:ln w="9525">
                <a:noFill/>
                <a:round/>
                <a:headEnd/>
                <a:tailEnd/>
              </a:ln>
            </p:spPr>
            <p:txBody>
              <a:bodyPr/>
              <a:lstStyle/>
              <a:p>
                <a:endParaRPr lang="en-US"/>
              </a:p>
            </p:txBody>
          </p:sp>
          <p:sp>
            <p:nvSpPr>
              <p:cNvPr id="40111" name="Freeform 295"/>
              <p:cNvSpPr>
                <a:spLocks/>
              </p:cNvSpPr>
              <p:nvPr/>
            </p:nvSpPr>
            <p:spPr bwMode="auto">
              <a:xfrm>
                <a:off x="3097" y="2345"/>
                <a:ext cx="52" cy="39"/>
              </a:xfrm>
              <a:custGeom>
                <a:avLst/>
                <a:gdLst>
                  <a:gd name="T0" fmla="*/ 28 w 52"/>
                  <a:gd name="T1" fmla="*/ 39 h 39"/>
                  <a:gd name="T2" fmla="*/ 31 w 52"/>
                  <a:gd name="T3" fmla="*/ 39 h 39"/>
                  <a:gd name="T4" fmla="*/ 33 w 52"/>
                  <a:gd name="T5" fmla="*/ 38 h 39"/>
                  <a:gd name="T6" fmla="*/ 35 w 52"/>
                  <a:gd name="T7" fmla="*/ 37 h 39"/>
                  <a:gd name="T8" fmla="*/ 39 w 52"/>
                  <a:gd name="T9" fmla="*/ 36 h 39"/>
                  <a:gd name="T10" fmla="*/ 43 w 52"/>
                  <a:gd name="T11" fmla="*/ 34 h 39"/>
                  <a:gd name="T12" fmla="*/ 47 w 52"/>
                  <a:gd name="T13" fmla="*/ 31 h 39"/>
                  <a:gd name="T14" fmla="*/ 49 w 52"/>
                  <a:gd name="T15" fmla="*/ 28 h 39"/>
                  <a:gd name="T16" fmla="*/ 50 w 52"/>
                  <a:gd name="T17" fmla="*/ 26 h 39"/>
                  <a:gd name="T18" fmla="*/ 51 w 52"/>
                  <a:gd name="T19" fmla="*/ 24 h 39"/>
                  <a:gd name="T20" fmla="*/ 52 w 52"/>
                  <a:gd name="T21" fmla="*/ 22 h 39"/>
                  <a:gd name="T22" fmla="*/ 52 w 52"/>
                  <a:gd name="T23" fmla="*/ 20 h 39"/>
                  <a:gd name="T24" fmla="*/ 52 w 52"/>
                  <a:gd name="T25" fmla="*/ 18 h 39"/>
                  <a:gd name="T26" fmla="*/ 52 w 52"/>
                  <a:gd name="T27" fmla="*/ 16 h 39"/>
                  <a:gd name="T28" fmla="*/ 51 w 52"/>
                  <a:gd name="T29" fmla="*/ 14 h 39"/>
                  <a:gd name="T30" fmla="*/ 50 w 52"/>
                  <a:gd name="T31" fmla="*/ 13 h 39"/>
                  <a:gd name="T32" fmla="*/ 49 w 52"/>
                  <a:gd name="T33" fmla="*/ 11 h 39"/>
                  <a:gd name="T34" fmla="*/ 47 w 52"/>
                  <a:gd name="T35" fmla="*/ 8 h 39"/>
                  <a:gd name="T36" fmla="*/ 43 w 52"/>
                  <a:gd name="T37" fmla="*/ 5 h 39"/>
                  <a:gd name="T38" fmla="*/ 39 w 52"/>
                  <a:gd name="T39" fmla="*/ 3 h 39"/>
                  <a:gd name="T40" fmla="*/ 35 w 52"/>
                  <a:gd name="T41" fmla="*/ 2 h 39"/>
                  <a:gd name="T42" fmla="*/ 33 w 52"/>
                  <a:gd name="T43" fmla="*/ 1 h 39"/>
                  <a:gd name="T44" fmla="*/ 31 w 52"/>
                  <a:gd name="T45" fmla="*/ 1 h 39"/>
                  <a:gd name="T46" fmla="*/ 28 w 52"/>
                  <a:gd name="T47" fmla="*/ 0 h 39"/>
                  <a:gd name="T48" fmla="*/ 25 w 52"/>
                  <a:gd name="T49" fmla="*/ 0 h 39"/>
                  <a:gd name="T50" fmla="*/ 23 w 52"/>
                  <a:gd name="T51" fmla="*/ 0 h 39"/>
                  <a:gd name="T52" fmla="*/ 20 w 52"/>
                  <a:gd name="T53" fmla="*/ 1 h 39"/>
                  <a:gd name="T54" fmla="*/ 17 w 52"/>
                  <a:gd name="T55" fmla="*/ 1 h 39"/>
                  <a:gd name="T56" fmla="*/ 12 w 52"/>
                  <a:gd name="T57" fmla="*/ 3 h 39"/>
                  <a:gd name="T58" fmla="*/ 9 w 52"/>
                  <a:gd name="T59" fmla="*/ 5 h 39"/>
                  <a:gd name="T60" fmla="*/ 5 w 52"/>
                  <a:gd name="T61" fmla="*/ 8 h 39"/>
                  <a:gd name="T62" fmla="*/ 3 w 52"/>
                  <a:gd name="T63" fmla="*/ 11 h 39"/>
                  <a:gd name="T64" fmla="*/ 2 w 52"/>
                  <a:gd name="T65" fmla="*/ 13 h 39"/>
                  <a:gd name="T66" fmla="*/ 1 w 52"/>
                  <a:gd name="T67" fmla="*/ 14 h 39"/>
                  <a:gd name="T68" fmla="*/ 0 w 52"/>
                  <a:gd name="T69" fmla="*/ 16 h 39"/>
                  <a:gd name="T70" fmla="*/ 0 w 52"/>
                  <a:gd name="T71" fmla="*/ 18 h 39"/>
                  <a:gd name="T72" fmla="*/ 0 w 52"/>
                  <a:gd name="T73" fmla="*/ 20 h 39"/>
                  <a:gd name="T74" fmla="*/ 0 w 52"/>
                  <a:gd name="T75" fmla="*/ 22 h 39"/>
                  <a:gd name="T76" fmla="*/ 1 w 52"/>
                  <a:gd name="T77" fmla="*/ 24 h 39"/>
                  <a:gd name="T78" fmla="*/ 1 w 52"/>
                  <a:gd name="T79" fmla="*/ 26 h 39"/>
                  <a:gd name="T80" fmla="*/ 3 w 52"/>
                  <a:gd name="T81" fmla="*/ 28 h 39"/>
                  <a:gd name="T82" fmla="*/ 5 w 52"/>
                  <a:gd name="T83" fmla="*/ 31 h 39"/>
                  <a:gd name="T84" fmla="*/ 9 w 52"/>
                  <a:gd name="T85" fmla="*/ 34 h 39"/>
                  <a:gd name="T86" fmla="*/ 12 w 52"/>
                  <a:gd name="T87" fmla="*/ 36 h 39"/>
                  <a:gd name="T88" fmla="*/ 17 w 52"/>
                  <a:gd name="T89" fmla="*/ 38 h 39"/>
                  <a:gd name="T90" fmla="*/ 20 w 52"/>
                  <a:gd name="T91" fmla="*/ 38 h 39"/>
                  <a:gd name="T92" fmla="*/ 23 w 52"/>
                  <a:gd name="T93" fmla="*/ 39 h 39"/>
                  <a:gd name="T94" fmla="*/ 25 w 52"/>
                  <a:gd name="T95" fmla="*/ 39 h 3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2"/>
                  <a:gd name="T145" fmla="*/ 0 h 39"/>
                  <a:gd name="T146" fmla="*/ 52 w 52"/>
                  <a:gd name="T147" fmla="*/ 39 h 3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2" h="39">
                    <a:moveTo>
                      <a:pt x="26" y="39"/>
                    </a:moveTo>
                    <a:lnTo>
                      <a:pt x="27" y="39"/>
                    </a:lnTo>
                    <a:lnTo>
                      <a:pt x="28" y="39"/>
                    </a:lnTo>
                    <a:lnTo>
                      <a:pt x="29" y="39"/>
                    </a:lnTo>
                    <a:lnTo>
                      <a:pt x="30" y="39"/>
                    </a:lnTo>
                    <a:lnTo>
                      <a:pt x="31" y="39"/>
                    </a:lnTo>
                    <a:lnTo>
                      <a:pt x="31" y="38"/>
                    </a:lnTo>
                    <a:lnTo>
                      <a:pt x="32" y="38"/>
                    </a:lnTo>
                    <a:lnTo>
                      <a:pt x="33" y="38"/>
                    </a:lnTo>
                    <a:lnTo>
                      <a:pt x="34" y="38"/>
                    </a:lnTo>
                    <a:lnTo>
                      <a:pt x="35" y="38"/>
                    </a:lnTo>
                    <a:lnTo>
                      <a:pt x="35" y="37"/>
                    </a:lnTo>
                    <a:lnTo>
                      <a:pt x="36" y="37"/>
                    </a:lnTo>
                    <a:lnTo>
                      <a:pt x="37" y="37"/>
                    </a:lnTo>
                    <a:lnTo>
                      <a:pt x="38" y="36"/>
                    </a:lnTo>
                    <a:lnTo>
                      <a:pt x="39" y="36"/>
                    </a:lnTo>
                    <a:lnTo>
                      <a:pt x="41" y="35"/>
                    </a:lnTo>
                    <a:lnTo>
                      <a:pt x="42" y="35"/>
                    </a:lnTo>
                    <a:lnTo>
                      <a:pt x="42" y="34"/>
                    </a:lnTo>
                    <a:lnTo>
                      <a:pt x="43" y="34"/>
                    </a:lnTo>
                    <a:lnTo>
                      <a:pt x="44" y="33"/>
                    </a:lnTo>
                    <a:lnTo>
                      <a:pt x="45" y="33"/>
                    </a:lnTo>
                    <a:lnTo>
                      <a:pt x="46" y="32"/>
                    </a:lnTo>
                    <a:lnTo>
                      <a:pt x="47" y="31"/>
                    </a:lnTo>
                    <a:lnTo>
                      <a:pt x="48" y="30"/>
                    </a:lnTo>
                    <a:lnTo>
                      <a:pt x="49" y="29"/>
                    </a:lnTo>
                    <a:lnTo>
                      <a:pt x="49" y="28"/>
                    </a:lnTo>
                    <a:lnTo>
                      <a:pt x="50" y="27"/>
                    </a:lnTo>
                    <a:lnTo>
                      <a:pt x="50" y="26"/>
                    </a:lnTo>
                    <a:lnTo>
                      <a:pt x="51" y="25"/>
                    </a:lnTo>
                    <a:lnTo>
                      <a:pt x="51" y="24"/>
                    </a:lnTo>
                    <a:lnTo>
                      <a:pt x="52" y="24"/>
                    </a:lnTo>
                    <a:lnTo>
                      <a:pt x="52" y="23"/>
                    </a:lnTo>
                    <a:lnTo>
                      <a:pt x="52" y="22"/>
                    </a:lnTo>
                    <a:lnTo>
                      <a:pt x="52" y="21"/>
                    </a:lnTo>
                    <a:lnTo>
                      <a:pt x="52" y="20"/>
                    </a:lnTo>
                    <a:lnTo>
                      <a:pt x="52" y="19"/>
                    </a:lnTo>
                    <a:lnTo>
                      <a:pt x="52" y="18"/>
                    </a:lnTo>
                    <a:lnTo>
                      <a:pt x="52" y="17"/>
                    </a:lnTo>
                    <a:lnTo>
                      <a:pt x="52" y="16"/>
                    </a:lnTo>
                    <a:lnTo>
                      <a:pt x="51" y="15"/>
                    </a:lnTo>
                    <a:lnTo>
                      <a:pt x="51" y="14"/>
                    </a:lnTo>
                    <a:lnTo>
                      <a:pt x="50" y="13"/>
                    </a:lnTo>
                    <a:lnTo>
                      <a:pt x="50" y="12"/>
                    </a:lnTo>
                    <a:lnTo>
                      <a:pt x="49" y="11"/>
                    </a:lnTo>
                    <a:lnTo>
                      <a:pt x="49" y="10"/>
                    </a:lnTo>
                    <a:lnTo>
                      <a:pt x="48" y="10"/>
                    </a:lnTo>
                    <a:lnTo>
                      <a:pt x="48" y="9"/>
                    </a:lnTo>
                    <a:lnTo>
                      <a:pt x="47" y="8"/>
                    </a:lnTo>
                    <a:lnTo>
                      <a:pt x="46" y="7"/>
                    </a:lnTo>
                    <a:lnTo>
                      <a:pt x="45" y="7"/>
                    </a:lnTo>
                    <a:lnTo>
                      <a:pt x="44" y="6"/>
                    </a:lnTo>
                    <a:lnTo>
                      <a:pt x="43" y="5"/>
                    </a:lnTo>
                    <a:lnTo>
                      <a:pt x="42" y="5"/>
                    </a:lnTo>
                    <a:lnTo>
                      <a:pt x="42" y="4"/>
                    </a:lnTo>
                    <a:lnTo>
                      <a:pt x="41" y="4"/>
                    </a:lnTo>
                    <a:lnTo>
                      <a:pt x="39" y="3"/>
                    </a:lnTo>
                    <a:lnTo>
                      <a:pt x="38" y="3"/>
                    </a:lnTo>
                    <a:lnTo>
                      <a:pt x="37" y="2"/>
                    </a:lnTo>
                    <a:lnTo>
                      <a:pt x="36" y="2"/>
                    </a:lnTo>
                    <a:lnTo>
                      <a:pt x="35" y="2"/>
                    </a:lnTo>
                    <a:lnTo>
                      <a:pt x="35" y="1"/>
                    </a:lnTo>
                    <a:lnTo>
                      <a:pt x="34" y="1"/>
                    </a:lnTo>
                    <a:lnTo>
                      <a:pt x="33" y="1"/>
                    </a:lnTo>
                    <a:lnTo>
                      <a:pt x="32" y="1"/>
                    </a:lnTo>
                    <a:lnTo>
                      <a:pt x="31" y="1"/>
                    </a:lnTo>
                    <a:lnTo>
                      <a:pt x="30" y="0"/>
                    </a:lnTo>
                    <a:lnTo>
                      <a:pt x="29" y="0"/>
                    </a:lnTo>
                    <a:lnTo>
                      <a:pt x="28" y="0"/>
                    </a:lnTo>
                    <a:lnTo>
                      <a:pt x="27" y="0"/>
                    </a:lnTo>
                    <a:lnTo>
                      <a:pt x="26" y="0"/>
                    </a:lnTo>
                    <a:lnTo>
                      <a:pt x="25" y="0"/>
                    </a:lnTo>
                    <a:lnTo>
                      <a:pt x="24" y="0"/>
                    </a:lnTo>
                    <a:lnTo>
                      <a:pt x="23" y="0"/>
                    </a:lnTo>
                    <a:lnTo>
                      <a:pt x="22" y="0"/>
                    </a:lnTo>
                    <a:lnTo>
                      <a:pt x="21" y="1"/>
                    </a:lnTo>
                    <a:lnTo>
                      <a:pt x="20" y="1"/>
                    </a:lnTo>
                    <a:lnTo>
                      <a:pt x="19" y="1"/>
                    </a:lnTo>
                    <a:lnTo>
                      <a:pt x="18" y="1"/>
                    </a:lnTo>
                    <a:lnTo>
                      <a:pt x="17" y="1"/>
                    </a:lnTo>
                    <a:lnTo>
                      <a:pt x="16" y="2"/>
                    </a:lnTo>
                    <a:lnTo>
                      <a:pt x="15" y="2"/>
                    </a:lnTo>
                    <a:lnTo>
                      <a:pt x="14" y="3"/>
                    </a:lnTo>
                    <a:lnTo>
                      <a:pt x="12" y="3"/>
                    </a:lnTo>
                    <a:lnTo>
                      <a:pt x="11" y="4"/>
                    </a:lnTo>
                    <a:lnTo>
                      <a:pt x="10" y="5"/>
                    </a:lnTo>
                    <a:lnTo>
                      <a:pt x="9" y="5"/>
                    </a:lnTo>
                    <a:lnTo>
                      <a:pt x="8" y="6"/>
                    </a:lnTo>
                    <a:lnTo>
                      <a:pt x="7" y="7"/>
                    </a:lnTo>
                    <a:lnTo>
                      <a:pt x="6" y="7"/>
                    </a:lnTo>
                    <a:lnTo>
                      <a:pt x="5" y="8"/>
                    </a:lnTo>
                    <a:lnTo>
                      <a:pt x="4" y="9"/>
                    </a:lnTo>
                    <a:lnTo>
                      <a:pt x="4" y="10"/>
                    </a:lnTo>
                    <a:lnTo>
                      <a:pt x="3" y="10"/>
                    </a:lnTo>
                    <a:lnTo>
                      <a:pt x="3" y="11"/>
                    </a:lnTo>
                    <a:lnTo>
                      <a:pt x="2" y="12"/>
                    </a:lnTo>
                    <a:lnTo>
                      <a:pt x="2" y="13"/>
                    </a:lnTo>
                    <a:lnTo>
                      <a:pt x="1" y="13"/>
                    </a:lnTo>
                    <a:lnTo>
                      <a:pt x="1" y="14"/>
                    </a:lnTo>
                    <a:lnTo>
                      <a:pt x="1" y="15"/>
                    </a:lnTo>
                    <a:lnTo>
                      <a:pt x="1" y="16"/>
                    </a:lnTo>
                    <a:lnTo>
                      <a:pt x="0" y="16"/>
                    </a:lnTo>
                    <a:lnTo>
                      <a:pt x="0" y="17"/>
                    </a:lnTo>
                    <a:lnTo>
                      <a:pt x="0" y="18"/>
                    </a:lnTo>
                    <a:lnTo>
                      <a:pt x="0" y="19"/>
                    </a:lnTo>
                    <a:lnTo>
                      <a:pt x="0" y="20"/>
                    </a:lnTo>
                    <a:lnTo>
                      <a:pt x="0" y="21"/>
                    </a:lnTo>
                    <a:lnTo>
                      <a:pt x="0" y="22"/>
                    </a:lnTo>
                    <a:lnTo>
                      <a:pt x="0" y="23"/>
                    </a:lnTo>
                    <a:lnTo>
                      <a:pt x="1" y="24"/>
                    </a:lnTo>
                    <a:lnTo>
                      <a:pt x="1" y="25"/>
                    </a:lnTo>
                    <a:lnTo>
                      <a:pt x="1" y="26"/>
                    </a:lnTo>
                    <a:lnTo>
                      <a:pt x="2" y="26"/>
                    </a:lnTo>
                    <a:lnTo>
                      <a:pt x="2" y="27"/>
                    </a:lnTo>
                    <a:lnTo>
                      <a:pt x="3" y="28"/>
                    </a:lnTo>
                    <a:lnTo>
                      <a:pt x="3" y="29"/>
                    </a:lnTo>
                    <a:lnTo>
                      <a:pt x="4" y="30"/>
                    </a:lnTo>
                    <a:lnTo>
                      <a:pt x="5" y="31"/>
                    </a:lnTo>
                    <a:lnTo>
                      <a:pt x="6" y="32"/>
                    </a:lnTo>
                    <a:lnTo>
                      <a:pt x="7" y="33"/>
                    </a:lnTo>
                    <a:lnTo>
                      <a:pt x="8" y="33"/>
                    </a:lnTo>
                    <a:lnTo>
                      <a:pt x="9" y="34"/>
                    </a:lnTo>
                    <a:lnTo>
                      <a:pt x="10" y="34"/>
                    </a:lnTo>
                    <a:lnTo>
                      <a:pt x="11" y="35"/>
                    </a:lnTo>
                    <a:lnTo>
                      <a:pt x="12" y="36"/>
                    </a:lnTo>
                    <a:lnTo>
                      <a:pt x="14" y="36"/>
                    </a:lnTo>
                    <a:lnTo>
                      <a:pt x="15" y="37"/>
                    </a:lnTo>
                    <a:lnTo>
                      <a:pt x="16" y="37"/>
                    </a:lnTo>
                    <a:lnTo>
                      <a:pt x="17" y="38"/>
                    </a:lnTo>
                    <a:lnTo>
                      <a:pt x="18" y="38"/>
                    </a:lnTo>
                    <a:lnTo>
                      <a:pt x="19" y="38"/>
                    </a:lnTo>
                    <a:lnTo>
                      <a:pt x="20" y="38"/>
                    </a:lnTo>
                    <a:lnTo>
                      <a:pt x="21" y="38"/>
                    </a:lnTo>
                    <a:lnTo>
                      <a:pt x="21" y="39"/>
                    </a:lnTo>
                    <a:lnTo>
                      <a:pt x="22" y="39"/>
                    </a:lnTo>
                    <a:lnTo>
                      <a:pt x="23" y="39"/>
                    </a:lnTo>
                    <a:lnTo>
                      <a:pt x="24" y="39"/>
                    </a:lnTo>
                    <a:lnTo>
                      <a:pt x="25" y="39"/>
                    </a:lnTo>
                    <a:lnTo>
                      <a:pt x="26" y="39"/>
                    </a:lnTo>
                    <a:close/>
                  </a:path>
                </a:pathLst>
              </a:custGeom>
              <a:solidFill>
                <a:srgbClr val="9E7800"/>
              </a:solidFill>
              <a:ln w="9525">
                <a:noFill/>
                <a:round/>
                <a:headEnd/>
                <a:tailEnd/>
              </a:ln>
            </p:spPr>
            <p:txBody>
              <a:bodyPr/>
              <a:lstStyle/>
              <a:p>
                <a:endParaRPr lang="en-US"/>
              </a:p>
            </p:txBody>
          </p:sp>
          <p:sp>
            <p:nvSpPr>
              <p:cNvPr id="40112" name="Freeform 296"/>
              <p:cNvSpPr>
                <a:spLocks/>
              </p:cNvSpPr>
              <p:nvPr/>
            </p:nvSpPr>
            <p:spPr bwMode="auto">
              <a:xfrm>
                <a:off x="3099" y="2349"/>
                <a:ext cx="46" cy="34"/>
              </a:xfrm>
              <a:custGeom>
                <a:avLst/>
                <a:gdLst>
                  <a:gd name="T0" fmla="*/ 24 w 46"/>
                  <a:gd name="T1" fmla="*/ 34 h 34"/>
                  <a:gd name="T2" fmla="*/ 28 w 46"/>
                  <a:gd name="T3" fmla="*/ 33 h 34"/>
                  <a:gd name="T4" fmla="*/ 31 w 46"/>
                  <a:gd name="T5" fmla="*/ 33 h 34"/>
                  <a:gd name="T6" fmla="*/ 34 w 46"/>
                  <a:gd name="T7" fmla="*/ 31 h 34"/>
                  <a:gd name="T8" fmla="*/ 37 w 46"/>
                  <a:gd name="T9" fmla="*/ 30 h 34"/>
                  <a:gd name="T10" fmla="*/ 39 w 46"/>
                  <a:gd name="T11" fmla="*/ 28 h 34"/>
                  <a:gd name="T12" fmla="*/ 41 w 46"/>
                  <a:gd name="T13" fmla="*/ 27 h 34"/>
                  <a:gd name="T14" fmla="*/ 43 w 46"/>
                  <a:gd name="T15" fmla="*/ 24 h 34"/>
                  <a:gd name="T16" fmla="*/ 44 w 46"/>
                  <a:gd name="T17" fmla="*/ 22 h 34"/>
                  <a:gd name="T18" fmla="*/ 45 w 46"/>
                  <a:gd name="T19" fmla="*/ 20 h 34"/>
                  <a:gd name="T20" fmla="*/ 46 w 46"/>
                  <a:gd name="T21" fmla="*/ 17 h 34"/>
                  <a:gd name="T22" fmla="*/ 45 w 46"/>
                  <a:gd name="T23" fmla="*/ 16 h 34"/>
                  <a:gd name="T24" fmla="*/ 45 w 46"/>
                  <a:gd name="T25" fmla="*/ 14 h 34"/>
                  <a:gd name="T26" fmla="*/ 44 w 46"/>
                  <a:gd name="T27" fmla="*/ 12 h 34"/>
                  <a:gd name="T28" fmla="*/ 43 w 46"/>
                  <a:gd name="T29" fmla="*/ 10 h 34"/>
                  <a:gd name="T30" fmla="*/ 42 w 46"/>
                  <a:gd name="T31" fmla="*/ 8 h 34"/>
                  <a:gd name="T32" fmla="*/ 40 w 46"/>
                  <a:gd name="T33" fmla="*/ 6 h 34"/>
                  <a:gd name="T34" fmla="*/ 38 w 46"/>
                  <a:gd name="T35" fmla="*/ 4 h 34"/>
                  <a:gd name="T36" fmla="*/ 35 w 46"/>
                  <a:gd name="T37" fmla="*/ 3 h 34"/>
                  <a:gd name="T38" fmla="*/ 32 w 46"/>
                  <a:gd name="T39" fmla="*/ 2 h 34"/>
                  <a:gd name="T40" fmla="*/ 29 w 46"/>
                  <a:gd name="T41" fmla="*/ 1 h 34"/>
                  <a:gd name="T42" fmla="*/ 25 w 46"/>
                  <a:gd name="T43" fmla="*/ 0 h 34"/>
                  <a:gd name="T44" fmla="*/ 22 w 46"/>
                  <a:gd name="T45" fmla="*/ 0 h 34"/>
                  <a:gd name="T46" fmla="*/ 20 w 46"/>
                  <a:gd name="T47" fmla="*/ 0 h 34"/>
                  <a:gd name="T48" fmla="*/ 17 w 46"/>
                  <a:gd name="T49" fmla="*/ 0 h 34"/>
                  <a:gd name="T50" fmla="*/ 14 w 46"/>
                  <a:gd name="T51" fmla="*/ 1 h 34"/>
                  <a:gd name="T52" fmla="*/ 11 w 46"/>
                  <a:gd name="T53" fmla="*/ 2 h 34"/>
                  <a:gd name="T54" fmla="*/ 8 w 46"/>
                  <a:gd name="T55" fmla="*/ 3 h 34"/>
                  <a:gd name="T56" fmla="*/ 6 w 46"/>
                  <a:gd name="T57" fmla="*/ 5 h 34"/>
                  <a:gd name="T58" fmla="*/ 4 w 46"/>
                  <a:gd name="T59" fmla="*/ 7 h 34"/>
                  <a:gd name="T60" fmla="*/ 2 w 46"/>
                  <a:gd name="T61" fmla="*/ 9 h 34"/>
                  <a:gd name="T62" fmla="*/ 1 w 46"/>
                  <a:gd name="T63" fmla="*/ 11 h 34"/>
                  <a:gd name="T64" fmla="*/ 0 w 46"/>
                  <a:gd name="T65" fmla="*/ 13 h 34"/>
                  <a:gd name="T66" fmla="*/ 0 w 46"/>
                  <a:gd name="T67" fmla="*/ 14 h 34"/>
                  <a:gd name="T68" fmla="*/ 0 w 46"/>
                  <a:gd name="T69" fmla="*/ 16 h 34"/>
                  <a:gd name="T70" fmla="*/ 0 w 46"/>
                  <a:gd name="T71" fmla="*/ 18 h 34"/>
                  <a:gd name="T72" fmla="*/ 0 w 46"/>
                  <a:gd name="T73" fmla="*/ 20 h 34"/>
                  <a:gd name="T74" fmla="*/ 1 w 46"/>
                  <a:gd name="T75" fmla="*/ 23 h 34"/>
                  <a:gd name="T76" fmla="*/ 2 w 46"/>
                  <a:gd name="T77" fmla="*/ 25 h 34"/>
                  <a:gd name="T78" fmla="*/ 4 w 46"/>
                  <a:gd name="T79" fmla="*/ 27 h 34"/>
                  <a:gd name="T80" fmla="*/ 6 w 46"/>
                  <a:gd name="T81" fmla="*/ 29 h 34"/>
                  <a:gd name="T82" fmla="*/ 8 w 46"/>
                  <a:gd name="T83" fmla="*/ 30 h 34"/>
                  <a:gd name="T84" fmla="*/ 11 w 46"/>
                  <a:gd name="T85" fmla="*/ 32 h 34"/>
                  <a:gd name="T86" fmla="*/ 14 w 46"/>
                  <a:gd name="T87" fmla="*/ 33 h 34"/>
                  <a:gd name="T88" fmla="*/ 17 w 46"/>
                  <a:gd name="T89" fmla="*/ 34 h 34"/>
                  <a:gd name="T90" fmla="*/ 20 w 46"/>
                  <a:gd name="T91" fmla="*/ 34 h 34"/>
                  <a:gd name="T92" fmla="*/ 22 w 46"/>
                  <a:gd name="T93" fmla="*/ 34 h 3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6"/>
                  <a:gd name="T142" fmla="*/ 0 h 34"/>
                  <a:gd name="T143" fmla="*/ 46 w 46"/>
                  <a:gd name="T144" fmla="*/ 34 h 3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6" h="34">
                    <a:moveTo>
                      <a:pt x="22" y="34"/>
                    </a:moveTo>
                    <a:lnTo>
                      <a:pt x="23" y="34"/>
                    </a:lnTo>
                    <a:lnTo>
                      <a:pt x="24" y="34"/>
                    </a:lnTo>
                    <a:lnTo>
                      <a:pt x="25" y="34"/>
                    </a:lnTo>
                    <a:lnTo>
                      <a:pt x="27" y="34"/>
                    </a:lnTo>
                    <a:lnTo>
                      <a:pt x="28" y="33"/>
                    </a:lnTo>
                    <a:lnTo>
                      <a:pt x="29" y="33"/>
                    </a:lnTo>
                    <a:lnTo>
                      <a:pt x="30" y="33"/>
                    </a:lnTo>
                    <a:lnTo>
                      <a:pt x="31" y="33"/>
                    </a:lnTo>
                    <a:lnTo>
                      <a:pt x="32" y="32"/>
                    </a:lnTo>
                    <a:lnTo>
                      <a:pt x="33" y="32"/>
                    </a:lnTo>
                    <a:lnTo>
                      <a:pt x="34" y="31"/>
                    </a:lnTo>
                    <a:lnTo>
                      <a:pt x="35" y="31"/>
                    </a:lnTo>
                    <a:lnTo>
                      <a:pt x="36" y="30"/>
                    </a:lnTo>
                    <a:lnTo>
                      <a:pt x="37" y="30"/>
                    </a:lnTo>
                    <a:lnTo>
                      <a:pt x="38" y="30"/>
                    </a:lnTo>
                    <a:lnTo>
                      <a:pt x="39" y="29"/>
                    </a:lnTo>
                    <a:lnTo>
                      <a:pt x="39" y="28"/>
                    </a:lnTo>
                    <a:lnTo>
                      <a:pt x="40" y="28"/>
                    </a:lnTo>
                    <a:lnTo>
                      <a:pt x="41" y="27"/>
                    </a:lnTo>
                    <a:lnTo>
                      <a:pt x="42" y="26"/>
                    </a:lnTo>
                    <a:lnTo>
                      <a:pt x="42" y="25"/>
                    </a:lnTo>
                    <a:lnTo>
                      <a:pt x="43" y="24"/>
                    </a:lnTo>
                    <a:lnTo>
                      <a:pt x="44" y="23"/>
                    </a:lnTo>
                    <a:lnTo>
                      <a:pt x="44" y="22"/>
                    </a:lnTo>
                    <a:lnTo>
                      <a:pt x="44" y="21"/>
                    </a:lnTo>
                    <a:lnTo>
                      <a:pt x="45" y="20"/>
                    </a:lnTo>
                    <a:lnTo>
                      <a:pt x="45" y="19"/>
                    </a:lnTo>
                    <a:lnTo>
                      <a:pt x="45" y="18"/>
                    </a:lnTo>
                    <a:lnTo>
                      <a:pt x="46" y="17"/>
                    </a:lnTo>
                    <a:lnTo>
                      <a:pt x="45" y="17"/>
                    </a:lnTo>
                    <a:lnTo>
                      <a:pt x="45" y="16"/>
                    </a:lnTo>
                    <a:lnTo>
                      <a:pt x="45" y="15"/>
                    </a:lnTo>
                    <a:lnTo>
                      <a:pt x="45" y="14"/>
                    </a:lnTo>
                    <a:lnTo>
                      <a:pt x="45" y="13"/>
                    </a:lnTo>
                    <a:lnTo>
                      <a:pt x="44" y="13"/>
                    </a:lnTo>
                    <a:lnTo>
                      <a:pt x="44" y="12"/>
                    </a:lnTo>
                    <a:lnTo>
                      <a:pt x="44" y="11"/>
                    </a:lnTo>
                    <a:lnTo>
                      <a:pt x="43" y="10"/>
                    </a:lnTo>
                    <a:lnTo>
                      <a:pt x="42" y="9"/>
                    </a:lnTo>
                    <a:lnTo>
                      <a:pt x="42" y="8"/>
                    </a:lnTo>
                    <a:lnTo>
                      <a:pt x="41" y="7"/>
                    </a:lnTo>
                    <a:lnTo>
                      <a:pt x="40" y="6"/>
                    </a:lnTo>
                    <a:lnTo>
                      <a:pt x="39" y="5"/>
                    </a:lnTo>
                    <a:lnTo>
                      <a:pt x="38" y="4"/>
                    </a:lnTo>
                    <a:lnTo>
                      <a:pt x="37" y="4"/>
                    </a:lnTo>
                    <a:lnTo>
                      <a:pt x="36" y="3"/>
                    </a:lnTo>
                    <a:lnTo>
                      <a:pt x="35" y="3"/>
                    </a:lnTo>
                    <a:lnTo>
                      <a:pt x="34" y="2"/>
                    </a:lnTo>
                    <a:lnTo>
                      <a:pt x="33" y="2"/>
                    </a:lnTo>
                    <a:lnTo>
                      <a:pt x="32" y="2"/>
                    </a:lnTo>
                    <a:lnTo>
                      <a:pt x="31" y="1"/>
                    </a:lnTo>
                    <a:lnTo>
                      <a:pt x="30" y="1"/>
                    </a:lnTo>
                    <a:lnTo>
                      <a:pt x="29" y="1"/>
                    </a:lnTo>
                    <a:lnTo>
                      <a:pt x="28" y="1"/>
                    </a:lnTo>
                    <a:lnTo>
                      <a:pt x="27" y="0"/>
                    </a:lnTo>
                    <a:lnTo>
                      <a:pt x="25" y="0"/>
                    </a:lnTo>
                    <a:lnTo>
                      <a:pt x="24" y="0"/>
                    </a:lnTo>
                    <a:lnTo>
                      <a:pt x="23" y="0"/>
                    </a:lnTo>
                    <a:lnTo>
                      <a:pt x="22" y="0"/>
                    </a:lnTo>
                    <a:lnTo>
                      <a:pt x="21" y="0"/>
                    </a:lnTo>
                    <a:lnTo>
                      <a:pt x="20" y="0"/>
                    </a:lnTo>
                    <a:lnTo>
                      <a:pt x="19" y="0"/>
                    </a:lnTo>
                    <a:lnTo>
                      <a:pt x="17" y="0"/>
                    </a:lnTo>
                    <a:lnTo>
                      <a:pt x="16" y="1"/>
                    </a:lnTo>
                    <a:lnTo>
                      <a:pt x="15" y="1"/>
                    </a:lnTo>
                    <a:lnTo>
                      <a:pt x="14" y="1"/>
                    </a:lnTo>
                    <a:lnTo>
                      <a:pt x="13" y="1"/>
                    </a:lnTo>
                    <a:lnTo>
                      <a:pt x="12" y="2"/>
                    </a:lnTo>
                    <a:lnTo>
                      <a:pt x="11" y="2"/>
                    </a:lnTo>
                    <a:lnTo>
                      <a:pt x="10" y="2"/>
                    </a:lnTo>
                    <a:lnTo>
                      <a:pt x="9" y="3"/>
                    </a:lnTo>
                    <a:lnTo>
                      <a:pt x="8" y="3"/>
                    </a:lnTo>
                    <a:lnTo>
                      <a:pt x="8" y="4"/>
                    </a:lnTo>
                    <a:lnTo>
                      <a:pt x="7" y="4"/>
                    </a:lnTo>
                    <a:lnTo>
                      <a:pt x="6" y="5"/>
                    </a:lnTo>
                    <a:lnTo>
                      <a:pt x="5" y="5"/>
                    </a:lnTo>
                    <a:lnTo>
                      <a:pt x="4" y="6"/>
                    </a:lnTo>
                    <a:lnTo>
                      <a:pt x="4" y="7"/>
                    </a:lnTo>
                    <a:lnTo>
                      <a:pt x="3" y="7"/>
                    </a:lnTo>
                    <a:lnTo>
                      <a:pt x="2" y="8"/>
                    </a:lnTo>
                    <a:lnTo>
                      <a:pt x="2" y="9"/>
                    </a:lnTo>
                    <a:lnTo>
                      <a:pt x="1" y="10"/>
                    </a:lnTo>
                    <a:lnTo>
                      <a:pt x="1" y="11"/>
                    </a:lnTo>
                    <a:lnTo>
                      <a:pt x="0" y="12"/>
                    </a:lnTo>
                    <a:lnTo>
                      <a:pt x="0" y="13"/>
                    </a:lnTo>
                    <a:lnTo>
                      <a:pt x="0" y="14"/>
                    </a:lnTo>
                    <a:lnTo>
                      <a:pt x="0" y="15"/>
                    </a:lnTo>
                    <a:lnTo>
                      <a:pt x="0" y="16"/>
                    </a:lnTo>
                    <a:lnTo>
                      <a:pt x="0" y="17"/>
                    </a:lnTo>
                    <a:lnTo>
                      <a:pt x="0" y="18"/>
                    </a:lnTo>
                    <a:lnTo>
                      <a:pt x="0" y="19"/>
                    </a:lnTo>
                    <a:lnTo>
                      <a:pt x="0" y="20"/>
                    </a:lnTo>
                    <a:lnTo>
                      <a:pt x="0" y="21"/>
                    </a:lnTo>
                    <a:lnTo>
                      <a:pt x="0" y="22"/>
                    </a:lnTo>
                    <a:lnTo>
                      <a:pt x="1" y="23"/>
                    </a:lnTo>
                    <a:lnTo>
                      <a:pt x="1" y="24"/>
                    </a:lnTo>
                    <a:lnTo>
                      <a:pt x="2" y="25"/>
                    </a:lnTo>
                    <a:lnTo>
                      <a:pt x="2" y="26"/>
                    </a:lnTo>
                    <a:lnTo>
                      <a:pt x="3" y="27"/>
                    </a:lnTo>
                    <a:lnTo>
                      <a:pt x="4" y="27"/>
                    </a:lnTo>
                    <a:lnTo>
                      <a:pt x="4" y="28"/>
                    </a:lnTo>
                    <a:lnTo>
                      <a:pt x="5" y="28"/>
                    </a:lnTo>
                    <a:lnTo>
                      <a:pt x="6" y="29"/>
                    </a:lnTo>
                    <a:lnTo>
                      <a:pt x="7" y="30"/>
                    </a:lnTo>
                    <a:lnTo>
                      <a:pt x="8" y="30"/>
                    </a:lnTo>
                    <a:lnTo>
                      <a:pt x="9" y="31"/>
                    </a:lnTo>
                    <a:lnTo>
                      <a:pt x="10" y="31"/>
                    </a:lnTo>
                    <a:lnTo>
                      <a:pt x="11" y="32"/>
                    </a:lnTo>
                    <a:lnTo>
                      <a:pt x="12" y="32"/>
                    </a:lnTo>
                    <a:lnTo>
                      <a:pt x="13" y="33"/>
                    </a:lnTo>
                    <a:lnTo>
                      <a:pt x="14" y="33"/>
                    </a:lnTo>
                    <a:lnTo>
                      <a:pt x="15" y="33"/>
                    </a:lnTo>
                    <a:lnTo>
                      <a:pt x="16" y="33"/>
                    </a:lnTo>
                    <a:lnTo>
                      <a:pt x="17" y="34"/>
                    </a:lnTo>
                    <a:lnTo>
                      <a:pt x="19" y="34"/>
                    </a:lnTo>
                    <a:lnTo>
                      <a:pt x="20" y="34"/>
                    </a:lnTo>
                    <a:lnTo>
                      <a:pt x="21" y="34"/>
                    </a:lnTo>
                    <a:lnTo>
                      <a:pt x="22" y="34"/>
                    </a:lnTo>
                    <a:close/>
                  </a:path>
                </a:pathLst>
              </a:custGeom>
              <a:solidFill>
                <a:srgbClr val="AD8C0A"/>
              </a:solidFill>
              <a:ln w="9525">
                <a:noFill/>
                <a:round/>
                <a:headEnd/>
                <a:tailEnd/>
              </a:ln>
            </p:spPr>
            <p:txBody>
              <a:bodyPr/>
              <a:lstStyle/>
              <a:p>
                <a:endParaRPr lang="en-US"/>
              </a:p>
            </p:txBody>
          </p:sp>
          <p:sp>
            <p:nvSpPr>
              <p:cNvPr id="40113" name="Freeform 297"/>
              <p:cNvSpPr>
                <a:spLocks/>
              </p:cNvSpPr>
              <p:nvPr/>
            </p:nvSpPr>
            <p:spPr bwMode="auto">
              <a:xfrm>
                <a:off x="3100" y="2353"/>
                <a:ext cx="39" cy="29"/>
              </a:xfrm>
              <a:custGeom>
                <a:avLst/>
                <a:gdLst>
                  <a:gd name="T0" fmla="*/ 21 w 39"/>
                  <a:gd name="T1" fmla="*/ 29 h 29"/>
                  <a:gd name="T2" fmla="*/ 24 w 39"/>
                  <a:gd name="T3" fmla="*/ 29 h 29"/>
                  <a:gd name="T4" fmla="*/ 27 w 39"/>
                  <a:gd name="T5" fmla="*/ 28 h 29"/>
                  <a:gd name="T6" fmla="*/ 30 w 39"/>
                  <a:gd name="T7" fmla="*/ 27 h 29"/>
                  <a:gd name="T8" fmla="*/ 32 w 39"/>
                  <a:gd name="T9" fmla="*/ 26 h 29"/>
                  <a:gd name="T10" fmla="*/ 34 w 39"/>
                  <a:gd name="T11" fmla="*/ 24 h 29"/>
                  <a:gd name="T12" fmla="*/ 36 w 39"/>
                  <a:gd name="T13" fmla="*/ 23 h 29"/>
                  <a:gd name="T14" fmla="*/ 37 w 39"/>
                  <a:gd name="T15" fmla="*/ 21 h 29"/>
                  <a:gd name="T16" fmla="*/ 38 w 39"/>
                  <a:gd name="T17" fmla="*/ 19 h 29"/>
                  <a:gd name="T18" fmla="*/ 39 w 39"/>
                  <a:gd name="T19" fmla="*/ 17 h 29"/>
                  <a:gd name="T20" fmla="*/ 39 w 39"/>
                  <a:gd name="T21" fmla="*/ 14 h 29"/>
                  <a:gd name="T22" fmla="*/ 39 w 39"/>
                  <a:gd name="T23" fmla="*/ 12 h 29"/>
                  <a:gd name="T24" fmla="*/ 38 w 39"/>
                  <a:gd name="T25" fmla="*/ 10 h 29"/>
                  <a:gd name="T26" fmla="*/ 37 w 39"/>
                  <a:gd name="T27" fmla="*/ 8 h 29"/>
                  <a:gd name="T28" fmla="*/ 36 w 39"/>
                  <a:gd name="T29" fmla="*/ 6 h 29"/>
                  <a:gd name="T30" fmla="*/ 34 w 39"/>
                  <a:gd name="T31" fmla="*/ 4 h 29"/>
                  <a:gd name="T32" fmla="*/ 32 w 39"/>
                  <a:gd name="T33" fmla="*/ 3 h 29"/>
                  <a:gd name="T34" fmla="*/ 30 w 39"/>
                  <a:gd name="T35" fmla="*/ 2 h 29"/>
                  <a:gd name="T36" fmla="*/ 27 w 39"/>
                  <a:gd name="T37" fmla="*/ 1 h 29"/>
                  <a:gd name="T38" fmla="*/ 24 w 39"/>
                  <a:gd name="T39" fmla="*/ 0 h 29"/>
                  <a:gd name="T40" fmla="*/ 21 w 39"/>
                  <a:gd name="T41" fmla="*/ 0 h 29"/>
                  <a:gd name="T42" fmla="*/ 18 w 39"/>
                  <a:gd name="T43" fmla="*/ 0 h 29"/>
                  <a:gd name="T44" fmla="*/ 15 w 39"/>
                  <a:gd name="T45" fmla="*/ 0 h 29"/>
                  <a:gd name="T46" fmla="*/ 13 w 39"/>
                  <a:gd name="T47" fmla="*/ 0 h 29"/>
                  <a:gd name="T48" fmla="*/ 10 w 39"/>
                  <a:gd name="T49" fmla="*/ 1 h 29"/>
                  <a:gd name="T50" fmla="*/ 7 w 39"/>
                  <a:gd name="T51" fmla="*/ 2 h 29"/>
                  <a:gd name="T52" fmla="*/ 5 w 39"/>
                  <a:gd name="T53" fmla="*/ 4 h 29"/>
                  <a:gd name="T54" fmla="*/ 4 w 39"/>
                  <a:gd name="T55" fmla="*/ 6 h 29"/>
                  <a:gd name="T56" fmla="*/ 2 w 39"/>
                  <a:gd name="T57" fmla="*/ 7 h 29"/>
                  <a:gd name="T58" fmla="*/ 1 w 39"/>
                  <a:gd name="T59" fmla="*/ 9 h 29"/>
                  <a:gd name="T60" fmla="*/ 0 w 39"/>
                  <a:gd name="T61" fmla="*/ 12 h 29"/>
                  <a:gd name="T62" fmla="*/ 0 w 39"/>
                  <a:gd name="T63" fmla="*/ 14 h 29"/>
                  <a:gd name="T64" fmla="*/ 0 w 39"/>
                  <a:gd name="T65" fmla="*/ 16 h 29"/>
                  <a:gd name="T66" fmla="*/ 0 w 39"/>
                  <a:gd name="T67" fmla="*/ 18 h 29"/>
                  <a:gd name="T68" fmla="*/ 1 w 39"/>
                  <a:gd name="T69" fmla="*/ 20 h 29"/>
                  <a:gd name="T70" fmla="*/ 2 w 39"/>
                  <a:gd name="T71" fmla="*/ 22 h 29"/>
                  <a:gd name="T72" fmla="*/ 4 w 39"/>
                  <a:gd name="T73" fmla="*/ 24 h 29"/>
                  <a:gd name="T74" fmla="*/ 6 w 39"/>
                  <a:gd name="T75" fmla="*/ 25 h 29"/>
                  <a:gd name="T76" fmla="*/ 8 w 39"/>
                  <a:gd name="T77" fmla="*/ 27 h 29"/>
                  <a:gd name="T78" fmla="*/ 11 w 39"/>
                  <a:gd name="T79" fmla="*/ 27 h 29"/>
                  <a:gd name="T80" fmla="*/ 14 w 39"/>
                  <a:gd name="T81" fmla="*/ 28 h 29"/>
                  <a:gd name="T82" fmla="*/ 16 w 39"/>
                  <a:gd name="T83" fmla="*/ 29 h 29"/>
                  <a:gd name="T84" fmla="*/ 19 w 39"/>
                  <a:gd name="T85" fmla="*/ 29 h 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9"/>
                  <a:gd name="T130" fmla="*/ 0 h 29"/>
                  <a:gd name="T131" fmla="*/ 39 w 39"/>
                  <a:gd name="T132" fmla="*/ 29 h 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9" h="29">
                    <a:moveTo>
                      <a:pt x="19" y="29"/>
                    </a:moveTo>
                    <a:lnTo>
                      <a:pt x="20" y="29"/>
                    </a:lnTo>
                    <a:lnTo>
                      <a:pt x="21" y="29"/>
                    </a:lnTo>
                    <a:lnTo>
                      <a:pt x="22" y="29"/>
                    </a:lnTo>
                    <a:lnTo>
                      <a:pt x="23" y="29"/>
                    </a:lnTo>
                    <a:lnTo>
                      <a:pt x="24" y="29"/>
                    </a:lnTo>
                    <a:lnTo>
                      <a:pt x="25" y="28"/>
                    </a:lnTo>
                    <a:lnTo>
                      <a:pt x="26" y="28"/>
                    </a:lnTo>
                    <a:lnTo>
                      <a:pt x="27" y="28"/>
                    </a:lnTo>
                    <a:lnTo>
                      <a:pt x="28" y="27"/>
                    </a:lnTo>
                    <a:lnTo>
                      <a:pt x="29" y="27"/>
                    </a:lnTo>
                    <a:lnTo>
                      <a:pt x="30" y="27"/>
                    </a:lnTo>
                    <a:lnTo>
                      <a:pt x="31" y="27"/>
                    </a:lnTo>
                    <a:lnTo>
                      <a:pt x="31" y="26"/>
                    </a:lnTo>
                    <a:lnTo>
                      <a:pt x="32" y="26"/>
                    </a:lnTo>
                    <a:lnTo>
                      <a:pt x="33" y="25"/>
                    </a:lnTo>
                    <a:lnTo>
                      <a:pt x="34" y="25"/>
                    </a:lnTo>
                    <a:lnTo>
                      <a:pt x="34" y="24"/>
                    </a:lnTo>
                    <a:lnTo>
                      <a:pt x="35" y="24"/>
                    </a:lnTo>
                    <a:lnTo>
                      <a:pt x="35" y="23"/>
                    </a:lnTo>
                    <a:lnTo>
                      <a:pt x="36" y="23"/>
                    </a:lnTo>
                    <a:lnTo>
                      <a:pt x="36" y="22"/>
                    </a:lnTo>
                    <a:lnTo>
                      <a:pt x="37" y="21"/>
                    </a:lnTo>
                    <a:lnTo>
                      <a:pt x="38" y="20"/>
                    </a:lnTo>
                    <a:lnTo>
                      <a:pt x="38" y="19"/>
                    </a:lnTo>
                    <a:lnTo>
                      <a:pt x="39" y="18"/>
                    </a:lnTo>
                    <a:lnTo>
                      <a:pt x="39" y="17"/>
                    </a:lnTo>
                    <a:lnTo>
                      <a:pt x="39" y="16"/>
                    </a:lnTo>
                    <a:lnTo>
                      <a:pt x="39" y="15"/>
                    </a:lnTo>
                    <a:lnTo>
                      <a:pt x="39" y="14"/>
                    </a:lnTo>
                    <a:lnTo>
                      <a:pt x="39" y="13"/>
                    </a:lnTo>
                    <a:lnTo>
                      <a:pt x="39" y="12"/>
                    </a:lnTo>
                    <a:lnTo>
                      <a:pt x="39" y="11"/>
                    </a:lnTo>
                    <a:lnTo>
                      <a:pt x="38" y="10"/>
                    </a:lnTo>
                    <a:lnTo>
                      <a:pt x="38" y="9"/>
                    </a:lnTo>
                    <a:lnTo>
                      <a:pt x="37" y="8"/>
                    </a:lnTo>
                    <a:lnTo>
                      <a:pt x="37" y="7"/>
                    </a:lnTo>
                    <a:lnTo>
                      <a:pt x="36" y="7"/>
                    </a:lnTo>
                    <a:lnTo>
                      <a:pt x="36" y="6"/>
                    </a:lnTo>
                    <a:lnTo>
                      <a:pt x="35" y="6"/>
                    </a:lnTo>
                    <a:lnTo>
                      <a:pt x="35" y="5"/>
                    </a:lnTo>
                    <a:lnTo>
                      <a:pt x="34" y="4"/>
                    </a:lnTo>
                    <a:lnTo>
                      <a:pt x="33" y="3"/>
                    </a:lnTo>
                    <a:lnTo>
                      <a:pt x="32" y="3"/>
                    </a:lnTo>
                    <a:lnTo>
                      <a:pt x="31" y="2"/>
                    </a:lnTo>
                    <a:lnTo>
                      <a:pt x="30" y="2"/>
                    </a:lnTo>
                    <a:lnTo>
                      <a:pt x="29" y="1"/>
                    </a:lnTo>
                    <a:lnTo>
                      <a:pt x="28" y="1"/>
                    </a:lnTo>
                    <a:lnTo>
                      <a:pt x="27" y="1"/>
                    </a:lnTo>
                    <a:lnTo>
                      <a:pt x="26" y="0"/>
                    </a:lnTo>
                    <a:lnTo>
                      <a:pt x="25" y="0"/>
                    </a:lnTo>
                    <a:lnTo>
                      <a:pt x="24" y="0"/>
                    </a:lnTo>
                    <a:lnTo>
                      <a:pt x="23" y="0"/>
                    </a:lnTo>
                    <a:lnTo>
                      <a:pt x="22" y="0"/>
                    </a:lnTo>
                    <a:lnTo>
                      <a:pt x="21" y="0"/>
                    </a:lnTo>
                    <a:lnTo>
                      <a:pt x="20" y="0"/>
                    </a:lnTo>
                    <a:lnTo>
                      <a:pt x="19" y="0"/>
                    </a:lnTo>
                    <a:lnTo>
                      <a:pt x="18" y="0"/>
                    </a:lnTo>
                    <a:lnTo>
                      <a:pt x="17" y="0"/>
                    </a:lnTo>
                    <a:lnTo>
                      <a:pt x="16" y="0"/>
                    </a:lnTo>
                    <a:lnTo>
                      <a:pt x="15" y="0"/>
                    </a:lnTo>
                    <a:lnTo>
                      <a:pt x="14" y="0"/>
                    </a:lnTo>
                    <a:lnTo>
                      <a:pt x="13" y="0"/>
                    </a:lnTo>
                    <a:lnTo>
                      <a:pt x="12" y="1"/>
                    </a:lnTo>
                    <a:lnTo>
                      <a:pt x="11" y="1"/>
                    </a:lnTo>
                    <a:lnTo>
                      <a:pt x="10" y="1"/>
                    </a:lnTo>
                    <a:lnTo>
                      <a:pt x="9" y="2"/>
                    </a:lnTo>
                    <a:lnTo>
                      <a:pt x="8" y="2"/>
                    </a:lnTo>
                    <a:lnTo>
                      <a:pt x="7" y="2"/>
                    </a:lnTo>
                    <a:lnTo>
                      <a:pt x="7" y="3"/>
                    </a:lnTo>
                    <a:lnTo>
                      <a:pt x="6" y="3"/>
                    </a:lnTo>
                    <a:lnTo>
                      <a:pt x="5" y="4"/>
                    </a:lnTo>
                    <a:lnTo>
                      <a:pt x="4" y="5"/>
                    </a:lnTo>
                    <a:lnTo>
                      <a:pt x="4" y="6"/>
                    </a:lnTo>
                    <a:lnTo>
                      <a:pt x="3" y="6"/>
                    </a:lnTo>
                    <a:lnTo>
                      <a:pt x="2" y="7"/>
                    </a:lnTo>
                    <a:lnTo>
                      <a:pt x="1" y="8"/>
                    </a:lnTo>
                    <a:lnTo>
                      <a:pt x="1" y="9"/>
                    </a:lnTo>
                    <a:lnTo>
                      <a:pt x="0" y="10"/>
                    </a:lnTo>
                    <a:lnTo>
                      <a:pt x="0" y="11"/>
                    </a:lnTo>
                    <a:lnTo>
                      <a:pt x="0" y="12"/>
                    </a:lnTo>
                    <a:lnTo>
                      <a:pt x="0" y="13"/>
                    </a:lnTo>
                    <a:lnTo>
                      <a:pt x="0" y="14"/>
                    </a:lnTo>
                    <a:lnTo>
                      <a:pt x="0" y="15"/>
                    </a:lnTo>
                    <a:lnTo>
                      <a:pt x="0" y="16"/>
                    </a:lnTo>
                    <a:lnTo>
                      <a:pt x="0" y="17"/>
                    </a:lnTo>
                    <a:lnTo>
                      <a:pt x="0" y="18"/>
                    </a:lnTo>
                    <a:lnTo>
                      <a:pt x="0" y="19"/>
                    </a:lnTo>
                    <a:lnTo>
                      <a:pt x="1" y="19"/>
                    </a:lnTo>
                    <a:lnTo>
                      <a:pt x="1" y="20"/>
                    </a:lnTo>
                    <a:lnTo>
                      <a:pt x="1" y="21"/>
                    </a:lnTo>
                    <a:lnTo>
                      <a:pt x="2" y="21"/>
                    </a:lnTo>
                    <a:lnTo>
                      <a:pt x="2" y="22"/>
                    </a:lnTo>
                    <a:lnTo>
                      <a:pt x="3" y="23"/>
                    </a:lnTo>
                    <a:lnTo>
                      <a:pt x="4" y="23"/>
                    </a:lnTo>
                    <a:lnTo>
                      <a:pt x="4" y="24"/>
                    </a:lnTo>
                    <a:lnTo>
                      <a:pt x="5" y="24"/>
                    </a:lnTo>
                    <a:lnTo>
                      <a:pt x="5" y="25"/>
                    </a:lnTo>
                    <a:lnTo>
                      <a:pt x="6" y="25"/>
                    </a:lnTo>
                    <a:lnTo>
                      <a:pt x="7" y="26"/>
                    </a:lnTo>
                    <a:lnTo>
                      <a:pt x="8" y="27"/>
                    </a:lnTo>
                    <a:lnTo>
                      <a:pt x="9" y="27"/>
                    </a:lnTo>
                    <a:lnTo>
                      <a:pt x="10" y="27"/>
                    </a:lnTo>
                    <a:lnTo>
                      <a:pt x="11" y="27"/>
                    </a:lnTo>
                    <a:lnTo>
                      <a:pt x="12" y="28"/>
                    </a:lnTo>
                    <a:lnTo>
                      <a:pt x="13" y="28"/>
                    </a:lnTo>
                    <a:lnTo>
                      <a:pt x="14" y="28"/>
                    </a:lnTo>
                    <a:lnTo>
                      <a:pt x="14" y="29"/>
                    </a:lnTo>
                    <a:lnTo>
                      <a:pt x="15" y="29"/>
                    </a:lnTo>
                    <a:lnTo>
                      <a:pt x="16" y="29"/>
                    </a:lnTo>
                    <a:lnTo>
                      <a:pt x="17" y="29"/>
                    </a:lnTo>
                    <a:lnTo>
                      <a:pt x="18" y="29"/>
                    </a:lnTo>
                    <a:lnTo>
                      <a:pt x="19" y="29"/>
                    </a:lnTo>
                    <a:close/>
                  </a:path>
                </a:pathLst>
              </a:custGeom>
              <a:solidFill>
                <a:srgbClr val="BFA63D"/>
              </a:solidFill>
              <a:ln w="9525">
                <a:noFill/>
                <a:round/>
                <a:headEnd/>
                <a:tailEnd/>
              </a:ln>
            </p:spPr>
            <p:txBody>
              <a:bodyPr/>
              <a:lstStyle/>
              <a:p>
                <a:endParaRPr lang="en-US"/>
              </a:p>
            </p:txBody>
          </p:sp>
          <p:sp>
            <p:nvSpPr>
              <p:cNvPr id="40114" name="Freeform 298"/>
              <p:cNvSpPr>
                <a:spLocks/>
              </p:cNvSpPr>
              <p:nvPr/>
            </p:nvSpPr>
            <p:spPr bwMode="auto">
              <a:xfrm>
                <a:off x="3101" y="2356"/>
                <a:ext cx="34" cy="25"/>
              </a:xfrm>
              <a:custGeom>
                <a:avLst/>
                <a:gdLst>
                  <a:gd name="T0" fmla="*/ 18 w 34"/>
                  <a:gd name="T1" fmla="*/ 25 h 25"/>
                  <a:gd name="T2" fmla="*/ 21 w 34"/>
                  <a:gd name="T3" fmla="*/ 25 h 25"/>
                  <a:gd name="T4" fmla="*/ 23 w 34"/>
                  <a:gd name="T5" fmla="*/ 24 h 25"/>
                  <a:gd name="T6" fmla="*/ 25 w 34"/>
                  <a:gd name="T7" fmla="*/ 23 h 25"/>
                  <a:gd name="T8" fmla="*/ 27 w 34"/>
                  <a:gd name="T9" fmla="*/ 22 h 25"/>
                  <a:gd name="T10" fmla="*/ 29 w 34"/>
                  <a:gd name="T11" fmla="*/ 21 h 25"/>
                  <a:gd name="T12" fmla="*/ 30 w 34"/>
                  <a:gd name="T13" fmla="*/ 20 h 25"/>
                  <a:gd name="T14" fmla="*/ 32 w 34"/>
                  <a:gd name="T15" fmla="*/ 18 h 25"/>
                  <a:gd name="T16" fmla="*/ 33 w 34"/>
                  <a:gd name="T17" fmla="*/ 16 h 25"/>
                  <a:gd name="T18" fmla="*/ 33 w 34"/>
                  <a:gd name="T19" fmla="*/ 15 h 25"/>
                  <a:gd name="T20" fmla="*/ 34 w 34"/>
                  <a:gd name="T21" fmla="*/ 13 h 25"/>
                  <a:gd name="T22" fmla="*/ 33 w 34"/>
                  <a:gd name="T23" fmla="*/ 11 h 25"/>
                  <a:gd name="T24" fmla="*/ 33 w 34"/>
                  <a:gd name="T25" fmla="*/ 9 h 25"/>
                  <a:gd name="T26" fmla="*/ 32 w 34"/>
                  <a:gd name="T27" fmla="*/ 7 h 25"/>
                  <a:gd name="T28" fmla="*/ 30 w 34"/>
                  <a:gd name="T29" fmla="*/ 6 h 25"/>
                  <a:gd name="T30" fmla="*/ 29 w 34"/>
                  <a:gd name="T31" fmla="*/ 4 h 25"/>
                  <a:gd name="T32" fmla="*/ 27 w 34"/>
                  <a:gd name="T33" fmla="*/ 3 h 25"/>
                  <a:gd name="T34" fmla="*/ 25 w 34"/>
                  <a:gd name="T35" fmla="*/ 2 h 25"/>
                  <a:gd name="T36" fmla="*/ 23 w 34"/>
                  <a:gd name="T37" fmla="*/ 1 h 25"/>
                  <a:gd name="T38" fmla="*/ 21 w 34"/>
                  <a:gd name="T39" fmla="*/ 1 h 25"/>
                  <a:gd name="T40" fmla="*/ 18 w 34"/>
                  <a:gd name="T41" fmla="*/ 0 h 25"/>
                  <a:gd name="T42" fmla="*/ 16 w 34"/>
                  <a:gd name="T43" fmla="*/ 0 h 25"/>
                  <a:gd name="T44" fmla="*/ 13 w 34"/>
                  <a:gd name="T45" fmla="*/ 1 h 25"/>
                  <a:gd name="T46" fmla="*/ 11 w 34"/>
                  <a:gd name="T47" fmla="*/ 1 h 25"/>
                  <a:gd name="T48" fmla="*/ 8 w 34"/>
                  <a:gd name="T49" fmla="*/ 2 h 25"/>
                  <a:gd name="T50" fmla="*/ 7 w 34"/>
                  <a:gd name="T51" fmla="*/ 3 h 25"/>
                  <a:gd name="T52" fmla="*/ 5 w 34"/>
                  <a:gd name="T53" fmla="*/ 4 h 25"/>
                  <a:gd name="T54" fmla="*/ 3 w 34"/>
                  <a:gd name="T55" fmla="*/ 5 h 25"/>
                  <a:gd name="T56" fmla="*/ 2 w 34"/>
                  <a:gd name="T57" fmla="*/ 7 h 25"/>
                  <a:gd name="T58" fmla="*/ 1 w 34"/>
                  <a:gd name="T59" fmla="*/ 9 h 25"/>
                  <a:gd name="T60" fmla="*/ 0 w 34"/>
                  <a:gd name="T61" fmla="*/ 10 h 25"/>
                  <a:gd name="T62" fmla="*/ 0 w 34"/>
                  <a:gd name="T63" fmla="*/ 12 h 25"/>
                  <a:gd name="T64" fmla="*/ 0 w 34"/>
                  <a:gd name="T65" fmla="*/ 14 h 25"/>
                  <a:gd name="T66" fmla="*/ 0 w 34"/>
                  <a:gd name="T67" fmla="*/ 16 h 25"/>
                  <a:gd name="T68" fmla="*/ 1 w 34"/>
                  <a:gd name="T69" fmla="*/ 18 h 25"/>
                  <a:gd name="T70" fmla="*/ 2 w 34"/>
                  <a:gd name="T71" fmla="*/ 19 h 25"/>
                  <a:gd name="T72" fmla="*/ 4 w 34"/>
                  <a:gd name="T73" fmla="*/ 21 h 25"/>
                  <a:gd name="T74" fmla="*/ 5 w 34"/>
                  <a:gd name="T75" fmla="*/ 22 h 25"/>
                  <a:gd name="T76" fmla="*/ 7 w 34"/>
                  <a:gd name="T77" fmla="*/ 23 h 25"/>
                  <a:gd name="T78" fmla="*/ 9 w 34"/>
                  <a:gd name="T79" fmla="*/ 24 h 25"/>
                  <a:gd name="T80" fmla="*/ 12 w 34"/>
                  <a:gd name="T81" fmla="*/ 25 h 25"/>
                  <a:gd name="T82" fmla="*/ 14 w 34"/>
                  <a:gd name="T83" fmla="*/ 25 h 25"/>
                  <a:gd name="T84" fmla="*/ 17 w 34"/>
                  <a:gd name="T85" fmla="*/ 25 h 2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4"/>
                  <a:gd name="T130" fmla="*/ 0 h 25"/>
                  <a:gd name="T131" fmla="*/ 34 w 34"/>
                  <a:gd name="T132" fmla="*/ 25 h 2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4" h="25">
                    <a:moveTo>
                      <a:pt x="17" y="25"/>
                    </a:moveTo>
                    <a:lnTo>
                      <a:pt x="17" y="25"/>
                    </a:lnTo>
                    <a:lnTo>
                      <a:pt x="18" y="25"/>
                    </a:lnTo>
                    <a:lnTo>
                      <a:pt x="19" y="25"/>
                    </a:lnTo>
                    <a:lnTo>
                      <a:pt x="20" y="25"/>
                    </a:lnTo>
                    <a:lnTo>
                      <a:pt x="21" y="25"/>
                    </a:lnTo>
                    <a:lnTo>
                      <a:pt x="22" y="25"/>
                    </a:lnTo>
                    <a:lnTo>
                      <a:pt x="22" y="24"/>
                    </a:lnTo>
                    <a:lnTo>
                      <a:pt x="23" y="24"/>
                    </a:lnTo>
                    <a:lnTo>
                      <a:pt x="24" y="24"/>
                    </a:lnTo>
                    <a:lnTo>
                      <a:pt x="25" y="24"/>
                    </a:lnTo>
                    <a:lnTo>
                      <a:pt x="25" y="23"/>
                    </a:lnTo>
                    <a:lnTo>
                      <a:pt x="26" y="23"/>
                    </a:lnTo>
                    <a:lnTo>
                      <a:pt x="27" y="23"/>
                    </a:lnTo>
                    <a:lnTo>
                      <a:pt x="27" y="22"/>
                    </a:lnTo>
                    <a:lnTo>
                      <a:pt x="28" y="22"/>
                    </a:lnTo>
                    <a:lnTo>
                      <a:pt x="29" y="22"/>
                    </a:lnTo>
                    <a:lnTo>
                      <a:pt x="29" y="21"/>
                    </a:lnTo>
                    <a:lnTo>
                      <a:pt x="30" y="21"/>
                    </a:lnTo>
                    <a:lnTo>
                      <a:pt x="30" y="20"/>
                    </a:lnTo>
                    <a:lnTo>
                      <a:pt x="31" y="19"/>
                    </a:lnTo>
                    <a:lnTo>
                      <a:pt x="32" y="18"/>
                    </a:lnTo>
                    <a:lnTo>
                      <a:pt x="32" y="17"/>
                    </a:lnTo>
                    <a:lnTo>
                      <a:pt x="33" y="16"/>
                    </a:lnTo>
                    <a:lnTo>
                      <a:pt x="33" y="15"/>
                    </a:lnTo>
                    <a:lnTo>
                      <a:pt x="33" y="14"/>
                    </a:lnTo>
                    <a:lnTo>
                      <a:pt x="33" y="13"/>
                    </a:lnTo>
                    <a:lnTo>
                      <a:pt x="34" y="13"/>
                    </a:lnTo>
                    <a:lnTo>
                      <a:pt x="33" y="12"/>
                    </a:lnTo>
                    <a:lnTo>
                      <a:pt x="33" y="11"/>
                    </a:lnTo>
                    <a:lnTo>
                      <a:pt x="33" y="10"/>
                    </a:lnTo>
                    <a:lnTo>
                      <a:pt x="33" y="9"/>
                    </a:lnTo>
                    <a:lnTo>
                      <a:pt x="32" y="9"/>
                    </a:lnTo>
                    <a:lnTo>
                      <a:pt x="32" y="8"/>
                    </a:lnTo>
                    <a:lnTo>
                      <a:pt x="32" y="7"/>
                    </a:lnTo>
                    <a:lnTo>
                      <a:pt x="31" y="7"/>
                    </a:lnTo>
                    <a:lnTo>
                      <a:pt x="31" y="6"/>
                    </a:lnTo>
                    <a:lnTo>
                      <a:pt x="30" y="6"/>
                    </a:lnTo>
                    <a:lnTo>
                      <a:pt x="30" y="5"/>
                    </a:lnTo>
                    <a:lnTo>
                      <a:pt x="29" y="4"/>
                    </a:lnTo>
                    <a:lnTo>
                      <a:pt x="28" y="4"/>
                    </a:lnTo>
                    <a:lnTo>
                      <a:pt x="27" y="3"/>
                    </a:lnTo>
                    <a:lnTo>
                      <a:pt x="26" y="2"/>
                    </a:lnTo>
                    <a:lnTo>
                      <a:pt x="25" y="2"/>
                    </a:lnTo>
                    <a:lnTo>
                      <a:pt x="24" y="2"/>
                    </a:lnTo>
                    <a:lnTo>
                      <a:pt x="23" y="1"/>
                    </a:lnTo>
                    <a:lnTo>
                      <a:pt x="22" y="1"/>
                    </a:lnTo>
                    <a:lnTo>
                      <a:pt x="21" y="1"/>
                    </a:lnTo>
                    <a:lnTo>
                      <a:pt x="20" y="1"/>
                    </a:lnTo>
                    <a:lnTo>
                      <a:pt x="19" y="0"/>
                    </a:lnTo>
                    <a:lnTo>
                      <a:pt x="18" y="0"/>
                    </a:lnTo>
                    <a:lnTo>
                      <a:pt x="17" y="0"/>
                    </a:lnTo>
                    <a:lnTo>
                      <a:pt x="16" y="0"/>
                    </a:lnTo>
                    <a:lnTo>
                      <a:pt x="15" y="0"/>
                    </a:lnTo>
                    <a:lnTo>
                      <a:pt x="14" y="0"/>
                    </a:lnTo>
                    <a:lnTo>
                      <a:pt x="13" y="1"/>
                    </a:lnTo>
                    <a:lnTo>
                      <a:pt x="12" y="1"/>
                    </a:lnTo>
                    <a:lnTo>
                      <a:pt x="11" y="1"/>
                    </a:lnTo>
                    <a:lnTo>
                      <a:pt x="10" y="1"/>
                    </a:lnTo>
                    <a:lnTo>
                      <a:pt x="9" y="2"/>
                    </a:lnTo>
                    <a:lnTo>
                      <a:pt x="8" y="2"/>
                    </a:lnTo>
                    <a:lnTo>
                      <a:pt x="7" y="2"/>
                    </a:lnTo>
                    <a:lnTo>
                      <a:pt x="7" y="3"/>
                    </a:lnTo>
                    <a:lnTo>
                      <a:pt x="6" y="3"/>
                    </a:lnTo>
                    <a:lnTo>
                      <a:pt x="5" y="4"/>
                    </a:lnTo>
                    <a:lnTo>
                      <a:pt x="4" y="4"/>
                    </a:lnTo>
                    <a:lnTo>
                      <a:pt x="4" y="5"/>
                    </a:lnTo>
                    <a:lnTo>
                      <a:pt x="3" y="5"/>
                    </a:lnTo>
                    <a:lnTo>
                      <a:pt x="3" y="6"/>
                    </a:lnTo>
                    <a:lnTo>
                      <a:pt x="2" y="6"/>
                    </a:lnTo>
                    <a:lnTo>
                      <a:pt x="2" y="7"/>
                    </a:lnTo>
                    <a:lnTo>
                      <a:pt x="1" y="8"/>
                    </a:lnTo>
                    <a:lnTo>
                      <a:pt x="1" y="9"/>
                    </a:lnTo>
                    <a:lnTo>
                      <a:pt x="0" y="10"/>
                    </a:lnTo>
                    <a:lnTo>
                      <a:pt x="0" y="11"/>
                    </a:lnTo>
                    <a:lnTo>
                      <a:pt x="0" y="12"/>
                    </a:lnTo>
                    <a:lnTo>
                      <a:pt x="0" y="13"/>
                    </a:lnTo>
                    <a:lnTo>
                      <a:pt x="0" y="14"/>
                    </a:lnTo>
                    <a:lnTo>
                      <a:pt x="0" y="15"/>
                    </a:lnTo>
                    <a:lnTo>
                      <a:pt x="0" y="16"/>
                    </a:lnTo>
                    <a:lnTo>
                      <a:pt x="1" y="16"/>
                    </a:lnTo>
                    <a:lnTo>
                      <a:pt x="1" y="17"/>
                    </a:lnTo>
                    <a:lnTo>
                      <a:pt x="1" y="18"/>
                    </a:lnTo>
                    <a:lnTo>
                      <a:pt x="2" y="18"/>
                    </a:lnTo>
                    <a:lnTo>
                      <a:pt x="2" y="19"/>
                    </a:lnTo>
                    <a:lnTo>
                      <a:pt x="3" y="20"/>
                    </a:lnTo>
                    <a:lnTo>
                      <a:pt x="4" y="21"/>
                    </a:lnTo>
                    <a:lnTo>
                      <a:pt x="5" y="22"/>
                    </a:lnTo>
                    <a:lnTo>
                      <a:pt x="6" y="22"/>
                    </a:lnTo>
                    <a:lnTo>
                      <a:pt x="7" y="23"/>
                    </a:lnTo>
                    <a:lnTo>
                      <a:pt x="8" y="23"/>
                    </a:lnTo>
                    <a:lnTo>
                      <a:pt x="8" y="24"/>
                    </a:lnTo>
                    <a:lnTo>
                      <a:pt x="9" y="24"/>
                    </a:lnTo>
                    <a:lnTo>
                      <a:pt x="10" y="24"/>
                    </a:lnTo>
                    <a:lnTo>
                      <a:pt x="11" y="24"/>
                    </a:lnTo>
                    <a:lnTo>
                      <a:pt x="12" y="25"/>
                    </a:lnTo>
                    <a:lnTo>
                      <a:pt x="13" y="25"/>
                    </a:lnTo>
                    <a:lnTo>
                      <a:pt x="14" y="25"/>
                    </a:lnTo>
                    <a:lnTo>
                      <a:pt x="15" y="25"/>
                    </a:lnTo>
                    <a:lnTo>
                      <a:pt x="16" y="25"/>
                    </a:lnTo>
                    <a:lnTo>
                      <a:pt x="17" y="25"/>
                    </a:lnTo>
                    <a:close/>
                  </a:path>
                </a:pathLst>
              </a:custGeom>
              <a:solidFill>
                <a:srgbClr val="CFBD6E"/>
              </a:solidFill>
              <a:ln w="9525">
                <a:noFill/>
                <a:round/>
                <a:headEnd/>
                <a:tailEnd/>
              </a:ln>
            </p:spPr>
            <p:txBody>
              <a:bodyPr/>
              <a:lstStyle/>
              <a:p>
                <a:endParaRPr lang="en-US"/>
              </a:p>
            </p:txBody>
          </p:sp>
          <p:sp>
            <p:nvSpPr>
              <p:cNvPr id="40115" name="Freeform 299"/>
              <p:cNvSpPr>
                <a:spLocks/>
              </p:cNvSpPr>
              <p:nvPr/>
            </p:nvSpPr>
            <p:spPr bwMode="auto">
              <a:xfrm>
                <a:off x="3102" y="2360"/>
                <a:ext cx="28" cy="20"/>
              </a:xfrm>
              <a:custGeom>
                <a:avLst/>
                <a:gdLst>
                  <a:gd name="T0" fmla="*/ 15 w 28"/>
                  <a:gd name="T1" fmla="*/ 20 h 20"/>
                  <a:gd name="T2" fmla="*/ 16 w 28"/>
                  <a:gd name="T3" fmla="*/ 20 h 20"/>
                  <a:gd name="T4" fmla="*/ 17 w 28"/>
                  <a:gd name="T5" fmla="*/ 20 h 20"/>
                  <a:gd name="T6" fmla="*/ 19 w 28"/>
                  <a:gd name="T7" fmla="*/ 20 h 20"/>
                  <a:gd name="T8" fmla="*/ 20 w 28"/>
                  <a:gd name="T9" fmla="*/ 19 h 20"/>
                  <a:gd name="T10" fmla="*/ 23 w 28"/>
                  <a:gd name="T11" fmla="*/ 18 h 20"/>
                  <a:gd name="T12" fmla="*/ 25 w 28"/>
                  <a:gd name="T13" fmla="*/ 17 h 20"/>
                  <a:gd name="T14" fmla="*/ 26 w 28"/>
                  <a:gd name="T15" fmla="*/ 15 h 20"/>
                  <a:gd name="T16" fmla="*/ 27 w 28"/>
                  <a:gd name="T17" fmla="*/ 14 h 20"/>
                  <a:gd name="T18" fmla="*/ 27 w 28"/>
                  <a:gd name="T19" fmla="*/ 13 h 20"/>
                  <a:gd name="T20" fmla="*/ 28 w 28"/>
                  <a:gd name="T21" fmla="*/ 12 h 20"/>
                  <a:gd name="T22" fmla="*/ 28 w 28"/>
                  <a:gd name="T23" fmla="*/ 11 h 20"/>
                  <a:gd name="T24" fmla="*/ 28 w 28"/>
                  <a:gd name="T25" fmla="*/ 10 h 20"/>
                  <a:gd name="T26" fmla="*/ 28 w 28"/>
                  <a:gd name="T27" fmla="*/ 9 h 20"/>
                  <a:gd name="T28" fmla="*/ 27 w 28"/>
                  <a:gd name="T29" fmla="*/ 8 h 20"/>
                  <a:gd name="T30" fmla="*/ 27 w 28"/>
                  <a:gd name="T31" fmla="*/ 7 h 20"/>
                  <a:gd name="T32" fmla="*/ 26 w 28"/>
                  <a:gd name="T33" fmla="*/ 6 h 20"/>
                  <a:gd name="T34" fmla="*/ 26 w 28"/>
                  <a:gd name="T35" fmla="*/ 5 h 20"/>
                  <a:gd name="T36" fmla="*/ 25 w 28"/>
                  <a:gd name="T37" fmla="*/ 4 h 20"/>
                  <a:gd name="T38" fmla="*/ 23 w 28"/>
                  <a:gd name="T39" fmla="*/ 2 h 20"/>
                  <a:gd name="T40" fmla="*/ 20 w 28"/>
                  <a:gd name="T41" fmla="*/ 1 h 20"/>
                  <a:gd name="T42" fmla="*/ 19 w 28"/>
                  <a:gd name="T43" fmla="*/ 1 h 20"/>
                  <a:gd name="T44" fmla="*/ 17 w 28"/>
                  <a:gd name="T45" fmla="*/ 0 h 20"/>
                  <a:gd name="T46" fmla="*/ 16 w 28"/>
                  <a:gd name="T47" fmla="*/ 0 h 20"/>
                  <a:gd name="T48" fmla="*/ 15 w 28"/>
                  <a:gd name="T49" fmla="*/ 0 h 20"/>
                  <a:gd name="T50" fmla="*/ 13 w 28"/>
                  <a:gd name="T51" fmla="*/ 0 h 20"/>
                  <a:gd name="T52" fmla="*/ 12 w 28"/>
                  <a:gd name="T53" fmla="*/ 0 h 20"/>
                  <a:gd name="T54" fmla="*/ 10 w 28"/>
                  <a:gd name="T55" fmla="*/ 0 h 20"/>
                  <a:gd name="T56" fmla="*/ 9 w 28"/>
                  <a:gd name="T57" fmla="*/ 1 h 20"/>
                  <a:gd name="T58" fmla="*/ 8 w 28"/>
                  <a:gd name="T59" fmla="*/ 1 h 20"/>
                  <a:gd name="T60" fmla="*/ 7 w 28"/>
                  <a:gd name="T61" fmla="*/ 1 h 20"/>
                  <a:gd name="T62" fmla="*/ 5 w 28"/>
                  <a:gd name="T63" fmla="*/ 2 h 20"/>
                  <a:gd name="T64" fmla="*/ 3 w 28"/>
                  <a:gd name="T65" fmla="*/ 4 h 20"/>
                  <a:gd name="T66" fmla="*/ 2 w 28"/>
                  <a:gd name="T67" fmla="*/ 5 h 20"/>
                  <a:gd name="T68" fmla="*/ 1 w 28"/>
                  <a:gd name="T69" fmla="*/ 6 h 20"/>
                  <a:gd name="T70" fmla="*/ 1 w 28"/>
                  <a:gd name="T71" fmla="*/ 7 h 20"/>
                  <a:gd name="T72" fmla="*/ 0 w 28"/>
                  <a:gd name="T73" fmla="*/ 8 h 20"/>
                  <a:gd name="T74" fmla="*/ 0 w 28"/>
                  <a:gd name="T75" fmla="*/ 9 h 20"/>
                  <a:gd name="T76" fmla="*/ 0 w 28"/>
                  <a:gd name="T77" fmla="*/ 10 h 20"/>
                  <a:gd name="T78" fmla="*/ 0 w 28"/>
                  <a:gd name="T79" fmla="*/ 11 h 20"/>
                  <a:gd name="T80" fmla="*/ 0 w 28"/>
                  <a:gd name="T81" fmla="*/ 12 h 20"/>
                  <a:gd name="T82" fmla="*/ 0 w 28"/>
                  <a:gd name="T83" fmla="*/ 13 h 20"/>
                  <a:gd name="T84" fmla="*/ 1 w 28"/>
                  <a:gd name="T85" fmla="*/ 14 h 20"/>
                  <a:gd name="T86" fmla="*/ 2 w 28"/>
                  <a:gd name="T87" fmla="*/ 15 h 20"/>
                  <a:gd name="T88" fmla="*/ 3 w 28"/>
                  <a:gd name="T89" fmla="*/ 17 h 20"/>
                  <a:gd name="T90" fmla="*/ 5 w 28"/>
                  <a:gd name="T91" fmla="*/ 18 h 20"/>
                  <a:gd name="T92" fmla="*/ 7 w 28"/>
                  <a:gd name="T93" fmla="*/ 19 h 20"/>
                  <a:gd name="T94" fmla="*/ 8 w 28"/>
                  <a:gd name="T95" fmla="*/ 19 h 20"/>
                  <a:gd name="T96" fmla="*/ 9 w 28"/>
                  <a:gd name="T97" fmla="*/ 20 h 20"/>
                  <a:gd name="T98" fmla="*/ 10 w 28"/>
                  <a:gd name="T99" fmla="*/ 20 h 20"/>
                  <a:gd name="T100" fmla="*/ 12 w 28"/>
                  <a:gd name="T101" fmla="*/ 20 h 20"/>
                  <a:gd name="T102" fmla="*/ 13 w 28"/>
                  <a:gd name="T103" fmla="*/ 20 h 20"/>
                  <a:gd name="T104" fmla="*/ 14 w 28"/>
                  <a:gd name="T105" fmla="*/ 20 h 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8"/>
                  <a:gd name="T160" fmla="*/ 0 h 20"/>
                  <a:gd name="T161" fmla="*/ 28 w 28"/>
                  <a:gd name="T162" fmla="*/ 20 h 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8" h="20">
                    <a:moveTo>
                      <a:pt x="14" y="20"/>
                    </a:moveTo>
                    <a:lnTo>
                      <a:pt x="15" y="20"/>
                    </a:lnTo>
                    <a:lnTo>
                      <a:pt x="16" y="20"/>
                    </a:lnTo>
                    <a:lnTo>
                      <a:pt x="17" y="20"/>
                    </a:lnTo>
                    <a:lnTo>
                      <a:pt x="18" y="20"/>
                    </a:lnTo>
                    <a:lnTo>
                      <a:pt x="19" y="20"/>
                    </a:lnTo>
                    <a:lnTo>
                      <a:pt x="20" y="19"/>
                    </a:lnTo>
                    <a:lnTo>
                      <a:pt x="22" y="19"/>
                    </a:lnTo>
                    <a:lnTo>
                      <a:pt x="23" y="18"/>
                    </a:lnTo>
                    <a:lnTo>
                      <a:pt x="24" y="18"/>
                    </a:lnTo>
                    <a:lnTo>
                      <a:pt x="25" y="17"/>
                    </a:lnTo>
                    <a:lnTo>
                      <a:pt x="25" y="16"/>
                    </a:lnTo>
                    <a:lnTo>
                      <a:pt x="26" y="15"/>
                    </a:lnTo>
                    <a:lnTo>
                      <a:pt x="27" y="14"/>
                    </a:lnTo>
                    <a:lnTo>
                      <a:pt x="27" y="13"/>
                    </a:lnTo>
                    <a:lnTo>
                      <a:pt x="28" y="12"/>
                    </a:lnTo>
                    <a:lnTo>
                      <a:pt x="28" y="11"/>
                    </a:lnTo>
                    <a:lnTo>
                      <a:pt x="28" y="10"/>
                    </a:lnTo>
                    <a:lnTo>
                      <a:pt x="28" y="9"/>
                    </a:lnTo>
                    <a:lnTo>
                      <a:pt x="28" y="8"/>
                    </a:lnTo>
                    <a:lnTo>
                      <a:pt x="27" y="8"/>
                    </a:lnTo>
                    <a:lnTo>
                      <a:pt x="27" y="7"/>
                    </a:lnTo>
                    <a:lnTo>
                      <a:pt x="27" y="6"/>
                    </a:lnTo>
                    <a:lnTo>
                      <a:pt x="26" y="6"/>
                    </a:lnTo>
                    <a:lnTo>
                      <a:pt x="26" y="5"/>
                    </a:lnTo>
                    <a:lnTo>
                      <a:pt x="25" y="5"/>
                    </a:lnTo>
                    <a:lnTo>
                      <a:pt x="25" y="4"/>
                    </a:lnTo>
                    <a:lnTo>
                      <a:pt x="24" y="3"/>
                    </a:lnTo>
                    <a:lnTo>
                      <a:pt x="23" y="2"/>
                    </a:lnTo>
                    <a:lnTo>
                      <a:pt x="22" y="2"/>
                    </a:lnTo>
                    <a:lnTo>
                      <a:pt x="20" y="1"/>
                    </a:lnTo>
                    <a:lnTo>
                      <a:pt x="19" y="1"/>
                    </a:lnTo>
                    <a:lnTo>
                      <a:pt x="18" y="0"/>
                    </a:lnTo>
                    <a:lnTo>
                      <a:pt x="17" y="0"/>
                    </a:lnTo>
                    <a:lnTo>
                      <a:pt x="16" y="0"/>
                    </a:lnTo>
                    <a:lnTo>
                      <a:pt x="15" y="0"/>
                    </a:lnTo>
                    <a:lnTo>
                      <a:pt x="14" y="0"/>
                    </a:lnTo>
                    <a:lnTo>
                      <a:pt x="13" y="0"/>
                    </a:lnTo>
                    <a:lnTo>
                      <a:pt x="12" y="0"/>
                    </a:lnTo>
                    <a:lnTo>
                      <a:pt x="11" y="0"/>
                    </a:lnTo>
                    <a:lnTo>
                      <a:pt x="10" y="0"/>
                    </a:lnTo>
                    <a:lnTo>
                      <a:pt x="9" y="1"/>
                    </a:lnTo>
                    <a:lnTo>
                      <a:pt x="8" y="1"/>
                    </a:lnTo>
                    <a:lnTo>
                      <a:pt x="7" y="1"/>
                    </a:lnTo>
                    <a:lnTo>
                      <a:pt x="6" y="2"/>
                    </a:lnTo>
                    <a:lnTo>
                      <a:pt x="5" y="2"/>
                    </a:lnTo>
                    <a:lnTo>
                      <a:pt x="4" y="3"/>
                    </a:lnTo>
                    <a:lnTo>
                      <a:pt x="3" y="4"/>
                    </a:lnTo>
                    <a:lnTo>
                      <a:pt x="2" y="5"/>
                    </a:lnTo>
                    <a:lnTo>
                      <a:pt x="1" y="6"/>
                    </a:lnTo>
                    <a:lnTo>
                      <a:pt x="1" y="7"/>
                    </a:lnTo>
                    <a:lnTo>
                      <a:pt x="0" y="8"/>
                    </a:lnTo>
                    <a:lnTo>
                      <a:pt x="0" y="9"/>
                    </a:lnTo>
                    <a:lnTo>
                      <a:pt x="0" y="10"/>
                    </a:lnTo>
                    <a:lnTo>
                      <a:pt x="0" y="11"/>
                    </a:lnTo>
                    <a:lnTo>
                      <a:pt x="0" y="12"/>
                    </a:lnTo>
                    <a:lnTo>
                      <a:pt x="0" y="13"/>
                    </a:lnTo>
                    <a:lnTo>
                      <a:pt x="1" y="13"/>
                    </a:lnTo>
                    <a:lnTo>
                      <a:pt x="1" y="14"/>
                    </a:lnTo>
                    <a:lnTo>
                      <a:pt x="2" y="15"/>
                    </a:lnTo>
                    <a:lnTo>
                      <a:pt x="2" y="16"/>
                    </a:lnTo>
                    <a:lnTo>
                      <a:pt x="3" y="17"/>
                    </a:lnTo>
                    <a:lnTo>
                      <a:pt x="4" y="18"/>
                    </a:lnTo>
                    <a:lnTo>
                      <a:pt x="5" y="18"/>
                    </a:lnTo>
                    <a:lnTo>
                      <a:pt x="6" y="19"/>
                    </a:lnTo>
                    <a:lnTo>
                      <a:pt x="7" y="19"/>
                    </a:lnTo>
                    <a:lnTo>
                      <a:pt x="8" y="19"/>
                    </a:lnTo>
                    <a:lnTo>
                      <a:pt x="9" y="20"/>
                    </a:lnTo>
                    <a:lnTo>
                      <a:pt x="10" y="20"/>
                    </a:lnTo>
                    <a:lnTo>
                      <a:pt x="11" y="20"/>
                    </a:lnTo>
                    <a:lnTo>
                      <a:pt x="12" y="20"/>
                    </a:lnTo>
                    <a:lnTo>
                      <a:pt x="13" y="20"/>
                    </a:lnTo>
                    <a:lnTo>
                      <a:pt x="14" y="20"/>
                    </a:lnTo>
                    <a:close/>
                  </a:path>
                </a:pathLst>
              </a:custGeom>
              <a:solidFill>
                <a:srgbClr val="DED19E"/>
              </a:solidFill>
              <a:ln w="9525">
                <a:noFill/>
                <a:round/>
                <a:headEnd/>
                <a:tailEnd/>
              </a:ln>
            </p:spPr>
            <p:txBody>
              <a:bodyPr/>
              <a:lstStyle/>
              <a:p>
                <a:endParaRPr lang="en-US"/>
              </a:p>
            </p:txBody>
          </p:sp>
          <p:sp>
            <p:nvSpPr>
              <p:cNvPr id="40116" name="Freeform 300"/>
              <p:cNvSpPr>
                <a:spLocks/>
              </p:cNvSpPr>
              <p:nvPr/>
            </p:nvSpPr>
            <p:spPr bwMode="auto">
              <a:xfrm>
                <a:off x="3103" y="2364"/>
                <a:ext cx="22" cy="15"/>
              </a:xfrm>
              <a:custGeom>
                <a:avLst/>
                <a:gdLst>
                  <a:gd name="T0" fmla="*/ 12 w 22"/>
                  <a:gd name="T1" fmla="*/ 15 h 15"/>
                  <a:gd name="T2" fmla="*/ 15 w 22"/>
                  <a:gd name="T3" fmla="*/ 15 h 15"/>
                  <a:gd name="T4" fmla="*/ 16 w 22"/>
                  <a:gd name="T5" fmla="*/ 15 h 15"/>
                  <a:gd name="T6" fmla="*/ 18 w 22"/>
                  <a:gd name="T7" fmla="*/ 14 h 15"/>
                  <a:gd name="T8" fmla="*/ 19 w 22"/>
                  <a:gd name="T9" fmla="*/ 13 h 15"/>
                  <a:gd name="T10" fmla="*/ 20 w 22"/>
                  <a:gd name="T11" fmla="*/ 11 h 15"/>
                  <a:gd name="T12" fmla="*/ 21 w 22"/>
                  <a:gd name="T13" fmla="*/ 10 h 15"/>
                  <a:gd name="T14" fmla="*/ 22 w 22"/>
                  <a:gd name="T15" fmla="*/ 8 h 15"/>
                  <a:gd name="T16" fmla="*/ 22 w 22"/>
                  <a:gd name="T17" fmla="*/ 7 h 15"/>
                  <a:gd name="T18" fmla="*/ 21 w 22"/>
                  <a:gd name="T19" fmla="*/ 5 h 15"/>
                  <a:gd name="T20" fmla="*/ 20 w 22"/>
                  <a:gd name="T21" fmla="*/ 4 h 15"/>
                  <a:gd name="T22" fmla="*/ 19 w 22"/>
                  <a:gd name="T23" fmla="*/ 2 h 15"/>
                  <a:gd name="T24" fmla="*/ 18 w 22"/>
                  <a:gd name="T25" fmla="*/ 1 h 15"/>
                  <a:gd name="T26" fmla="*/ 16 w 22"/>
                  <a:gd name="T27" fmla="*/ 1 h 15"/>
                  <a:gd name="T28" fmla="*/ 15 w 22"/>
                  <a:gd name="T29" fmla="*/ 0 h 15"/>
                  <a:gd name="T30" fmla="*/ 12 w 22"/>
                  <a:gd name="T31" fmla="*/ 0 h 15"/>
                  <a:gd name="T32" fmla="*/ 10 w 22"/>
                  <a:gd name="T33" fmla="*/ 0 h 15"/>
                  <a:gd name="T34" fmla="*/ 8 w 22"/>
                  <a:gd name="T35" fmla="*/ 0 h 15"/>
                  <a:gd name="T36" fmla="*/ 6 w 22"/>
                  <a:gd name="T37" fmla="*/ 1 h 15"/>
                  <a:gd name="T38" fmla="*/ 4 w 22"/>
                  <a:gd name="T39" fmla="*/ 1 h 15"/>
                  <a:gd name="T40" fmla="*/ 3 w 22"/>
                  <a:gd name="T41" fmla="*/ 2 h 15"/>
                  <a:gd name="T42" fmla="*/ 2 w 22"/>
                  <a:gd name="T43" fmla="*/ 4 h 15"/>
                  <a:gd name="T44" fmla="*/ 1 w 22"/>
                  <a:gd name="T45" fmla="*/ 5 h 15"/>
                  <a:gd name="T46" fmla="*/ 0 w 22"/>
                  <a:gd name="T47" fmla="*/ 7 h 15"/>
                  <a:gd name="T48" fmla="*/ 0 w 22"/>
                  <a:gd name="T49" fmla="*/ 8 h 15"/>
                  <a:gd name="T50" fmla="*/ 1 w 22"/>
                  <a:gd name="T51" fmla="*/ 10 h 15"/>
                  <a:gd name="T52" fmla="*/ 2 w 22"/>
                  <a:gd name="T53" fmla="*/ 11 h 15"/>
                  <a:gd name="T54" fmla="*/ 3 w 22"/>
                  <a:gd name="T55" fmla="*/ 13 h 15"/>
                  <a:gd name="T56" fmla="*/ 4 w 22"/>
                  <a:gd name="T57" fmla="*/ 14 h 15"/>
                  <a:gd name="T58" fmla="*/ 6 w 22"/>
                  <a:gd name="T59" fmla="*/ 15 h 15"/>
                  <a:gd name="T60" fmla="*/ 8 w 22"/>
                  <a:gd name="T61" fmla="*/ 15 h 15"/>
                  <a:gd name="T62" fmla="*/ 10 w 22"/>
                  <a:gd name="T63" fmla="*/ 15 h 15"/>
                  <a:gd name="T64" fmla="*/ 11 w 22"/>
                  <a:gd name="T65" fmla="*/ 15 h 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
                  <a:gd name="T100" fmla="*/ 0 h 15"/>
                  <a:gd name="T101" fmla="*/ 22 w 22"/>
                  <a:gd name="T102" fmla="*/ 15 h 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 h="15">
                    <a:moveTo>
                      <a:pt x="11" y="15"/>
                    </a:moveTo>
                    <a:lnTo>
                      <a:pt x="12" y="15"/>
                    </a:lnTo>
                    <a:lnTo>
                      <a:pt x="13" y="15"/>
                    </a:lnTo>
                    <a:lnTo>
                      <a:pt x="15" y="15"/>
                    </a:lnTo>
                    <a:lnTo>
                      <a:pt x="16" y="15"/>
                    </a:lnTo>
                    <a:lnTo>
                      <a:pt x="17" y="14"/>
                    </a:lnTo>
                    <a:lnTo>
                      <a:pt x="18" y="14"/>
                    </a:lnTo>
                    <a:lnTo>
                      <a:pt x="19" y="13"/>
                    </a:lnTo>
                    <a:lnTo>
                      <a:pt x="20" y="12"/>
                    </a:lnTo>
                    <a:lnTo>
                      <a:pt x="20" y="11"/>
                    </a:lnTo>
                    <a:lnTo>
                      <a:pt x="21" y="11"/>
                    </a:lnTo>
                    <a:lnTo>
                      <a:pt x="21" y="10"/>
                    </a:lnTo>
                    <a:lnTo>
                      <a:pt x="21" y="9"/>
                    </a:lnTo>
                    <a:lnTo>
                      <a:pt x="22" y="8"/>
                    </a:lnTo>
                    <a:lnTo>
                      <a:pt x="22" y="7"/>
                    </a:lnTo>
                    <a:lnTo>
                      <a:pt x="21" y="6"/>
                    </a:lnTo>
                    <a:lnTo>
                      <a:pt x="21" y="5"/>
                    </a:lnTo>
                    <a:lnTo>
                      <a:pt x="20" y="4"/>
                    </a:lnTo>
                    <a:lnTo>
                      <a:pt x="20" y="3"/>
                    </a:lnTo>
                    <a:lnTo>
                      <a:pt x="19" y="2"/>
                    </a:lnTo>
                    <a:lnTo>
                      <a:pt x="18" y="1"/>
                    </a:lnTo>
                    <a:lnTo>
                      <a:pt x="17" y="1"/>
                    </a:lnTo>
                    <a:lnTo>
                      <a:pt x="16" y="1"/>
                    </a:lnTo>
                    <a:lnTo>
                      <a:pt x="15" y="0"/>
                    </a:lnTo>
                    <a:lnTo>
                      <a:pt x="13" y="0"/>
                    </a:lnTo>
                    <a:lnTo>
                      <a:pt x="12" y="0"/>
                    </a:lnTo>
                    <a:lnTo>
                      <a:pt x="11" y="0"/>
                    </a:lnTo>
                    <a:lnTo>
                      <a:pt x="10" y="0"/>
                    </a:lnTo>
                    <a:lnTo>
                      <a:pt x="9" y="0"/>
                    </a:lnTo>
                    <a:lnTo>
                      <a:pt x="8" y="0"/>
                    </a:lnTo>
                    <a:lnTo>
                      <a:pt x="7" y="0"/>
                    </a:lnTo>
                    <a:lnTo>
                      <a:pt x="6" y="1"/>
                    </a:lnTo>
                    <a:lnTo>
                      <a:pt x="5" y="1"/>
                    </a:lnTo>
                    <a:lnTo>
                      <a:pt x="4" y="1"/>
                    </a:lnTo>
                    <a:lnTo>
                      <a:pt x="4" y="2"/>
                    </a:lnTo>
                    <a:lnTo>
                      <a:pt x="3" y="2"/>
                    </a:lnTo>
                    <a:lnTo>
                      <a:pt x="2" y="3"/>
                    </a:lnTo>
                    <a:lnTo>
                      <a:pt x="2" y="4"/>
                    </a:lnTo>
                    <a:lnTo>
                      <a:pt x="1" y="5"/>
                    </a:lnTo>
                    <a:lnTo>
                      <a:pt x="1" y="6"/>
                    </a:lnTo>
                    <a:lnTo>
                      <a:pt x="0" y="7"/>
                    </a:lnTo>
                    <a:lnTo>
                      <a:pt x="0" y="8"/>
                    </a:lnTo>
                    <a:lnTo>
                      <a:pt x="1" y="9"/>
                    </a:lnTo>
                    <a:lnTo>
                      <a:pt x="1" y="10"/>
                    </a:lnTo>
                    <a:lnTo>
                      <a:pt x="1" y="11"/>
                    </a:lnTo>
                    <a:lnTo>
                      <a:pt x="2" y="11"/>
                    </a:lnTo>
                    <a:lnTo>
                      <a:pt x="2" y="12"/>
                    </a:lnTo>
                    <a:lnTo>
                      <a:pt x="3" y="13"/>
                    </a:lnTo>
                    <a:lnTo>
                      <a:pt x="4" y="13"/>
                    </a:lnTo>
                    <a:lnTo>
                      <a:pt x="4" y="14"/>
                    </a:lnTo>
                    <a:lnTo>
                      <a:pt x="5" y="14"/>
                    </a:lnTo>
                    <a:lnTo>
                      <a:pt x="6" y="15"/>
                    </a:lnTo>
                    <a:lnTo>
                      <a:pt x="7" y="15"/>
                    </a:lnTo>
                    <a:lnTo>
                      <a:pt x="8" y="15"/>
                    </a:lnTo>
                    <a:lnTo>
                      <a:pt x="9" y="15"/>
                    </a:lnTo>
                    <a:lnTo>
                      <a:pt x="10" y="15"/>
                    </a:lnTo>
                    <a:lnTo>
                      <a:pt x="11" y="15"/>
                    </a:lnTo>
                    <a:close/>
                  </a:path>
                </a:pathLst>
              </a:custGeom>
              <a:solidFill>
                <a:srgbClr val="F0EBCF"/>
              </a:solidFill>
              <a:ln w="9525">
                <a:noFill/>
                <a:round/>
                <a:headEnd/>
                <a:tailEnd/>
              </a:ln>
            </p:spPr>
            <p:txBody>
              <a:bodyPr/>
              <a:lstStyle/>
              <a:p>
                <a:endParaRPr lang="en-US"/>
              </a:p>
            </p:txBody>
          </p:sp>
          <p:sp>
            <p:nvSpPr>
              <p:cNvPr id="40117" name="Freeform 301"/>
              <p:cNvSpPr>
                <a:spLocks/>
              </p:cNvSpPr>
              <p:nvPr/>
            </p:nvSpPr>
            <p:spPr bwMode="auto">
              <a:xfrm>
                <a:off x="3105" y="2367"/>
                <a:ext cx="15" cy="12"/>
              </a:xfrm>
              <a:custGeom>
                <a:avLst/>
                <a:gdLst>
                  <a:gd name="T0" fmla="*/ 8 w 15"/>
                  <a:gd name="T1" fmla="*/ 12 h 12"/>
                  <a:gd name="T2" fmla="*/ 10 w 15"/>
                  <a:gd name="T3" fmla="*/ 11 h 12"/>
                  <a:gd name="T4" fmla="*/ 11 w 15"/>
                  <a:gd name="T5" fmla="*/ 11 h 12"/>
                  <a:gd name="T6" fmla="*/ 12 w 15"/>
                  <a:gd name="T7" fmla="*/ 10 h 12"/>
                  <a:gd name="T8" fmla="*/ 13 w 15"/>
                  <a:gd name="T9" fmla="*/ 10 h 12"/>
                  <a:gd name="T10" fmla="*/ 14 w 15"/>
                  <a:gd name="T11" fmla="*/ 9 h 12"/>
                  <a:gd name="T12" fmla="*/ 15 w 15"/>
                  <a:gd name="T13" fmla="*/ 8 h 12"/>
                  <a:gd name="T14" fmla="*/ 15 w 15"/>
                  <a:gd name="T15" fmla="*/ 7 h 12"/>
                  <a:gd name="T16" fmla="*/ 15 w 15"/>
                  <a:gd name="T17" fmla="*/ 5 h 12"/>
                  <a:gd name="T18" fmla="*/ 15 w 15"/>
                  <a:gd name="T19" fmla="*/ 4 h 12"/>
                  <a:gd name="T20" fmla="*/ 14 w 15"/>
                  <a:gd name="T21" fmla="*/ 3 h 12"/>
                  <a:gd name="T22" fmla="*/ 13 w 15"/>
                  <a:gd name="T23" fmla="*/ 2 h 12"/>
                  <a:gd name="T24" fmla="*/ 12 w 15"/>
                  <a:gd name="T25" fmla="*/ 2 h 12"/>
                  <a:gd name="T26" fmla="*/ 11 w 15"/>
                  <a:gd name="T27" fmla="*/ 1 h 12"/>
                  <a:gd name="T28" fmla="*/ 10 w 15"/>
                  <a:gd name="T29" fmla="*/ 1 h 12"/>
                  <a:gd name="T30" fmla="*/ 8 w 15"/>
                  <a:gd name="T31" fmla="*/ 0 h 12"/>
                  <a:gd name="T32" fmla="*/ 7 w 15"/>
                  <a:gd name="T33" fmla="*/ 0 h 12"/>
                  <a:gd name="T34" fmla="*/ 5 w 15"/>
                  <a:gd name="T35" fmla="*/ 1 h 12"/>
                  <a:gd name="T36" fmla="*/ 4 w 15"/>
                  <a:gd name="T37" fmla="*/ 1 h 12"/>
                  <a:gd name="T38" fmla="*/ 2 w 15"/>
                  <a:gd name="T39" fmla="*/ 2 h 12"/>
                  <a:gd name="T40" fmla="*/ 1 w 15"/>
                  <a:gd name="T41" fmla="*/ 2 h 12"/>
                  <a:gd name="T42" fmla="*/ 0 w 15"/>
                  <a:gd name="T43" fmla="*/ 3 h 12"/>
                  <a:gd name="T44" fmla="*/ 0 w 15"/>
                  <a:gd name="T45" fmla="*/ 4 h 12"/>
                  <a:gd name="T46" fmla="*/ 0 w 15"/>
                  <a:gd name="T47" fmla="*/ 5 h 12"/>
                  <a:gd name="T48" fmla="*/ 0 w 15"/>
                  <a:gd name="T49" fmla="*/ 7 h 12"/>
                  <a:gd name="T50" fmla="*/ 0 w 15"/>
                  <a:gd name="T51" fmla="*/ 8 h 12"/>
                  <a:gd name="T52" fmla="*/ 0 w 15"/>
                  <a:gd name="T53" fmla="*/ 9 h 12"/>
                  <a:gd name="T54" fmla="*/ 1 w 15"/>
                  <a:gd name="T55" fmla="*/ 10 h 12"/>
                  <a:gd name="T56" fmla="*/ 2 w 15"/>
                  <a:gd name="T57" fmla="*/ 10 h 12"/>
                  <a:gd name="T58" fmla="*/ 4 w 15"/>
                  <a:gd name="T59" fmla="*/ 11 h 12"/>
                  <a:gd name="T60" fmla="*/ 5 w 15"/>
                  <a:gd name="T61" fmla="*/ 11 h 12"/>
                  <a:gd name="T62" fmla="*/ 7 w 15"/>
                  <a:gd name="T63" fmla="*/ 12 h 12"/>
                  <a:gd name="T64" fmla="*/ 7 w 15"/>
                  <a:gd name="T65" fmla="*/ 12 h 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
                  <a:gd name="T100" fmla="*/ 0 h 12"/>
                  <a:gd name="T101" fmla="*/ 15 w 15"/>
                  <a:gd name="T102" fmla="*/ 12 h 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 h="12">
                    <a:moveTo>
                      <a:pt x="7" y="12"/>
                    </a:moveTo>
                    <a:lnTo>
                      <a:pt x="8" y="12"/>
                    </a:lnTo>
                    <a:lnTo>
                      <a:pt x="9" y="12"/>
                    </a:lnTo>
                    <a:lnTo>
                      <a:pt x="10" y="11"/>
                    </a:lnTo>
                    <a:lnTo>
                      <a:pt x="11" y="11"/>
                    </a:lnTo>
                    <a:lnTo>
                      <a:pt x="12" y="11"/>
                    </a:lnTo>
                    <a:lnTo>
                      <a:pt x="12" y="10"/>
                    </a:lnTo>
                    <a:lnTo>
                      <a:pt x="13" y="10"/>
                    </a:lnTo>
                    <a:lnTo>
                      <a:pt x="14" y="9"/>
                    </a:lnTo>
                    <a:lnTo>
                      <a:pt x="15" y="8"/>
                    </a:lnTo>
                    <a:lnTo>
                      <a:pt x="15" y="7"/>
                    </a:lnTo>
                    <a:lnTo>
                      <a:pt x="15" y="6"/>
                    </a:lnTo>
                    <a:lnTo>
                      <a:pt x="15" y="5"/>
                    </a:lnTo>
                    <a:lnTo>
                      <a:pt x="15" y="4"/>
                    </a:lnTo>
                    <a:lnTo>
                      <a:pt x="14" y="3"/>
                    </a:lnTo>
                    <a:lnTo>
                      <a:pt x="13" y="2"/>
                    </a:lnTo>
                    <a:lnTo>
                      <a:pt x="12" y="2"/>
                    </a:lnTo>
                    <a:lnTo>
                      <a:pt x="12" y="1"/>
                    </a:lnTo>
                    <a:lnTo>
                      <a:pt x="11" y="1"/>
                    </a:lnTo>
                    <a:lnTo>
                      <a:pt x="10" y="1"/>
                    </a:lnTo>
                    <a:lnTo>
                      <a:pt x="9" y="0"/>
                    </a:lnTo>
                    <a:lnTo>
                      <a:pt x="8" y="0"/>
                    </a:lnTo>
                    <a:lnTo>
                      <a:pt x="7" y="0"/>
                    </a:lnTo>
                    <a:lnTo>
                      <a:pt x="6" y="0"/>
                    </a:lnTo>
                    <a:lnTo>
                      <a:pt x="5" y="1"/>
                    </a:lnTo>
                    <a:lnTo>
                      <a:pt x="4" y="1"/>
                    </a:lnTo>
                    <a:lnTo>
                      <a:pt x="3" y="1"/>
                    </a:lnTo>
                    <a:lnTo>
                      <a:pt x="2" y="2"/>
                    </a:lnTo>
                    <a:lnTo>
                      <a:pt x="1" y="2"/>
                    </a:lnTo>
                    <a:lnTo>
                      <a:pt x="1" y="3"/>
                    </a:lnTo>
                    <a:lnTo>
                      <a:pt x="0" y="3"/>
                    </a:lnTo>
                    <a:lnTo>
                      <a:pt x="0" y="4"/>
                    </a:lnTo>
                    <a:lnTo>
                      <a:pt x="0" y="5"/>
                    </a:lnTo>
                    <a:lnTo>
                      <a:pt x="0" y="6"/>
                    </a:lnTo>
                    <a:lnTo>
                      <a:pt x="0" y="7"/>
                    </a:lnTo>
                    <a:lnTo>
                      <a:pt x="0" y="8"/>
                    </a:lnTo>
                    <a:lnTo>
                      <a:pt x="0" y="9"/>
                    </a:lnTo>
                    <a:lnTo>
                      <a:pt x="1" y="9"/>
                    </a:lnTo>
                    <a:lnTo>
                      <a:pt x="1" y="10"/>
                    </a:lnTo>
                    <a:lnTo>
                      <a:pt x="2" y="10"/>
                    </a:lnTo>
                    <a:lnTo>
                      <a:pt x="3" y="11"/>
                    </a:lnTo>
                    <a:lnTo>
                      <a:pt x="4" y="11"/>
                    </a:lnTo>
                    <a:lnTo>
                      <a:pt x="5" y="11"/>
                    </a:lnTo>
                    <a:lnTo>
                      <a:pt x="6" y="12"/>
                    </a:lnTo>
                    <a:lnTo>
                      <a:pt x="7" y="12"/>
                    </a:lnTo>
                    <a:close/>
                  </a:path>
                </a:pathLst>
              </a:custGeom>
              <a:solidFill>
                <a:srgbClr val="FFFFFF"/>
              </a:solidFill>
              <a:ln w="9525">
                <a:noFill/>
                <a:round/>
                <a:headEnd/>
                <a:tailEnd/>
              </a:ln>
            </p:spPr>
            <p:txBody>
              <a:bodyPr/>
              <a:lstStyle/>
              <a:p>
                <a:endParaRPr lang="en-US"/>
              </a:p>
            </p:txBody>
          </p:sp>
          <p:sp>
            <p:nvSpPr>
              <p:cNvPr id="40118" name="Freeform 302"/>
              <p:cNvSpPr>
                <a:spLocks/>
              </p:cNvSpPr>
              <p:nvPr/>
            </p:nvSpPr>
            <p:spPr bwMode="auto">
              <a:xfrm>
                <a:off x="2970" y="2333"/>
                <a:ext cx="18" cy="17"/>
              </a:xfrm>
              <a:custGeom>
                <a:avLst/>
                <a:gdLst>
                  <a:gd name="T0" fmla="*/ 6 w 18"/>
                  <a:gd name="T1" fmla="*/ 0 h 17"/>
                  <a:gd name="T2" fmla="*/ 18 w 18"/>
                  <a:gd name="T3" fmla="*/ 4 h 17"/>
                  <a:gd name="T4" fmla="*/ 13 w 18"/>
                  <a:gd name="T5" fmla="*/ 17 h 17"/>
                  <a:gd name="T6" fmla="*/ 13 w 18"/>
                  <a:gd name="T7" fmla="*/ 16 h 17"/>
                  <a:gd name="T8" fmla="*/ 12 w 18"/>
                  <a:gd name="T9" fmla="*/ 16 h 17"/>
                  <a:gd name="T10" fmla="*/ 11 w 18"/>
                  <a:gd name="T11" fmla="*/ 15 h 17"/>
                  <a:gd name="T12" fmla="*/ 10 w 18"/>
                  <a:gd name="T13" fmla="*/ 14 h 17"/>
                  <a:gd name="T14" fmla="*/ 10 w 18"/>
                  <a:gd name="T15" fmla="*/ 14 h 17"/>
                  <a:gd name="T16" fmla="*/ 9 w 18"/>
                  <a:gd name="T17" fmla="*/ 14 h 17"/>
                  <a:gd name="T18" fmla="*/ 9 w 18"/>
                  <a:gd name="T19" fmla="*/ 13 h 17"/>
                  <a:gd name="T20" fmla="*/ 8 w 18"/>
                  <a:gd name="T21" fmla="*/ 13 h 17"/>
                  <a:gd name="T22" fmla="*/ 7 w 18"/>
                  <a:gd name="T23" fmla="*/ 12 h 17"/>
                  <a:gd name="T24" fmla="*/ 6 w 18"/>
                  <a:gd name="T25" fmla="*/ 12 h 17"/>
                  <a:gd name="T26" fmla="*/ 5 w 18"/>
                  <a:gd name="T27" fmla="*/ 12 h 17"/>
                  <a:gd name="T28" fmla="*/ 4 w 18"/>
                  <a:gd name="T29" fmla="*/ 12 h 17"/>
                  <a:gd name="T30" fmla="*/ 3 w 18"/>
                  <a:gd name="T31" fmla="*/ 12 h 17"/>
                  <a:gd name="T32" fmla="*/ 2 w 18"/>
                  <a:gd name="T33" fmla="*/ 12 h 17"/>
                  <a:gd name="T34" fmla="*/ 1 w 18"/>
                  <a:gd name="T35" fmla="*/ 12 h 17"/>
                  <a:gd name="T36" fmla="*/ 0 w 18"/>
                  <a:gd name="T37" fmla="*/ 12 h 17"/>
                  <a:gd name="T38" fmla="*/ 0 w 18"/>
                  <a:gd name="T39" fmla="*/ 12 h 17"/>
                  <a:gd name="T40" fmla="*/ 0 w 18"/>
                  <a:gd name="T41" fmla="*/ 12 h 17"/>
                  <a:gd name="T42" fmla="*/ 6 w 18"/>
                  <a:gd name="T43" fmla="*/ 0 h 17"/>
                  <a:gd name="T44" fmla="*/ 6 w 18"/>
                  <a:gd name="T45" fmla="*/ 0 h 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
                  <a:gd name="T70" fmla="*/ 0 h 17"/>
                  <a:gd name="T71" fmla="*/ 18 w 18"/>
                  <a:gd name="T72" fmla="*/ 17 h 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 h="17">
                    <a:moveTo>
                      <a:pt x="6" y="0"/>
                    </a:moveTo>
                    <a:lnTo>
                      <a:pt x="18" y="4"/>
                    </a:lnTo>
                    <a:lnTo>
                      <a:pt x="13" y="17"/>
                    </a:lnTo>
                    <a:lnTo>
                      <a:pt x="13" y="16"/>
                    </a:lnTo>
                    <a:lnTo>
                      <a:pt x="12" y="16"/>
                    </a:lnTo>
                    <a:lnTo>
                      <a:pt x="11" y="15"/>
                    </a:lnTo>
                    <a:lnTo>
                      <a:pt x="10" y="14"/>
                    </a:lnTo>
                    <a:lnTo>
                      <a:pt x="9" y="14"/>
                    </a:lnTo>
                    <a:lnTo>
                      <a:pt x="9" y="13"/>
                    </a:lnTo>
                    <a:lnTo>
                      <a:pt x="8" y="13"/>
                    </a:lnTo>
                    <a:lnTo>
                      <a:pt x="7" y="12"/>
                    </a:lnTo>
                    <a:lnTo>
                      <a:pt x="6" y="12"/>
                    </a:lnTo>
                    <a:lnTo>
                      <a:pt x="5" y="12"/>
                    </a:lnTo>
                    <a:lnTo>
                      <a:pt x="4" y="12"/>
                    </a:lnTo>
                    <a:lnTo>
                      <a:pt x="3" y="12"/>
                    </a:lnTo>
                    <a:lnTo>
                      <a:pt x="2" y="12"/>
                    </a:lnTo>
                    <a:lnTo>
                      <a:pt x="1" y="12"/>
                    </a:lnTo>
                    <a:lnTo>
                      <a:pt x="0" y="12"/>
                    </a:lnTo>
                    <a:lnTo>
                      <a:pt x="6" y="0"/>
                    </a:lnTo>
                    <a:close/>
                  </a:path>
                </a:pathLst>
              </a:custGeom>
              <a:solidFill>
                <a:srgbClr val="000000"/>
              </a:solidFill>
              <a:ln w="9525">
                <a:noFill/>
                <a:round/>
                <a:headEnd/>
                <a:tailEnd/>
              </a:ln>
            </p:spPr>
            <p:txBody>
              <a:bodyPr/>
              <a:lstStyle/>
              <a:p>
                <a:endParaRPr lang="en-US"/>
              </a:p>
            </p:txBody>
          </p:sp>
          <p:sp>
            <p:nvSpPr>
              <p:cNvPr id="40119" name="Freeform 303"/>
              <p:cNvSpPr>
                <a:spLocks/>
              </p:cNvSpPr>
              <p:nvPr/>
            </p:nvSpPr>
            <p:spPr bwMode="auto">
              <a:xfrm>
                <a:off x="3116" y="2396"/>
                <a:ext cx="12" cy="12"/>
              </a:xfrm>
              <a:custGeom>
                <a:avLst/>
                <a:gdLst>
                  <a:gd name="T0" fmla="*/ 0 w 12"/>
                  <a:gd name="T1" fmla="*/ 0 h 12"/>
                  <a:gd name="T2" fmla="*/ 9 w 12"/>
                  <a:gd name="T3" fmla="*/ 0 h 12"/>
                  <a:gd name="T4" fmla="*/ 12 w 12"/>
                  <a:gd name="T5" fmla="*/ 12 h 12"/>
                  <a:gd name="T6" fmla="*/ 12 w 12"/>
                  <a:gd name="T7" fmla="*/ 12 h 12"/>
                  <a:gd name="T8" fmla="*/ 11 w 12"/>
                  <a:gd name="T9" fmla="*/ 12 h 12"/>
                  <a:gd name="T10" fmla="*/ 11 w 12"/>
                  <a:gd name="T11" fmla="*/ 12 h 12"/>
                  <a:gd name="T12" fmla="*/ 10 w 12"/>
                  <a:gd name="T13" fmla="*/ 12 h 12"/>
                  <a:gd name="T14" fmla="*/ 9 w 12"/>
                  <a:gd name="T15" fmla="*/ 11 h 12"/>
                  <a:gd name="T16" fmla="*/ 8 w 12"/>
                  <a:gd name="T17" fmla="*/ 11 h 12"/>
                  <a:gd name="T18" fmla="*/ 7 w 12"/>
                  <a:gd name="T19" fmla="*/ 11 h 12"/>
                  <a:gd name="T20" fmla="*/ 7 w 12"/>
                  <a:gd name="T21" fmla="*/ 11 h 12"/>
                  <a:gd name="T22" fmla="*/ 6 w 12"/>
                  <a:gd name="T23" fmla="*/ 11 h 12"/>
                  <a:gd name="T24" fmla="*/ 5 w 12"/>
                  <a:gd name="T25" fmla="*/ 11 h 12"/>
                  <a:gd name="T26" fmla="*/ 4 w 12"/>
                  <a:gd name="T27" fmla="*/ 11 h 12"/>
                  <a:gd name="T28" fmla="*/ 3 w 12"/>
                  <a:gd name="T29" fmla="*/ 11 h 12"/>
                  <a:gd name="T30" fmla="*/ 2 w 12"/>
                  <a:gd name="T31" fmla="*/ 12 h 12"/>
                  <a:gd name="T32" fmla="*/ 1 w 12"/>
                  <a:gd name="T33" fmla="*/ 12 h 12"/>
                  <a:gd name="T34" fmla="*/ 1 w 12"/>
                  <a:gd name="T35" fmla="*/ 12 h 12"/>
                  <a:gd name="T36" fmla="*/ 1 w 12"/>
                  <a:gd name="T37" fmla="*/ 12 h 12"/>
                  <a:gd name="T38" fmla="*/ 0 w 12"/>
                  <a:gd name="T39" fmla="*/ 0 h 12"/>
                  <a:gd name="T40" fmla="*/ 0 w 12"/>
                  <a:gd name="T41" fmla="*/ 0 h 1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2"/>
                  <a:gd name="T65" fmla="*/ 12 w 12"/>
                  <a:gd name="T66" fmla="*/ 12 h 1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2">
                    <a:moveTo>
                      <a:pt x="0" y="0"/>
                    </a:moveTo>
                    <a:lnTo>
                      <a:pt x="9" y="0"/>
                    </a:lnTo>
                    <a:lnTo>
                      <a:pt x="12" y="12"/>
                    </a:lnTo>
                    <a:lnTo>
                      <a:pt x="11" y="12"/>
                    </a:lnTo>
                    <a:lnTo>
                      <a:pt x="10" y="12"/>
                    </a:lnTo>
                    <a:lnTo>
                      <a:pt x="9" y="11"/>
                    </a:lnTo>
                    <a:lnTo>
                      <a:pt x="8" y="11"/>
                    </a:lnTo>
                    <a:lnTo>
                      <a:pt x="7" y="11"/>
                    </a:lnTo>
                    <a:lnTo>
                      <a:pt x="6" y="11"/>
                    </a:lnTo>
                    <a:lnTo>
                      <a:pt x="5" y="11"/>
                    </a:lnTo>
                    <a:lnTo>
                      <a:pt x="4" y="11"/>
                    </a:lnTo>
                    <a:lnTo>
                      <a:pt x="3" y="11"/>
                    </a:lnTo>
                    <a:lnTo>
                      <a:pt x="2" y="12"/>
                    </a:lnTo>
                    <a:lnTo>
                      <a:pt x="1" y="12"/>
                    </a:lnTo>
                    <a:lnTo>
                      <a:pt x="0" y="0"/>
                    </a:lnTo>
                    <a:close/>
                  </a:path>
                </a:pathLst>
              </a:custGeom>
              <a:solidFill>
                <a:srgbClr val="000000"/>
              </a:solidFill>
              <a:ln w="9525">
                <a:noFill/>
                <a:round/>
                <a:headEnd/>
                <a:tailEnd/>
              </a:ln>
            </p:spPr>
            <p:txBody>
              <a:bodyPr/>
              <a:lstStyle/>
              <a:p>
                <a:endParaRPr lang="en-US"/>
              </a:p>
            </p:txBody>
          </p:sp>
          <p:sp>
            <p:nvSpPr>
              <p:cNvPr id="40120" name="Freeform 304"/>
              <p:cNvSpPr>
                <a:spLocks/>
              </p:cNvSpPr>
              <p:nvPr/>
            </p:nvSpPr>
            <p:spPr bwMode="auto">
              <a:xfrm>
                <a:off x="2914" y="2373"/>
                <a:ext cx="47" cy="35"/>
              </a:xfrm>
              <a:custGeom>
                <a:avLst/>
                <a:gdLst>
                  <a:gd name="T0" fmla="*/ 13 w 47"/>
                  <a:gd name="T1" fmla="*/ 33 h 35"/>
                  <a:gd name="T2" fmla="*/ 16 w 47"/>
                  <a:gd name="T3" fmla="*/ 34 h 35"/>
                  <a:gd name="T4" fmla="*/ 20 w 47"/>
                  <a:gd name="T5" fmla="*/ 35 h 35"/>
                  <a:gd name="T6" fmla="*/ 23 w 47"/>
                  <a:gd name="T7" fmla="*/ 35 h 35"/>
                  <a:gd name="T8" fmla="*/ 26 w 47"/>
                  <a:gd name="T9" fmla="*/ 35 h 35"/>
                  <a:gd name="T10" fmla="*/ 30 w 47"/>
                  <a:gd name="T11" fmla="*/ 34 h 35"/>
                  <a:gd name="T12" fmla="*/ 33 w 47"/>
                  <a:gd name="T13" fmla="*/ 34 h 35"/>
                  <a:gd name="T14" fmla="*/ 36 w 47"/>
                  <a:gd name="T15" fmla="*/ 33 h 35"/>
                  <a:gd name="T16" fmla="*/ 39 w 47"/>
                  <a:gd name="T17" fmla="*/ 31 h 35"/>
                  <a:gd name="T18" fmla="*/ 41 w 47"/>
                  <a:gd name="T19" fmla="*/ 29 h 35"/>
                  <a:gd name="T20" fmla="*/ 43 w 47"/>
                  <a:gd name="T21" fmla="*/ 27 h 35"/>
                  <a:gd name="T22" fmla="*/ 45 w 47"/>
                  <a:gd name="T23" fmla="*/ 25 h 35"/>
                  <a:gd name="T24" fmla="*/ 46 w 47"/>
                  <a:gd name="T25" fmla="*/ 22 h 35"/>
                  <a:gd name="T26" fmla="*/ 47 w 47"/>
                  <a:gd name="T27" fmla="*/ 20 h 35"/>
                  <a:gd name="T28" fmla="*/ 47 w 47"/>
                  <a:gd name="T29" fmla="*/ 19 h 35"/>
                  <a:gd name="T30" fmla="*/ 47 w 47"/>
                  <a:gd name="T31" fmla="*/ 17 h 35"/>
                  <a:gd name="T32" fmla="*/ 47 w 47"/>
                  <a:gd name="T33" fmla="*/ 14 h 35"/>
                  <a:gd name="T34" fmla="*/ 46 w 47"/>
                  <a:gd name="T35" fmla="*/ 12 h 35"/>
                  <a:gd name="T36" fmla="*/ 44 w 47"/>
                  <a:gd name="T37" fmla="*/ 9 h 35"/>
                  <a:gd name="T38" fmla="*/ 43 w 47"/>
                  <a:gd name="T39" fmla="*/ 7 h 35"/>
                  <a:gd name="T40" fmla="*/ 40 w 47"/>
                  <a:gd name="T41" fmla="*/ 5 h 35"/>
                  <a:gd name="T42" fmla="*/ 38 w 47"/>
                  <a:gd name="T43" fmla="*/ 4 h 35"/>
                  <a:gd name="T44" fmla="*/ 35 w 47"/>
                  <a:gd name="T45" fmla="*/ 2 h 35"/>
                  <a:gd name="T46" fmla="*/ 31 w 47"/>
                  <a:gd name="T47" fmla="*/ 1 h 35"/>
                  <a:gd name="T48" fmla="*/ 28 w 47"/>
                  <a:gd name="T49" fmla="*/ 1 h 35"/>
                  <a:gd name="T50" fmla="*/ 26 w 47"/>
                  <a:gd name="T51" fmla="*/ 0 h 35"/>
                  <a:gd name="T52" fmla="*/ 23 w 47"/>
                  <a:gd name="T53" fmla="*/ 0 h 35"/>
                  <a:gd name="T54" fmla="*/ 20 w 47"/>
                  <a:gd name="T55" fmla="*/ 1 h 35"/>
                  <a:gd name="T56" fmla="*/ 17 w 47"/>
                  <a:gd name="T57" fmla="*/ 1 h 35"/>
                  <a:gd name="T58" fmla="*/ 14 w 47"/>
                  <a:gd name="T59" fmla="*/ 2 h 35"/>
                  <a:gd name="T60" fmla="*/ 11 w 47"/>
                  <a:gd name="T61" fmla="*/ 4 h 35"/>
                  <a:gd name="T62" fmla="*/ 8 w 47"/>
                  <a:gd name="T63" fmla="*/ 5 h 35"/>
                  <a:gd name="T64" fmla="*/ 6 w 47"/>
                  <a:gd name="T65" fmla="*/ 7 h 35"/>
                  <a:gd name="T66" fmla="*/ 3 w 47"/>
                  <a:gd name="T67" fmla="*/ 9 h 35"/>
                  <a:gd name="T68" fmla="*/ 2 w 47"/>
                  <a:gd name="T69" fmla="*/ 11 h 35"/>
                  <a:gd name="T70" fmla="*/ 1 w 47"/>
                  <a:gd name="T71" fmla="*/ 14 h 35"/>
                  <a:gd name="T72" fmla="*/ 0 w 47"/>
                  <a:gd name="T73" fmla="*/ 16 h 35"/>
                  <a:gd name="T74" fmla="*/ 0 w 47"/>
                  <a:gd name="T75" fmla="*/ 19 h 35"/>
                  <a:gd name="T76" fmla="*/ 1 w 47"/>
                  <a:gd name="T77" fmla="*/ 21 h 35"/>
                  <a:gd name="T78" fmla="*/ 2 w 47"/>
                  <a:gd name="T79" fmla="*/ 24 h 35"/>
                  <a:gd name="T80" fmla="*/ 3 w 47"/>
                  <a:gd name="T81" fmla="*/ 26 h 35"/>
                  <a:gd name="T82" fmla="*/ 5 w 47"/>
                  <a:gd name="T83" fmla="*/ 28 h 35"/>
                  <a:gd name="T84" fmla="*/ 7 w 47"/>
                  <a:gd name="T85" fmla="*/ 30 h 35"/>
                  <a:gd name="T86" fmla="*/ 10 w 47"/>
                  <a:gd name="T87" fmla="*/ 32 h 3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
                  <a:gd name="T133" fmla="*/ 0 h 35"/>
                  <a:gd name="T134" fmla="*/ 47 w 47"/>
                  <a:gd name="T135" fmla="*/ 35 h 3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 h="35">
                    <a:moveTo>
                      <a:pt x="11" y="32"/>
                    </a:moveTo>
                    <a:lnTo>
                      <a:pt x="12" y="33"/>
                    </a:lnTo>
                    <a:lnTo>
                      <a:pt x="13" y="33"/>
                    </a:lnTo>
                    <a:lnTo>
                      <a:pt x="14" y="33"/>
                    </a:lnTo>
                    <a:lnTo>
                      <a:pt x="15" y="34"/>
                    </a:lnTo>
                    <a:lnTo>
                      <a:pt x="16" y="34"/>
                    </a:lnTo>
                    <a:lnTo>
                      <a:pt x="18" y="34"/>
                    </a:lnTo>
                    <a:lnTo>
                      <a:pt x="19" y="34"/>
                    </a:lnTo>
                    <a:lnTo>
                      <a:pt x="20" y="35"/>
                    </a:lnTo>
                    <a:lnTo>
                      <a:pt x="21" y="35"/>
                    </a:lnTo>
                    <a:lnTo>
                      <a:pt x="22" y="35"/>
                    </a:lnTo>
                    <a:lnTo>
                      <a:pt x="23" y="35"/>
                    </a:lnTo>
                    <a:lnTo>
                      <a:pt x="24" y="35"/>
                    </a:lnTo>
                    <a:lnTo>
                      <a:pt x="25" y="35"/>
                    </a:lnTo>
                    <a:lnTo>
                      <a:pt x="26" y="35"/>
                    </a:lnTo>
                    <a:lnTo>
                      <a:pt x="27" y="35"/>
                    </a:lnTo>
                    <a:lnTo>
                      <a:pt x="28" y="35"/>
                    </a:lnTo>
                    <a:lnTo>
                      <a:pt x="30" y="34"/>
                    </a:lnTo>
                    <a:lnTo>
                      <a:pt x="31" y="34"/>
                    </a:lnTo>
                    <a:lnTo>
                      <a:pt x="32" y="34"/>
                    </a:lnTo>
                    <a:lnTo>
                      <a:pt x="33" y="34"/>
                    </a:lnTo>
                    <a:lnTo>
                      <a:pt x="34" y="33"/>
                    </a:lnTo>
                    <a:lnTo>
                      <a:pt x="35" y="33"/>
                    </a:lnTo>
                    <a:lnTo>
                      <a:pt x="36" y="33"/>
                    </a:lnTo>
                    <a:lnTo>
                      <a:pt x="37" y="32"/>
                    </a:lnTo>
                    <a:lnTo>
                      <a:pt x="38" y="32"/>
                    </a:lnTo>
                    <a:lnTo>
                      <a:pt x="39" y="31"/>
                    </a:lnTo>
                    <a:lnTo>
                      <a:pt x="41" y="30"/>
                    </a:lnTo>
                    <a:lnTo>
                      <a:pt x="41" y="29"/>
                    </a:lnTo>
                    <a:lnTo>
                      <a:pt x="42" y="29"/>
                    </a:lnTo>
                    <a:lnTo>
                      <a:pt x="43" y="28"/>
                    </a:lnTo>
                    <a:lnTo>
                      <a:pt x="43" y="27"/>
                    </a:lnTo>
                    <a:lnTo>
                      <a:pt x="44" y="26"/>
                    </a:lnTo>
                    <a:lnTo>
                      <a:pt x="45" y="26"/>
                    </a:lnTo>
                    <a:lnTo>
                      <a:pt x="45" y="25"/>
                    </a:lnTo>
                    <a:lnTo>
                      <a:pt x="46" y="24"/>
                    </a:lnTo>
                    <a:lnTo>
                      <a:pt x="46" y="23"/>
                    </a:lnTo>
                    <a:lnTo>
                      <a:pt x="46" y="22"/>
                    </a:lnTo>
                    <a:lnTo>
                      <a:pt x="46" y="21"/>
                    </a:lnTo>
                    <a:lnTo>
                      <a:pt x="47" y="21"/>
                    </a:lnTo>
                    <a:lnTo>
                      <a:pt x="47" y="20"/>
                    </a:lnTo>
                    <a:lnTo>
                      <a:pt x="47" y="19"/>
                    </a:lnTo>
                    <a:lnTo>
                      <a:pt x="47" y="18"/>
                    </a:lnTo>
                    <a:lnTo>
                      <a:pt x="47" y="17"/>
                    </a:lnTo>
                    <a:lnTo>
                      <a:pt x="47" y="16"/>
                    </a:lnTo>
                    <a:lnTo>
                      <a:pt x="47" y="15"/>
                    </a:lnTo>
                    <a:lnTo>
                      <a:pt x="47" y="14"/>
                    </a:lnTo>
                    <a:lnTo>
                      <a:pt x="46" y="13"/>
                    </a:lnTo>
                    <a:lnTo>
                      <a:pt x="46" y="12"/>
                    </a:lnTo>
                    <a:lnTo>
                      <a:pt x="45" y="11"/>
                    </a:lnTo>
                    <a:lnTo>
                      <a:pt x="45" y="10"/>
                    </a:lnTo>
                    <a:lnTo>
                      <a:pt x="44" y="9"/>
                    </a:lnTo>
                    <a:lnTo>
                      <a:pt x="43" y="8"/>
                    </a:lnTo>
                    <a:lnTo>
                      <a:pt x="43" y="7"/>
                    </a:lnTo>
                    <a:lnTo>
                      <a:pt x="42" y="6"/>
                    </a:lnTo>
                    <a:lnTo>
                      <a:pt x="41" y="6"/>
                    </a:lnTo>
                    <a:lnTo>
                      <a:pt x="40" y="5"/>
                    </a:lnTo>
                    <a:lnTo>
                      <a:pt x="39" y="5"/>
                    </a:lnTo>
                    <a:lnTo>
                      <a:pt x="39" y="4"/>
                    </a:lnTo>
                    <a:lnTo>
                      <a:pt x="38" y="4"/>
                    </a:lnTo>
                    <a:lnTo>
                      <a:pt x="37" y="3"/>
                    </a:lnTo>
                    <a:lnTo>
                      <a:pt x="36" y="3"/>
                    </a:lnTo>
                    <a:lnTo>
                      <a:pt x="35" y="2"/>
                    </a:lnTo>
                    <a:lnTo>
                      <a:pt x="34" y="2"/>
                    </a:lnTo>
                    <a:lnTo>
                      <a:pt x="32" y="2"/>
                    </a:lnTo>
                    <a:lnTo>
                      <a:pt x="31" y="1"/>
                    </a:lnTo>
                    <a:lnTo>
                      <a:pt x="30" y="1"/>
                    </a:lnTo>
                    <a:lnTo>
                      <a:pt x="29" y="1"/>
                    </a:lnTo>
                    <a:lnTo>
                      <a:pt x="28" y="1"/>
                    </a:lnTo>
                    <a:lnTo>
                      <a:pt x="27" y="1"/>
                    </a:lnTo>
                    <a:lnTo>
                      <a:pt x="27" y="0"/>
                    </a:lnTo>
                    <a:lnTo>
                      <a:pt x="26" y="0"/>
                    </a:lnTo>
                    <a:lnTo>
                      <a:pt x="24" y="0"/>
                    </a:lnTo>
                    <a:lnTo>
                      <a:pt x="23" y="0"/>
                    </a:lnTo>
                    <a:lnTo>
                      <a:pt x="22" y="0"/>
                    </a:lnTo>
                    <a:lnTo>
                      <a:pt x="21" y="1"/>
                    </a:lnTo>
                    <a:lnTo>
                      <a:pt x="20" y="1"/>
                    </a:lnTo>
                    <a:lnTo>
                      <a:pt x="19" y="1"/>
                    </a:lnTo>
                    <a:lnTo>
                      <a:pt x="18" y="1"/>
                    </a:lnTo>
                    <a:lnTo>
                      <a:pt x="17" y="1"/>
                    </a:lnTo>
                    <a:lnTo>
                      <a:pt x="16" y="2"/>
                    </a:lnTo>
                    <a:lnTo>
                      <a:pt x="15" y="2"/>
                    </a:lnTo>
                    <a:lnTo>
                      <a:pt x="14" y="2"/>
                    </a:lnTo>
                    <a:lnTo>
                      <a:pt x="12" y="3"/>
                    </a:lnTo>
                    <a:lnTo>
                      <a:pt x="11" y="4"/>
                    </a:lnTo>
                    <a:lnTo>
                      <a:pt x="10" y="4"/>
                    </a:lnTo>
                    <a:lnTo>
                      <a:pt x="9" y="4"/>
                    </a:lnTo>
                    <a:lnTo>
                      <a:pt x="8" y="5"/>
                    </a:lnTo>
                    <a:lnTo>
                      <a:pt x="7" y="6"/>
                    </a:lnTo>
                    <a:lnTo>
                      <a:pt x="6" y="6"/>
                    </a:lnTo>
                    <a:lnTo>
                      <a:pt x="6" y="7"/>
                    </a:lnTo>
                    <a:lnTo>
                      <a:pt x="5" y="8"/>
                    </a:lnTo>
                    <a:lnTo>
                      <a:pt x="4" y="8"/>
                    </a:lnTo>
                    <a:lnTo>
                      <a:pt x="3" y="9"/>
                    </a:lnTo>
                    <a:lnTo>
                      <a:pt x="3" y="10"/>
                    </a:lnTo>
                    <a:lnTo>
                      <a:pt x="2" y="11"/>
                    </a:lnTo>
                    <a:lnTo>
                      <a:pt x="2" y="12"/>
                    </a:lnTo>
                    <a:lnTo>
                      <a:pt x="1" y="13"/>
                    </a:lnTo>
                    <a:lnTo>
                      <a:pt x="1" y="14"/>
                    </a:lnTo>
                    <a:lnTo>
                      <a:pt x="1" y="15"/>
                    </a:lnTo>
                    <a:lnTo>
                      <a:pt x="0" y="16"/>
                    </a:lnTo>
                    <a:lnTo>
                      <a:pt x="0" y="17"/>
                    </a:lnTo>
                    <a:lnTo>
                      <a:pt x="0" y="18"/>
                    </a:lnTo>
                    <a:lnTo>
                      <a:pt x="0" y="19"/>
                    </a:lnTo>
                    <a:lnTo>
                      <a:pt x="1" y="20"/>
                    </a:lnTo>
                    <a:lnTo>
                      <a:pt x="1" y="21"/>
                    </a:lnTo>
                    <a:lnTo>
                      <a:pt x="1" y="22"/>
                    </a:lnTo>
                    <a:lnTo>
                      <a:pt x="2" y="23"/>
                    </a:lnTo>
                    <a:lnTo>
                      <a:pt x="2" y="24"/>
                    </a:lnTo>
                    <a:lnTo>
                      <a:pt x="3" y="25"/>
                    </a:lnTo>
                    <a:lnTo>
                      <a:pt x="3" y="26"/>
                    </a:lnTo>
                    <a:lnTo>
                      <a:pt x="4" y="27"/>
                    </a:lnTo>
                    <a:lnTo>
                      <a:pt x="5" y="28"/>
                    </a:lnTo>
                    <a:lnTo>
                      <a:pt x="6" y="29"/>
                    </a:lnTo>
                    <a:lnTo>
                      <a:pt x="7" y="29"/>
                    </a:lnTo>
                    <a:lnTo>
                      <a:pt x="7" y="30"/>
                    </a:lnTo>
                    <a:lnTo>
                      <a:pt x="8" y="31"/>
                    </a:lnTo>
                    <a:lnTo>
                      <a:pt x="9" y="31"/>
                    </a:lnTo>
                    <a:lnTo>
                      <a:pt x="10" y="32"/>
                    </a:lnTo>
                    <a:lnTo>
                      <a:pt x="11" y="32"/>
                    </a:lnTo>
                    <a:close/>
                  </a:path>
                </a:pathLst>
              </a:custGeom>
              <a:solidFill>
                <a:srgbClr val="000000"/>
              </a:solidFill>
              <a:ln w="9525">
                <a:noFill/>
                <a:round/>
                <a:headEnd/>
                <a:tailEnd/>
              </a:ln>
            </p:spPr>
            <p:txBody>
              <a:bodyPr/>
              <a:lstStyle/>
              <a:p>
                <a:endParaRPr lang="en-US"/>
              </a:p>
            </p:txBody>
          </p:sp>
          <p:sp>
            <p:nvSpPr>
              <p:cNvPr id="40121" name="Freeform 305"/>
              <p:cNvSpPr>
                <a:spLocks/>
              </p:cNvSpPr>
              <p:nvPr/>
            </p:nvSpPr>
            <p:spPr bwMode="auto">
              <a:xfrm>
                <a:off x="2923" y="2380"/>
                <a:ext cx="29" cy="22"/>
              </a:xfrm>
              <a:custGeom>
                <a:avLst/>
                <a:gdLst>
                  <a:gd name="T0" fmla="*/ 7 w 29"/>
                  <a:gd name="T1" fmla="*/ 20 h 22"/>
                  <a:gd name="T2" fmla="*/ 9 w 29"/>
                  <a:gd name="T3" fmla="*/ 21 h 22"/>
                  <a:gd name="T4" fmla="*/ 10 w 29"/>
                  <a:gd name="T5" fmla="*/ 21 h 22"/>
                  <a:gd name="T6" fmla="*/ 11 w 29"/>
                  <a:gd name="T7" fmla="*/ 21 h 22"/>
                  <a:gd name="T8" fmla="*/ 13 w 29"/>
                  <a:gd name="T9" fmla="*/ 21 h 22"/>
                  <a:gd name="T10" fmla="*/ 14 w 29"/>
                  <a:gd name="T11" fmla="*/ 21 h 22"/>
                  <a:gd name="T12" fmla="*/ 16 w 29"/>
                  <a:gd name="T13" fmla="*/ 21 h 22"/>
                  <a:gd name="T14" fmla="*/ 17 w 29"/>
                  <a:gd name="T15" fmla="*/ 21 h 22"/>
                  <a:gd name="T16" fmla="*/ 19 w 29"/>
                  <a:gd name="T17" fmla="*/ 21 h 22"/>
                  <a:gd name="T18" fmla="*/ 20 w 29"/>
                  <a:gd name="T19" fmla="*/ 21 h 22"/>
                  <a:gd name="T20" fmla="*/ 21 w 29"/>
                  <a:gd name="T21" fmla="*/ 20 h 22"/>
                  <a:gd name="T22" fmla="*/ 22 w 29"/>
                  <a:gd name="T23" fmla="*/ 20 h 22"/>
                  <a:gd name="T24" fmla="*/ 24 w 29"/>
                  <a:gd name="T25" fmla="*/ 19 h 22"/>
                  <a:gd name="T26" fmla="*/ 26 w 29"/>
                  <a:gd name="T27" fmla="*/ 18 h 22"/>
                  <a:gd name="T28" fmla="*/ 28 w 29"/>
                  <a:gd name="T29" fmla="*/ 16 h 22"/>
                  <a:gd name="T30" fmla="*/ 28 w 29"/>
                  <a:gd name="T31" fmla="*/ 15 h 22"/>
                  <a:gd name="T32" fmla="*/ 29 w 29"/>
                  <a:gd name="T33" fmla="*/ 14 h 22"/>
                  <a:gd name="T34" fmla="*/ 29 w 29"/>
                  <a:gd name="T35" fmla="*/ 13 h 22"/>
                  <a:gd name="T36" fmla="*/ 29 w 29"/>
                  <a:gd name="T37" fmla="*/ 12 h 22"/>
                  <a:gd name="T38" fmla="*/ 29 w 29"/>
                  <a:gd name="T39" fmla="*/ 11 h 22"/>
                  <a:gd name="T40" fmla="*/ 29 w 29"/>
                  <a:gd name="T41" fmla="*/ 10 h 22"/>
                  <a:gd name="T42" fmla="*/ 29 w 29"/>
                  <a:gd name="T43" fmla="*/ 9 h 22"/>
                  <a:gd name="T44" fmla="*/ 29 w 29"/>
                  <a:gd name="T45" fmla="*/ 8 h 22"/>
                  <a:gd name="T46" fmla="*/ 29 w 29"/>
                  <a:gd name="T47" fmla="*/ 7 h 22"/>
                  <a:gd name="T48" fmla="*/ 28 w 29"/>
                  <a:gd name="T49" fmla="*/ 6 h 22"/>
                  <a:gd name="T50" fmla="*/ 27 w 29"/>
                  <a:gd name="T51" fmla="*/ 5 h 22"/>
                  <a:gd name="T52" fmla="*/ 26 w 29"/>
                  <a:gd name="T53" fmla="*/ 4 h 22"/>
                  <a:gd name="T54" fmla="*/ 24 w 29"/>
                  <a:gd name="T55" fmla="*/ 2 h 22"/>
                  <a:gd name="T56" fmla="*/ 22 w 29"/>
                  <a:gd name="T57" fmla="*/ 1 h 22"/>
                  <a:gd name="T58" fmla="*/ 21 w 29"/>
                  <a:gd name="T59" fmla="*/ 1 h 22"/>
                  <a:gd name="T60" fmla="*/ 19 w 29"/>
                  <a:gd name="T61" fmla="*/ 0 h 22"/>
                  <a:gd name="T62" fmla="*/ 18 w 29"/>
                  <a:gd name="T63" fmla="*/ 0 h 22"/>
                  <a:gd name="T64" fmla="*/ 17 w 29"/>
                  <a:gd name="T65" fmla="*/ 0 h 22"/>
                  <a:gd name="T66" fmla="*/ 15 w 29"/>
                  <a:gd name="T67" fmla="*/ 0 h 22"/>
                  <a:gd name="T68" fmla="*/ 14 w 29"/>
                  <a:gd name="T69" fmla="*/ 0 h 22"/>
                  <a:gd name="T70" fmla="*/ 12 w 29"/>
                  <a:gd name="T71" fmla="*/ 0 h 22"/>
                  <a:gd name="T72" fmla="*/ 11 w 29"/>
                  <a:gd name="T73" fmla="*/ 0 h 22"/>
                  <a:gd name="T74" fmla="*/ 10 w 29"/>
                  <a:gd name="T75" fmla="*/ 0 h 22"/>
                  <a:gd name="T76" fmla="*/ 8 w 29"/>
                  <a:gd name="T77" fmla="*/ 1 h 22"/>
                  <a:gd name="T78" fmla="*/ 7 w 29"/>
                  <a:gd name="T79" fmla="*/ 1 h 22"/>
                  <a:gd name="T80" fmla="*/ 5 w 29"/>
                  <a:gd name="T81" fmla="*/ 2 h 22"/>
                  <a:gd name="T82" fmla="*/ 4 w 29"/>
                  <a:gd name="T83" fmla="*/ 3 h 22"/>
                  <a:gd name="T84" fmla="*/ 3 w 29"/>
                  <a:gd name="T85" fmla="*/ 4 h 22"/>
                  <a:gd name="T86" fmla="*/ 2 w 29"/>
                  <a:gd name="T87" fmla="*/ 5 h 22"/>
                  <a:gd name="T88" fmla="*/ 1 w 29"/>
                  <a:gd name="T89" fmla="*/ 6 h 22"/>
                  <a:gd name="T90" fmla="*/ 1 w 29"/>
                  <a:gd name="T91" fmla="*/ 7 h 22"/>
                  <a:gd name="T92" fmla="*/ 0 w 29"/>
                  <a:gd name="T93" fmla="*/ 8 h 22"/>
                  <a:gd name="T94" fmla="*/ 0 w 29"/>
                  <a:gd name="T95" fmla="*/ 9 h 22"/>
                  <a:gd name="T96" fmla="*/ 0 w 29"/>
                  <a:gd name="T97" fmla="*/ 10 h 22"/>
                  <a:gd name="T98" fmla="*/ 0 w 29"/>
                  <a:gd name="T99" fmla="*/ 11 h 22"/>
                  <a:gd name="T100" fmla="*/ 0 w 29"/>
                  <a:gd name="T101" fmla="*/ 13 h 22"/>
                  <a:gd name="T102" fmla="*/ 1 w 29"/>
                  <a:gd name="T103" fmla="*/ 13 h 22"/>
                  <a:gd name="T104" fmla="*/ 1 w 29"/>
                  <a:gd name="T105" fmla="*/ 14 h 22"/>
                  <a:gd name="T106" fmla="*/ 2 w 29"/>
                  <a:gd name="T107" fmla="*/ 15 h 22"/>
                  <a:gd name="T108" fmla="*/ 2 w 29"/>
                  <a:gd name="T109" fmla="*/ 16 h 22"/>
                  <a:gd name="T110" fmla="*/ 3 w 29"/>
                  <a:gd name="T111" fmla="*/ 18 h 22"/>
                  <a:gd name="T112" fmla="*/ 5 w 29"/>
                  <a:gd name="T113" fmla="*/ 19 h 22"/>
                  <a:gd name="T114" fmla="*/ 6 w 29"/>
                  <a:gd name="T115" fmla="*/ 19 h 22"/>
                  <a:gd name="T116" fmla="*/ 7 w 29"/>
                  <a:gd name="T117" fmla="*/ 20 h 2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9"/>
                  <a:gd name="T178" fmla="*/ 0 h 22"/>
                  <a:gd name="T179" fmla="*/ 29 w 29"/>
                  <a:gd name="T180" fmla="*/ 22 h 2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9" h="22">
                    <a:moveTo>
                      <a:pt x="7" y="20"/>
                    </a:moveTo>
                    <a:lnTo>
                      <a:pt x="7" y="20"/>
                    </a:lnTo>
                    <a:lnTo>
                      <a:pt x="8" y="20"/>
                    </a:lnTo>
                    <a:lnTo>
                      <a:pt x="9" y="21"/>
                    </a:lnTo>
                    <a:lnTo>
                      <a:pt x="10" y="21"/>
                    </a:lnTo>
                    <a:lnTo>
                      <a:pt x="11" y="21"/>
                    </a:lnTo>
                    <a:lnTo>
                      <a:pt x="12" y="21"/>
                    </a:lnTo>
                    <a:lnTo>
                      <a:pt x="13" y="21"/>
                    </a:lnTo>
                    <a:lnTo>
                      <a:pt x="14" y="21"/>
                    </a:lnTo>
                    <a:lnTo>
                      <a:pt x="15" y="22"/>
                    </a:lnTo>
                    <a:lnTo>
                      <a:pt x="16" y="21"/>
                    </a:lnTo>
                    <a:lnTo>
                      <a:pt x="17" y="21"/>
                    </a:lnTo>
                    <a:lnTo>
                      <a:pt x="18" y="21"/>
                    </a:lnTo>
                    <a:lnTo>
                      <a:pt x="19" y="21"/>
                    </a:lnTo>
                    <a:lnTo>
                      <a:pt x="20" y="21"/>
                    </a:lnTo>
                    <a:lnTo>
                      <a:pt x="21" y="21"/>
                    </a:lnTo>
                    <a:lnTo>
                      <a:pt x="21" y="20"/>
                    </a:lnTo>
                    <a:lnTo>
                      <a:pt x="22" y="20"/>
                    </a:lnTo>
                    <a:lnTo>
                      <a:pt x="23" y="20"/>
                    </a:lnTo>
                    <a:lnTo>
                      <a:pt x="24" y="19"/>
                    </a:lnTo>
                    <a:lnTo>
                      <a:pt x="25" y="18"/>
                    </a:lnTo>
                    <a:lnTo>
                      <a:pt x="26" y="18"/>
                    </a:lnTo>
                    <a:lnTo>
                      <a:pt x="27" y="17"/>
                    </a:lnTo>
                    <a:lnTo>
                      <a:pt x="28" y="16"/>
                    </a:lnTo>
                    <a:lnTo>
                      <a:pt x="28" y="15"/>
                    </a:lnTo>
                    <a:lnTo>
                      <a:pt x="29" y="15"/>
                    </a:lnTo>
                    <a:lnTo>
                      <a:pt x="29" y="14"/>
                    </a:lnTo>
                    <a:lnTo>
                      <a:pt x="29" y="13"/>
                    </a:lnTo>
                    <a:lnTo>
                      <a:pt x="29" y="12"/>
                    </a:lnTo>
                    <a:lnTo>
                      <a:pt x="29" y="11"/>
                    </a:lnTo>
                    <a:lnTo>
                      <a:pt x="29" y="10"/>
                    </a:lnTo>
                    <a:lnTo>
                      <a:pt x="29" y="9"/>
                    </a:lnTo>
                    <a:lnTo>
                      <a:pt x="29" y="8"/>
                    </a:lnTo>
                    <a:lnTo>
                      <a:pt x="29" y="7"/>
                    </a:lnTo>
                    <a:lnTo>
                      <a:pt x="28" y="6"/>
                    </a:lnTo>
                    <a:lnTo>
                      <a:pt x="28" y="5"/>
                    </a:lnTo>
                    <a:lnTo>
                      <a:pt x="27" y="5"/>
                    </a:lnTo>
                    <a:lnTo>
                      <a:pt x="26" y="4"/>
                    </a:lnTo>
                    <a:lnTo>
                      <a:pt x="25" y="3"/>
                    </a:lnTo>
                    <a:lnTo>
                      <a:pt x="24" y="2"/>
                    </a:lnTo>
                    <a:lnTo>
                      <a:pt x="23" y="2"/>
                    </a:lnTo>
                    <a:lnTo>
                      <a:pt x="22" y="1"/>
                    </a:lnTo>
                    <a:lnTo>
                      <a:pt x="21" y="1"/>
                    </a:lnTo>
                    <a:lnTo>
                      <a:pt x="20" y="0"/>
                    </a:lnTo>
                    <a:lnTo>
                      <a:pt x="19" y="0"/>
                    </a:lnTo>
                    <a:lnTo>
                      <a:pt x="18" y="0"/>
                    </a:lnTo>
                    <a:lnTo>
                      <a:pt x="17" y="0"/>
                    </a:lnTo>
                    <a:lnTo>
                      <a:pt x="16" y="0"/>
                    </a:lnTo>
                    <a:lnTo>
                      <a:pt x="15" y="0"/>
                    </a:lnTo>
                    <a:lnTo>
                      <a:pt x="14" y="0"/>
                    </a:lnTo>
                    <a:lnTo>
                      <a:pt x="13" y="0"/>
                    </a:lnTo>
                    <a:lnTo>
                      <a:pt x="12" y="0"/>
                    </a:lnTo>
                    <a:lnTo>
                      <a:pt x="11" y="0"/>
                    </a:lnTo>
                    <a:lnTo>
                      <a:pt x="10" y="0"/>
                    </a:lnTo>
                    <a:lnTo>
                      <a:pt x="9" y="1"/>
                    </a:lnTo>
                    <a:lnTo>
                      <a:pt x="8" y="1"/>
                    </a:lnTo>
                    <a:lnTo>
                      <a:pt x="7" y="1"/>
                    </a:lnTo>
                    <a:lnTo>
                      <a:pt x="6" y="2"/>
                    </a:lnTo>
                    <a:lnTo>
                      <a:pt x="5" y="2"/>
                    </a:lnTo>
                    <a:lnTo>
                      <a:pt x="4" y="3"/>
                    </a:lnTo>
                    <a:lnTo>
                      <a:pt x="3" y="4"/>
                    </a:lnTo>
                    <a:lnTo>
                      <a:pt x="2" y="5"/>
                    </a:lnTo>
                    <a:lnTo>
                      <a:pt x="2" y="6"/>
                    </a:lnTo>
                    <a:lnTo>
                      <a:pt x="1" y="6"/>
                    </a:lnTo>
                    <a:lnTo>
                      <a:pt x="1" y="7"/>
                    </a:lnTo>
                    <a:lnTo>
                      <a:pt x="1" y="8"/>
                    </a:lnTo>
                    <a:lnTo>
                      <a:pt x="0" y="8"/>
                    </a:lnTo>
                    <a:lnTo>
                      <a:pt x="0" y="9"/>
                    </a:lnTo>
                    <a:lnTo>
                      <a:pt x="0" y="10"/>
                    </a:lnTo>
                    <a:lnTo>
                      <a:pt x="0" y="11"/>
                    </a:lnTo>
                    <a:lnTo>
                      <a:pt x="0" y="12"/>
                    </a:lnTo>
                    <a:lnTo>
                      <a:pt x="0" y="13"/>
                    </a:lnTo>
                    <a:lnTo>
                      <a:pt x="1" y="13"/>
                    </a:lnTo>
                    <a:lnTo>
                      <a:pt x="1" y="14"/>
                    </a:lnTo>
                    <a:lnTo>
                      <a:pt x="1" y="15"/>
                    </a:lnTo>
                    <a:lnTo>
                      <a:pt x="2" y="15"/>
                    </a:lnTo>
                    <a:lnTo>
                      <a:pt x="2" y="16"/>
                    </a:lnTo>
                    <a:lnTo>
                      <a:pt x="3" y="17"/>
                    </a:lnTo>
                    <a:lnTo>
                      <a:pt x="3" y="18"/>
                    </a:lnTo>
                    <a:lnTo>
                      <a:pt x="5" y="18"/>
                    </a:lnTo>
                    <a:lnTo>
                      <a:pt x="5" y="19"/>
                    </a:lnTo>
                    <a:lnTo>
                      <a:pt x="6" y="19"/>
                    </a:lnTo>
                    <a:lnTo>
                      <a:pt x="7" y="20"/>
                    </a:lnTo>
                    <a:close/>
                  </a:path>
                </a:pathLst>
              </a:custGeom>
              <a:solidFill>
                <a:srgbClr val="FFFFFF"/>
              </a:solidFill>
              <a:ln w="9525">
                <a:noFill/>
                <a:round/>
                <a:headEnd/>
                <a:tailEnd/>
              </a:ln>
            </p:spPr>
            <p:txBody>
              <a:bodyPr/>
              <a:lstStyle/>
              <a:p>
                <a:endParaRPr lang="en-US"/>
              </a:p>
            </p:txBody>
          </p:sp>
          <p:sp>
            <p:nvSpPr>
              <p:cNvPr id="40122" name="Freeform 306"/>
              <p:cNvSpPr>
                <a:spLocks/>
              </p:cNvSpPr>
              <p:nvPr/>
            </p:nvSpPr>
            <p:spPr bwMode="auto">
              <a:xfrm>
                <a:off x="2921" y="2381"/>
                <a:ext cx="33" cy="19"/>
              </a:xfrm>
              <a:custGeom>
                <a:avLst/>
                <a:gdLst>
                  <a:gd name="T0" fmla="*/ 0 w 33"/>
                  <a:gd name="T1" fmla="*/ 4 h 19"/>
                  <a:gd name="T2" fmla="*/ 30 w 33"/>
                  <a:gd name="T3" fmla="*/ 19 h 19"/>
                  <a:gd name="T4" fmla="*/ 33 w 33"/>
                  <a:gd name="T5" fmla="*/ 14 h 19"/>
                  <a:gd name="T6" fmla="*/ 4 w 33"/>
                  <a:gd name="T7" fmla="*/ 0 h 19"/>
                  <a:gd name="T8" fmla="*/ 0 w 33"/>
                  <a:gd name="T9" fmla="*/ 4 h 19"/>
                  <a:gd name="T10" fmla="*/ 0 w 33"/>
                  <a:gd name="T11" fmla="*/ 4 h 19"/>
                  <a:gd name="T12" fmla="*/ 0 60000 65536"/>
                  <a:gd name="T13" fmla="*/ 0 60000 65536"/>
                  <a:gd name="T14" fmla="*/ 0 60000 65536"/>
                  <a:gd name="T15" fmla="*/ 0 60000 65536"/>
                  <a:gd name="T16" fmla="*/ 0 60000 65536"/>
                  <a:gd name="T17" fmla="*/ 0 60000 65536"/>
                  <a:gd name="T18" fmla="*/ 0 w 33"/>
                  <a:gd name="T19" fmla="*/ 0 h 19"/>
                  <a:gd name="T20" fmla="*/ 33 w 33"/>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33" h="19">
                    <a:moveTo>
                      <a:pt x="0" y="4"/>
                    </a:moveTo>
                    <a:lnTo>
                      <a:pt x="30" y="19"/>
                    </a:lnTo>
                    <a:lnTo>
                      <a:pt x="33" y="14"/>
                    </a:lnTo>
                    <a:lnTo>
                      <a:pt x="4" y="0"/>
                    </a:lnTo>
                    <a:lnTo>
                      <a:pt x="0" y="4"/>
                    </a:lnTo>
                    <a:close/>
                  </a:path>
                </a:pathLst>
              </a:custGeom>
              <a:solidFill>
                <a:srgbClr val="000000"/>
              </a:solidFill>
              <a:ln w="9525">
                <a:noFill/>
                <a:round/>
                <a:headEnd/>
                <a:tailEnd/>
              </a:ln>
            </p:spPr>
            <p:txBody>
              <a:bodyPr/>
              <a:lstStyle/>
              <a:p>
                <a:endParaRPr lang="en-US"/>
              </a:p>
            </p:txBody>
          </p:sp>
          <p:sp>
            <p:nvSpPr>
              <p:cNvPr id="40123" name="Freeform 307"/>
              <p:cNvSpPr>
                <a:spLocks/>
              </p:cNvSpPr>
              <p:nvPr/>
            </p:nvSpPr>
            <p:spPr bwMode="auto">
              <a:xfrm>
                <a:off x="3131" y="2205"/>
                <a:ext cx="47" cy="34"/>
              </a:xfrm>
              <a:custGeom>
                <a:avLst/>
                <a:gdLst>
                  <a:gd name="T0" fmla="*/ 13 w 47"/>
                  <a:gd name="T1" fmla="*/ 2 h 34"/>
                  <a:gd name="T2" fmla="*/ 16 w 47"/>
                  <a:gd name="T3" fmla="*/ 1 h 34"/>
                  <a:gd name="T4" fmla="*/ 19 w 47"/>
                  <a:gd name="T5" fmla="*/ 0 h 34"/>
                  <a:gd name="T6" fmla="*/ 23 w 47"/>
                  <a:gd name="T7" fmla="*/ 0 h 34"/>
                  <a:gd name="T8" fmla="*/ 26 w 47"/>
                  <a:gd name="T9" fmla="*/ 0 h 34"/>
                  <a:gd name="T10" fmla="*/ 29 w 47"/>
                  <a:gd name="T11" fmla="*/ 0 h 34"/>
                  <a:gd name="T12" fmla="*/ 32 w 47"/>
                  <a:gd name="T13" fmla="*/ 1 h 34"/>
                  <a:gd name="T14" fmla="*/ 35 w 47"/>
                  <a:gd name="T15" fmla="*/ 2 h 34"/>
                  <a:gd name="T16" fmla="*/ 38 w 47"/>
                  <a:gd name="T17" fmla="*/ 4 h 34"/>
                  <a:gd name="T18" fmla="*/ 41 w 47"/>
                  <a:gd name="T19" fmla="*/ 5 h 34"/>
                  <a:gd name="T20" fmla="*/ 43 w 47"/>
                  <a:gd name="T21" fmla="*/ 7 h 34"/>
                  <a:gd name="T22" fmla="*/ 44 w 47"/>
                  <a:gd name="T23" fmla="*/ 10 h 34"/>
                  <a:gd name="T24" fmla="*/ 46 w 47"/>
                  <a:gd name="T25" fmla="*/ 12 h 34"/>
                  <a:gd name="T26" fmla="*/ 46 w 47"/>
                  <a:gd name="T27" fmla="*/ 15 h 34"/>
                  <a:gd name="T28" fmla="*/ 47 w 47"/>
                  <a:gd name="T29" fmla="*/ 17 h 34"/>
                  <a:gd name="T30" fmla="*/ 46 w 47"/>
                  <a:gd name="T31" fmla="*/ 20 h 34"/>
                  <a:gd name="T32" fmla="*/ 46 w 47"/>
                  <a:gd name="T33" fmla="*/ 22 h 34"/>
                  <a:gd name="T34" fmla="*/ 44 w 47"/>
                  <a:gd name="T35" fmla="*/ 24 h 34"/>
                  <a:gd name="T36" fmla="*/ 43 w 47"/>
                  <a:gd name="T37" fmla="*/ 27 h 34"/>
                  <a:gd name="T38" fmla="*/ 41 w 47"/>
                  <a:gd name="T39" fmla="*/ 29 h 34"/>
                  <a:gd name="T40" fmla="*/ 38 w 47"/>
                  <a:gd name="T41" fmla="*/ 30 h 34"/>
                  <a:gd name="T42" fmla="*/ 35 w 47"/>
                  <a:gd name="T43" fmla="*/ 32 h 34"/>
                  <a:gd name="T44" fmla="*/ 32 w 47"/>
                  <a:gd name="T45" fmla="*/ 33 h 34"/>
                  <a:gd name="T46" fmla="*/ 29 w 47"/>
                  <a:gd name="T47" fmla="*/ 34 h 34"/>
                  <a:gd name="T48" fmla="*/ 26 w 47"/>
                  <a:gd name="T49" fmla="*/ 34 h 34"/>
                  <a:gd name="T50" fmla="*/ 24 w 47"/>
                  <a:gd name="T51" fmla="*/ 34 h 34"/>
                  <a:gd name="T52" fmla="*/ 21 w 47"/>
                  <a:gd name="T53" fmla="*/ 34 h 34"/>
                  <a:gd name="T54" fmla="*/ 18 w 47"/>
                  <a:gd name="T55" fmla="*/ 34 h 34"/>
                  <a:gd name="T56" fmla="*/ 14 w 47"/>
                  <a:gd name="T57" fmla="*/ 33 h 34"/>
                  <a:gd name="T58" fmla="*/ 11 w 47"/>
                  <a:gd name="T59" fmla="*/ 32 h 34"/>
                  <a:gd name="T60" fmla="*/ 8 w 47"/>
                  <a:gd name="T61" fmla="*/ 30 h 34"/>
                  <a:gd name="T62" fmla="*/ 6 w 47"/>
                  <a:gd name="T63" fmla="*/ 28 h 34"/>
                  <a:gd name="T64" fmla="*/ 4 w 47"/>
                  <a:gd name="T65" fmla="*/ 26 h 34"/>
                  <a:gd name="T66" fmla="*/ 2 w 47"/>
                  <a:gd name="T67" fmla="*/ 24 h 34"/>
                  <a:gd name="T68" fmla="*/ 1 w 47"/>
                  <a:gd name="T69" fmla="*/ 21 h 34"/>
                  <a:gd name="T70" fmla="*/ 0 w 47"/>
                  <a:gd name="T71" fmla="*/ 19 h 34"/>
                  <a:gd name="T72" fmla="*/ 0 w 47"/>
                  <a:gd name="T73" fmla="*/ 17 h 34"/>
                  <a:gd name="T74" fmla="*/ 0 w 47"/>
                  <a:gd name="T75" fmla="*/ 14 h 34"/>
                  <a:gd name="T76" fmla="*/ 1 w 47"/>
                  <a:gd name="T77" fmla="*/ 12 h 34"/>
                  <a:gd name="T78" fmla="*/ 2 w 47"/>
                  <a:gd name="T79" fmla="*/ 9 h 34"/>
                  <a:gd name="T80" fmla="*/ 4 w 47"/>
                  <a:gd name="T81" fmla="*/ 7 h 34"/>
                  <a:gd name="T82" fmla="*/ 6 w 47"/>
                  <a:gd name="T83" fmla="*/ 5 h 34"/>
                  <a:gd name="T84" fmla="*/ 9 w 47"/>
                  <a:gd name="T85" fmla="*/ 3 h 34"/>
                  <a:gd name="T86" fmla="*/ 11 w 47"/>
                  <a:gd name="T87" fmla="*/ 3 h 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
                  <a:gd name="T133" fmla="*/ 0 h 34"/>
                  <a:gd name="T134" fmla="*/ 47 w 47"/>
                  <a:gd name="T135" fmla="*/ 34 h 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 h="34">
                    <a:moveTo>
                      <a:pt x="11" y="3"/>
                    </a:moveTo>
                    <a:lnTo>
                      <a:pt x="12" y="2"/>
                    </a:lnTo>
                    <a:lnTo>
                      <a:pt x="13" y="2"/>
                    </a:lnTo>
                    <a:lnTo>
                      <a:pt x="14" y="1"/>
                    </a:lnTo>
                    <a:lnTo>
                      <a:pt x="15" y="1"/>
                    </a:lnTo>
                    <a:lnTo>
                      <a:pt x="16" y="1"/>
                    </a:lnTo>
                    <a:lnTo>
                      <a:pt x="17" y="0"/>
                    </a:lnTo>
                    <a:lnTo>
                      <a:pt x="18" y="0"/>
                    </a:lnTo>
                    <a:lnTo>
                      <a:pt x="19" y="0"/>
                    </a:lnTo>
                    <a:lnTo>
                      <a:pt x="20" y="0"/>
                    </a:lnTo>
                    <a:lnTo>
                      <a:pt x="22" y="0"/>
                    </a:lnTo>
                    <a:lnTo>
                      <a:pt x="23" y="0"/>
                    </a:lnTo>
                    <a:lnTo>
                      <a:pt x="24" y="0"/>
                    </a:lnTo>
                    <a:lnTo>
                      <a:pt x="25" y="0"/>
                    </a:lnTo>
                    <a:lnTo>
                      <a:pt x="26" y="0"/>
                    </a:lnTo>
                    <a:lnTo>
                      <a:pt x="27" y="0"/>
                    </a:lnTo>
                    <a:lnTo>
                      <a:pt x="28" y="0"/>
                    </a:lnTo>
                    <a:lnTo>
                      <a:pt x="29" y="0"/>
                    </a:lnTo>
                    <a:lnTo>
                      <a:pt x="30" y="0"/>
                    </a:lnTo>
                    <a:lnTo>
                      <a:pt x="31" y="1"/>
                    </a:lnTo>
                    <a:lnTo>
                      <a:pt x="32" y="1"/>
                    </a:lnTo>
                    <a:lnTo>
                      <a:pt x="33" y="1"/>
                    </a:lnTo>
                    <a:lnTo>
                      <a:pt x="34" y="2"/>
                    </a:lnTo>
                    <a:lnTo>
                      <a:pt x="35" y="2"/>
                    </a:lnTo>
                    <a:lnTo>
                      <a:pt x="36" y="3"/>
                    </a:lnTo>
                    <a:lnTo>
                      <a:pt x="37" y="3"/>
                    </a:lnTo>
                    <a:lnTo>
                      <a:pt x="38" y="4"/>
                    </a:lnTo>
                    <a:lnTo>
                      <a:pt x="39" y="4"/>
                    </a:lnTo>
                    <a:lnTo>
                      <a:pt x="40" y="5"/>
                    </a:lnTo>
                    <a:lnTo>
                      <a:pt x="41" y="5"/>
                    </a:lnTo>
                    <a:lnTo>
                      <a:pt x="42" y="6"/>
                    </a:lnTo>
                    <a:lnTo>
                      <a:pt x="42" y="7"/>
                    </a:lnTo>
                    <a:lnTo>
                      <a:pt x="43" y="7"/>
                    </a:lnTo>
                    <a:lnTo>
                      <a:pt x="43" y="8"/>
                    </a:lnTo>
                    <a:lnTo>
                      <a:pt x="44" y="9"/>
                    </a:lnTo>
                    <a:lnTo>
                      <a:pt x="44" y="10"/>
                    </a:lnTo>
                    <a:lnTo>
                      <a:pt x="45" y="11"/>
                    </a:lnTo>
                    <a:lnTo>
                      <a:pt x="46" y="12"/>
                    </a:lnTo>
                    <a:lnTo>
                      <a:pt x="46" y="13"/>
                    </a:lnTo>
                    <a:lnTo>
                      <a:pt x="46" y="14"/>
                    </a:lnTo>
                    <a:lnTo>
                      <a:pt x="46" y="15"/>
                    </a:lnTo>
                    <a:lnTo>
                      <a:pt x="47" y="16"/>
                    </a:lnTo>
                    <a:lnTo>
                      <a:pt x="47" y="17"/>
                    </a:lnTo>
                    <a:lnTo>
                      <a:pt x="47" y="18"/>
                    </a:lnTo>
                    <a:lnTo>
                      <a:pt x="47" y="19"/>
                    </a:lnTo>
                    <a:lnTo>
                      <a:pt x="46" y="20"/>
                    </a:lnTo>
                    <a:lnTo>
                      <a:pt x="46" y="21"/>
                    </a:lnTo>
                    <a:lnTo>
                      <a:pt x="46" y="22"/>
                    </a:lnTo>
                    <a:lnTo>
                      <a:pt x="45" y="23"/>
                    </a:lnTo>
                    <a:lnTo>
                      <a:pt x="45" y="24"/>
                    </a:lnTo>
                    <a:lnTo>
                      <a:pt x="44" y="24"/>
                    </a:lnTo>
                    <a:lnTo>
                      <a:pt x="44" y="25"/>
                    </a:lnTo>
                    <a:lnTo>
                      <a:pt x="43" y="26"/>
                    </a:lnTo>
                    <a:lnTo>
                      <a:pt x="43" y="27"/>
                    </a:lnTo>
                    <a:lnTo>
                      <a:pt x="42" y="27"/>
                    </a:lnTo>
                    <a:lnTo>
                      <a:pt x="41" y="28"/>
                    </a:lnTo>
                    <a:lnTo>
                      <a:pt x="41" y="29"/>
                    </a:lnTo>
                    <a:lnTo>
                      <a:pt x="40" y="29"/>
                    </a:lnTo>
                    <a:lnTo>
                      <a:pt x="39" y="30"/>
                    </a:lnTo>
                    <a:lnTo>
                      <a:pt x="38" y="30"/>
                    </a:lnTo>
                    <a:lnTo>
                      <a:pt x="37" y="31"/>
                    </a:lnTo>
                    <a:lnTo>
                      <a:pt x="36" y="31"/>
                    </a:lnTo>
                    <a:lnTo>
                      <a:pt x="35" y="32"/>
                    </a:lnTo>
                    <a:lnTo>
                      <a:pt x="34" y="32"/>
                    </a:lnTo>
                    <a:lnTo>
                      <a:pt x="33" y="33"/>
                    </a:lnTo>
                    <a:lnTo>
                      <a:pt x="32" y="33"/>
                    </a:lnTo>
                    <a:lnTo>
                      <a:pt x="31" y="33"/>
                    </a:lnTo>
                    <a:lnTo>
                      <a:pt x="30" y="34"/>
                    </a:lnTo>
                    <a:lnTo>
                      <a:pt x="29" y="34"/>
                    </a:lnTo>
                    <a:lnTo>
                      <a:pt x="28" y="34"/>
                    </a:lnTo>
                    <a:lnTo>
                      <a:pt x="27" y="34"/>
                    </a:lnTo>
                    <a:lnTo>
                      <a:pt x="26" y="34"/>
                    </a:lnTo>
                    <a:lnTo>
                      <a:pt x="25" y="34"/>
                    </a:lnTo>
                    <a:lnTo>
                      <a:pt x="24" y="34"/>
                    </a:lnTo>
                    <a:lnTo>
                      <a:pt x="23" y="34"/>
                    </a:lnTo>
                    <a:lnTo>
                      <a:pt x="22" y="34"/>
                    </a:lnTo>
                    <a:lnTo>
                      <a:pt x="21" y="34"/>
                    </a:lnTo>
                    <a:lnTo>
                      <a:pt x="20" y="34"/>
                    </a:lnTo>
                    <a:lnTo>
                      <a:pt x="19" y="34"/>
                    </a:lnTo>
                    <a:lnTo>
                      <a:pt x="18" y="34"/>
                    </a:lnTo>
                    <a:lnTo>
                      <a:pt x="16" y="33"/>
                    </a:lnTo>
                    <a:lnTo>
                      <a:pt x="15" y="33"/>
                    </a:lnTo>
                    <a:lnTo>
                      <a:pt x="14" y="33"/>
                    </a:lnTo>
                    <a:lnTo>
                      <a:pt x="13" y="32"/>
                    </a:lnTo>
                    <a:lnTo>
                      <a:pt x="12" y="32"/>
                    </a:lnTo>
                    <a:lnTo>
                      <a:pt x="11" y="32"/>
                    </a:lnTo>
                    <a:lnTo>
                      <a:pt x="10" y="31"/>
                    </a:lnTo>
                    <a:lnTo>
                      <a:pt x="9" y="31"/>
                    </a:lnTo>
                    <a:lnTo>
                      <a:pt x="8" y="30"/>
                    </a:lnTo>
                    <a:lnTo>
                      <a:pt x="7" y="29"/>
                    </a:lnTo>
                    <a:lnTo>
                      <a:pt x="6" y="28"/>
                    </a:lnTo>
                    <a:lnTo>
                      <a:pt x="5" y="28"/>
                    </a:lnTo>
                    <a:lnTo>
                      <a:pt x="4" y="27"/>
                    </a:lnTo>
                    <a:lnTo>
                      <a:pt x="4" y="26"/>
                    </a:lnTo>
                    <a:lnTo>
                      <a:pt x="3" y="26"/>
                    </a:lnTo>
                    <a:lnTo>
                      <a:pt x="3" y="25"/>
                    </a:lnTo>
                    <a:lnTo>
                      <a:pt x="2" y="24"/>
                    </a:lnTo>
                    <a:lnTo>
                      <a:pt x="1" y="23"/>
                    </a:lnTo>
                    <a:lnTo>
                      <a:pt x="1" y="22"/>
                    </a:lnTo>
                    <a:lnTo>
                      <a:pt x="1" y="21"/>
                    </a:lnTo>
                    <a:lnTo>
                      <a:pt x="0" y="21"/>
                    </a:lnTo>
                    <a:lnTo>
                      <a:pt x="0" y="20"/>
                    </a:lnTo>
                    <a:lnTo>
                      <a:pt x="0" y="19"/>
                    </a:lnTo>
                    <a:lnTo>
                      <a:pt x="0" y="18"/>
                    </a:lnTo>
                    <a:lnTo>
                      <a:pt x="0" y="17"/>
                    </a:lnTo>
                    <a:lnTo>
                      <a:pt x="0" y="16"/>
                    </a:lnTo>
                    <a:lnTo>
                      <a:pt x="0" y="15"/>
                    </a:lnTo>
                    <a:lnTo>
                      <a:pt x="0" y="14"/>
                    </a:lnTo>
                    <a:lnTo>
                      <a:pt x="0" y="13"/>
                    </a:lnTo>
                    <a:lnTo>
                      <a:pt x="1" y="13"/>
                    </a:lnTo>
                    <a:lnTo>
                      <a:pt x="1" y="12"/>
                    </a:lnTo>
                    <a:lnTo>
                      <a:pt x="1" y="11"/>
                    </a:lnTo>
                    <a:lnTo>
                      <a:pt x="2" y="10"/>
                    </a:lnTo>
                    <a:lnTo>
                      <a:pt x="2" y="9"/>
                    </a:lnTo>
                    <a:lnTo>
                      <a:pt x="3" y="9"/>
                    </a:lnTo>
                    <a:lnTo>
                      <a:pt x="3" y="8"/>
                    </a:lnTo>
                    <a:lnTo>
                      <a:pt x="4" y="7"/>
                    </a:lnTo>
                    <a:lnTo>
                      <a:pt x="5" y="6"/>
                    </a:lnTo>
                    <a:lnTo>
                      <a:pt x="6" y="5"/>
                    </a:lnTo>
                    <a:lnTo>
                      <a:pt x="7" y="5"/>
                    </a:lnTo>
                    <a:lnTo>
                      <a:pt x="8" y="4"/>
                    </a:lnTo>
                    <a:lnTo>
                      <a:pt x="9" y="3"/>
                    </a:lnTo>
                    <a:lnTo>
                      <a:pt x="10" y="3"/>
                    </a:lnTo>
                    <a:lnTo>
                      <a:pt x="11" y="3"/>
                    </a:lnTo>
                    <a:close/>
                  </a:path>
                </a:pathLst>
              </a:custGeom>
              <a:solidFill>
                <a:srgbClr val="000000"/>
              </a:solidFill>
              <a:ln w="9525">
                <a:noFill/>
                <a:round/>
                <a:headEnd/>
                <a:tailEnd/>
              </a:ln>
            </p:spPr>
            <p:txBody>
              <a:bodyPr/>
              <a:lstStyle/>
              <a:p>
                <a:endParaRPr lang="en-US"/>
              </a:p>
            </p:txBody>
          </p:sp>
          <p:sp>
            <p:nvSpPr>
              <p:cNvPr id="40124" name="Freeform 308"/>
              <p:cNvSpPr>
                <a:spLocks/>
              </p:cNvSpPr>
              <p:nvPr/>
            </p:nvSpPr>
            <p:spPr bwMode="auto">
              <a:xfrm>
                <a:off x="3140" y="2211"/>
                <a:ext cx="29" cy="22"/>
              </a:xfrm>
              <a:custGeom>
                <a:avLst/>
                <a:gdLst>
                  <a:gd name="T0" fmla="*/ 7 w 29"/>
                  <a:gd name="T1" fmla="*/ 1 h 22"/>
                  <a:gd name="T2" fmla="*/ 8 w 29"/>
                  <a:gd name="T3" fmla="*/ 1 h 22"/>
                  <a:gd name="T4" fmla="*/ 10 w 29"/>
                  <a:gd name="T5" fmla="*/ 0 h 22"/>
                  <a:gd name="T6" fmla="*/ 11 w 29"/>
                  <a:gd name="T7" fmla="*/ 0 h 22"/>
                  <a:gd name="T8" fmla="*/ 13 w 29"/>
                  <a:gd name="T9" fmla="*/ 0 h 22"/>
                  <a:gd name="T10" fmla="*/ 14 w 29"/>
                  <a:gd name="T11" fmla="*/ 0 h 22"/>
                  <a:gd name="T12" fmla="*/ 15 w 29"/>
                  <a:gd name="T13" fmla="*/ 0 h 22"/>
                  <a:gd name="T14" fmla="*/ 17 w 29"/>
                  <a:gd name="T15" fmla="*/ 0 h 22"/>
                  <a:gd name="T16" fmla="*/ 18 w 29"/>
                  <a:gd name="T17" fmla="*/ 0 h 22"/>
                  <a:gd name="T18" fmla="*/ 19 w 29"/>
                  <a:gd name="T19" fmla="*/ 1 h 22"/>
                  <a:gd name="T20" fmla="*/ 21 w 29"/>
                  <a:gd name="T21" fmla="*/ 1 h 22"/>
                  <a:gd name="T22" fmla="*/ 22 w 29"/>
                  <a:gd name="T23" fmla="*/ 2 h 22"/>
                  <a:gd name="T24" fmla="*/ 24 w 29"/>
                  <a:gd name="T25" fmla="*/ 2 h 22"/>
                  <a:gd name="T26" fmla="*/ 25 w 29"/>
                  <a:gd name="T27" fmla="*/ 4 h 22"/>
                  <a:gd name="T28" fmla="*/ 26 w 29"/>
                  <a:gd name="T29" fmla="*/ 5 h 22"/>
                  <a:gd name="T30" fmla="*/ 27 w 29"/>
                  <a:gd name="T31" fmla="*/ 5 h 22"/>
                  <a:gd name="T32" fmla="*/ 28 w 29"/>
                  <a:gd name="T33" fmla="*/ 6 h 22"/>
                  <a:gd name="T34" fmla="*/ 28 w 29"/>
                  <a:gd name="T35" fmla="*/ 7 h 22"/>
                  <a:gd name="T36" fmla="*/ 29 w 29"/>
                  <a:gd name="T37" fmla="*/ 8 h 22"/>
                  <a:gd name="T38" fmla="*/ 29 w 29"/>
                  <a:gd name="T39" fmla="*/ 9 h 22"/>
                  <a:gd name="T40" fmla="*/ 29 w 29"/>
                  <a:gd name="T41" fmla="*/ 11 h 22"/>
                  <a:gd name="T42" fmla="*/ 29 w 29"/>
                  <a:gd name="T43" fmla="*/ 12 h 22"/>
                  <a:gd name="T44" fmla="*/ 29 w 29"/>
                  <a:gd name="T45" fmla="*/ 13 h 22"/>
                  <a:gd name="T46" fmla="*/ 29 w 29"/>
                  <a:gd name="T47" fmla="*/ 14 h 22"/>
                  <a:gd name="T48" fmla="*/ 28 w 29"/>
                  <a:gd name="T49" fmla="*/ 14 h 22"/>
                  <a:gd name="T50" fmla="*/ 27 w 29"/>
                  <a:gd name="T51" fmla="*/ 15 h 22"/>
                  <a:gd name="T52" fmla="*/ 27 w 29"/>
                  <a:gd name="T53" fmla="*/ 16 h 22"/>
                  <a:gd name="T54" fmla="*/ 26 w 29"/>
                  <a:gd name="T55" fmla="*/ 18 h 22"/>
                  <a:gd name="T56" fmla="*/ 24 w 29"/>
                  <a:gd name="T57" fmla="*/ 19 h 22"/>
                  <a:gd name="T58" fmla="*/ 22 w 29"/>
                  <a:gd name="T59" fmla="*/ 20 h 22"/>
                  <a:gd name="T60" fmla="*/ 21 w 29"/>
                  <a:gd name="T61" fmla="*/ 21 h 22"/>
                  <a:gd name="T62" fmla="*/ 19 w 29"/>
                  <a:gd name="T63" fmla="*/ 21 h 22"/>
                  <a:gd name="T64" fmla="*/ 18 w 29"/>
                  <a:gd name="T65" fmla="*/ 21 h 22"/>
                  <a:gd name="T66" fmla="*/ 16 w 29"/>
                  <a:gd name="T67" fmla="*/ 22 h 22"/>
                  <a:gd name="T68" fmla="*/ 15 w 29"/>
                  <a:gd name="T69" fmla="*/ 22 h 22"/>
                  <a:gd name="T70" fmla="*/ 14 w 29"/>
                  <a:gd name="T71" fmla="*/ 22 h 22"/>
                  <a:gd name="T72" fmla="*/ 12 w 29"/>
                  <a:gd name="T73" fmla="*/ 22 h 22"/>
                  <a:gd name="T74" fmla="*/ 11 w 29"/>
                  <a:gd name="T75" fmla="*/ 21 h 22"/>
                  <a:gd name="T76" fmla="*/ 9 w 29"/>
                  <a:gd name="T77" fmla="*/ 21 h 22"/>
                  <a:gd name="T78" fmla="*/ 8 w 29"/>
                  <a:gd name="T79" fmla="*/ 21 h 22"/>
                  <a:gd name="T80" fmla="*/ 7 w 29"/>
                  <a:gd name="T81" fmla="*/ 20 h 22"/>
                  <a:gd name="T82" fmla="*/ 6 w 29"/>
                  <a:gd name="T83" fmla="*/ 19 h 22"/>
                  <a:gd name="T84" fmla="*/ 5 w 29"/>
                  <a:gd name="T85" fmla="*/ 19 h 22"/>
                  <a:gd name="T86" fmla="*/ 3 w 29"/>
                  <a:gd name="T87" fmla="*/ 18 h 22"/>
                  <a:gd name="T88" fmla="*/ 2 w 29"/>
                  <a:gd name="T89" fmla="*/ 16 h 22"/>
                  <a:gd name="T90" fmla="*/ 1 w 29"/>
                  <a:gd name="T91" fmla="*/ 15 h 22"/>
                  <a:gd name="T92" fmla="*/ 0 w 29"/>
                  <a:gd name="T93" fmla="*/ 14 h 22"/>
                  <a:gd name="T94" fmla="*/ 0 w 29"/>
                  <a:gd name="T95" fmla="*/ 13 h 22"/>
                  <a:gd name="T96" fmla="*/ 0 w 29"/>
                  <a:gd name="T97" fmla="*/ 12 h 22"/>
                  <a:gd name="T98" fmla="*/ 0 w 29"/>
                  <a:gd name="T99" fmla="*/ 11 h 22"/>
                  <a:gd name="T100" fmla="*/ 0 w 29"/>
                  <a:gd name="T101" fmla="*/ 10 h 22"/>
                  <a:gd name="T102" fmla="*/ 0 w 29"/>
                  <a:gd name="T103" fmla="*/ 9 h 22"/>
                  <a:gd name="T104" fmla="*/ 0 w 29"/>
                  <a:gd name="T105" fmla="*/ 8 h 22"/>
                  <a:gd name="T106" fmla="*/ 0 w 29"/>
                  <a:gd name="T107" fmla="*/ 7 h 22"/>
                  <a:gd name="T108" fmla="*/ 1 w 29"/>
                  <a:gd name="T109" fmla="*/ 6 h 22"/>
                  <a:gd name="T110" fmla="*/ 2 w 29"/>
                  <a:gd name="T111" fmla="*/ 5 h 22"/>
                  <a:gd name="T112" fmla="*/ 3 w 29"/>
                  <a:gd name="T113" fmla="*/ 4 h 22"/>
                  <a:gd name="T114" fmla="*/ 5 w 29"/>
                  <a:gd name="T115" fmla="*/ 3 h 22"/>
                  <a:gd name="T116" fmla="*/ 6 w 29"/>
                  <a:gd name="T117" fmla="*/ 2 h 22"/>
                  <a:gd name="T118" fmla="*/ 7 w 29"/>
                  <a:gd name="T119" fmla="*/ 2 h 2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
                  <a:gd name="T181" fmla="*/ 0 h 22"/>
                  <a:gd name="T182" fmla="*/ 29 w 29"/>
                  <a:gd name="T183" fmla="*/ 22 h 2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 h="22">
                    <a:moveTo>
                      <a:pt x="7" y="2"/>
                    </a:moveTo>
                    <a:lnTo>
                      <a:pt x="7" y="1"/>
                    </a:lnTo>
                    <a:lnTo>
                      <a:pt x="8" y="1"/>
                    </a:lnTo>
                    <a:lnTo>
                      <a:pt x="9" y="1"/>
                    </a:lnTo>
                    <a:lnTo>
                      <a:pt x="10" y="0"/>
                    </a:lnTo>
                    <a:lnTo>
                      <a:pt x="11" y="0"/>
                    </a:lnTo>
                    <a:lnTo>
                      <a:pt x="12" y="0"/>
                    </a:lnTo>
                    <a:lnTo>
                      <a:pt x="13" y="0"/>
                    </a:lnTo>
                    <a:lnTo>
                      <a:pt x="14" y="0"/>
                    </a:lnTo>
                    <a:lnTo>
                      <a:pt x="15" y="0"/>
                    </a:lnTo>
                    <a:lnTo>
                      <a:pt x="16" y="0"/>
                    </a:lnTo>
                    <a:lnTo>
                      <a:pt x="17" y="0"/>
                    </a:lnTo>
                    <a:lnTo>
                      <a:pt x="18" y="0"/>
                    </a:lnTo>
                    <a:lnTo>
                      <a:pt x="19" y="0"/>
                    </a:lnTo>
                    <a:lnTo>
                      <a:pt x="19" y="1"/>
                    </a:lnTo>
                    <a:lnTo>
                      <a:pt x="20" y="1"/>
                    </a:lnTo>
                    <a:lnTo>
                      <a:pt x="21" y="1"/>
                    </a:lnTo>
                    <a:lnTo>
                      <a:pt x="22" y="2"/>
                    </a:lnTo>
                    <a:lnTo>
                      <a:pt x="23" y="2"/>
                    </a:lnTo>
                    <a:lnTo>
                      <a:pt x="24" y="2"/>
                    </a:lnTo>
                    <a:lnTo>
                      <a:pt x="25" y="3"/>
                    </a:lnTo>
                    <a:lnTo>
                      <a:pt x="25" y="4"/>
                    </a:lnTo>
                    <a:lnTo>
                      <a:pt x="26" y="4"/>
                    </a:lnTo>
                    <a:lnTo>
                      <a:pt x="26" y="5"/>
                    </a:lnTo>
                    <a:lnTo>
                      <a:pt x="27" y="5"/>
                    </a:lnTo>
                    <a:lnTo>
                      <a:pt x="27" y="6"/>
                    </a:lnTo>
                    <a:lnTo>
                      <a:pt x="28" y="6"/>
                    </a:lnTo>
                    <a:lnTo>
                      <a:pt x="28" y="7"/>
                    </a:lnTo>
                    <a:lnTo>
                      <a:pt x="28" y="8"/>
                    </a:lnTo>
                    <a:lnTo>
                      <a:pt x="29" y="8"/>
                    </a:lnTo>
                    <a:lnTo>
                      <a:pt x="29" y="9"/>
                    </a:lnTo>
                    <a:lnTo>
                      <a:pt x="29" y="10"/>
                    </a:lnTo>
                    <a:lnTo>
                      <a:pt x="29" y="11"/>
                    </a:lnTo>
                    <a:lnTo>
                      <a:pt x="29" y="12"/>
                    </a:lnTo>
                    <a:lnTo>
                      <a:pt x="29" y="13"/>
                    </a:lnTo>
                    <a:lnTo>
                      <a:pt x="29" y="14"/>
                    </a:lnTo>
                    <a:lnTo>
                      <a:pt x="28" y="14"/>
                    </a:lnTo>
                    <a:lnTo>
                      <a:pt x="28" y="15"/>
                    </a:lnTo>
                    <a:lnTo>
                      <a:pt x="27" y="15"/>
                    </a:lnTo>
                    <a:lnTo>
                      <a:pt x="27" y="16"/>
                    </a:lnTo>
                    <a:lnTo>
                      <a:pt x="27" y="17"/>
                    </a:lnTo>
                    <a:lnTo>
                      <a:pt x="26" y="18"/>
                    </a:lnTo>
                    <a:lnTo>
                      <a:pt x="25" y="19"/>
                    </a:lnTo>
                    <a:lnTo>
                      <a:pt x="24" y="19"/>
                    </a:lnTo>
                    <a:lnTo>
                      <a:pt x="23" y="20"/>
                    </a:lnTo>
                    <a:lnTo>
                      <a:pt x="22" y="20"/>
                    </a:lnTo>
                    <a:lnTo>
                      <a:pt x="21" y="21"/>
                    </a:lnTo>
                    <a:lnTo>
                      <a:pt x="20" y="21"/>
                    </a:lnTo>
                    <a:lnTo>
                      <a:pt x="19" y="21"/>
                    </a:lnTo>
                    <a:lnTo>
                      <a:pt x="18" y="21"/>
                    </a:lnTo>
                    <a:lnTo>
                      <a:pt x="17" y="22"/>
                    </a:lnTo>
                    <a:lnTo>
                      <a:pt x="16" y="22"/>
                    </a:lnTo>
                    <a:lnTo>
                      <a:pt x="15" y="22"/>
                    </a:lnTo>
                    <a:lnTo>
                      <a:pt x="14" y="22"/>
                    </a:lnTo>
                    <a:lnTo>
                      <a:pt x="13" y="22"/>
                    </a:lnTo>
                    <a:lnTo>
                      <a:pt x="12" y="22"/>
                    </a:lnTo>
                    <a:lnTo>
                      <a:pt x="11" y="21"/>
                    </a:lnTo>
                    <a:lnTo>
                      <a:pt x="10" y="21"/>
                    </a:lnTo>
                    <a:lnTo>
                      <a:pt x="9" y="21"/>
                    </a:lnTo>
                    <a:lnTo>
                      <a:pt x="8" y="21"/>
                    </a:lnTo>
                    <a:lnTo>
                      <a:pt x="7" y="20"/>
                    </a:lnTo>
                    <a:lnTo>
                      <a:pt x="6" y="20"/>
                    </a:lnTo>
                    <a:lnTo>
                      <a:pt x="6" y="19"/>
                    </a:lnTo>
                    <a:lnTo>
                      <a:pt x="5" y="19"/>
                    </a:lnTo>
                    <a:lnTo>
                      <a:pt x="4" y="18"/>
                    </a:lnTo>
                    <a:lnTo>
                      <a:pt x="3" y="18"/>
                    </a:lnTo>
                    <a:lnTo>
                      <a:pt x="2" y="17"/>
                    </a:lnTo>
                    <a:lnTo>
                      <a:pt x="2" y="16"/>
                    </a:lnTo>
                    <a:lnTo>
                      <a:pt x="1" y="16"/>
                    </a:lnTo>
                    <a:lnTo>
                      <a:pt x="1" y="15"/>
                    </a:lnTo>
                    <a:lnTo>
                      <a:pt x="0" y="15"/>
                    </a:lnTo>
                    <a:lnTo>
                      <a:pt x="0" y="14"/>
                    </a:lnTo>
                    <a:lnTo>
                      <a:pt x="0" y="13"/>
                    </a:lnTo>
                    <a:lnTo>
                      <a:pt x="0" y="12"/>
                    </a:lnTo>
                    <a:lnTo>
                      <a:pt x="0" y="11"/>
                    </a:lnTo>
                    <a:lnTo>
                      <a:pt x="0" y="10"/>
                    </a:lnTo>
                    <a:lnTo>
                      <a:pt x="0" y="9"/>
                    </a:lnTo>
                    <a:lnTo>
                      <a:pt x="0" y="8"/>
                    </a:lnTo>
                    <a:lnTo>
                      <a:pt x="0" y="7"/>
                    </a:lnTo>
                    <a:lnTo>
                      <a:pt x="1" y="7"/>
                    </a:lnTo>
                    <a:lnTo>
                      <a:pt x="1" y="6"/>
                    </a:lnTo>
                    <a:lnTo>
                      <a:pt x="2" y="5"/>
                    </a:lnTo>
                    <a:lnTo>
                      <a:pt x="3" y="4"/>
                    </a:lnTo>
                    <a:lnTo>
                      <a:pt x="4" y="3"/>
                    </a:lnTo>
                    <a:lnTo>
                      <a:pt x="5" y="3"/>
                    </a:lnTo>
                    <a:lnTo>
                      <a:pt x="5" y="2"/>
                    </a:lnTo>
                    <a:lnTo>
                      <a:pt x="6" y="2"/>
                    </a:lnTo>
                    <a:lnTo>
                      <a:pt x="7" y="2"/>
                    </a:lnTo>
                    <a:close/>
                  </a:path>
                </a:pathLst>
              </a:custGeom>
              <a:solidFill>
                <a:srgbClr val="FFFFFF"/>
              </a:solidFill>
              <a:ln w="9525">
                <a:noFill/>
                <a:round/>
                <a:headEnd/>
                <a:tailEnd/>
              </a:ln>
            </p:spPr>
            <p:txBody>
              <a:bodyPr/>
              <a:lstStyle/>
              <a:p>
                <a:endParaRPr lang="en-US"/>
              </a:p>
            </p:txBody>
          </p:sp>
          <p:sp>
            <p:nvSpPr>
              <p:cNvPr id="40125" name="Freeform 309"/>
              <p:cNvSpPr>
                <a:spLocks/>
              </p:cNvSpPr>
              <p:nvPr/>
            </p:nvSpPr>
            <p:spPr bwMode="auto">
              <a:xfrm>
                <a:off x="3138" y="2213"/>
                <a:ext cx="33" cy="18"/>
              </a:xfrm>
              <a:custGeom>
                <a:avLst/>
                <a:gdLst>
                  <a:gd name="T0" fmla="*/ 0 w 33"/>
                  <a:gd name="T1" fmla="*/ 14 h 18"/>
                  <a:gd name="T2" fmla="*/ 29 w 33"/>
                  <a:gd name="T3" fmla="*/ 0 h 18"/>
                  <a:gd name="T4" fmla="*/ 33 w 33"/>
                  <a:gd name="T5" fmla="*/ 4 h 18"/>
                  <a:gd name="T6" fmla="*/ 4 w 33"/>
                  <a:gd name="T7" fmla="*/ 18 h 18"/>
                  <a:gd name="T8" fmla="*/ 0 w 33"/>
                  <a:gd name="T9" fmla="*/ 14 h 18"/>
                  <a:gd name="T10" fmla="*/ 0 w 33"/>
                  <a:gd name="T11" fmla="*/ 14 h 18"/>
                  <a:gd name="T12" fmla="*/ 0 60000 65536"/>
                  <a:gd name="T13" fmla="*/ 0 60000 65536"/>
                  <a:gd name="T14" fmla="*/ 0 60000 65536"/>
                  <a:gd name="T15" fmla="*/ 0 60000 65536"/>
                  <a:gd name="T16" fmla="*/ 0 60000 65536"/>
                  <a:gd name="T17" fmla="*/ 0 60000 65536"/>
                  <a:gd name="T18" fmla="*/ 0 w 33"/>
                  <a:gd name="T19" fmla="*/ 0 h 18"/>
                  <a:gd name="T20" fmla="*/ 33 w 33"/>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33" h="18">
                    <a:moveTo>
                      <a:pt x="0" y="14"/>
                    </a:moveTo>
                    <a:lnTo>
                      <a:pt x="29" y="0"/>
                    </a:lnTo>
                    <a:lnTo>
                      <a:pt x="33" y="4"/>
                    </a:lnTo>
                    <a:lnTo>
                      <a:pt x="4" y="18"/>
                    </a:lnTo>
                    <a:lnTo>
                      <a:pt x="0" y="14"/>
                    </a:lnTo>
                    <a:close/>
                  </a:path>
                </a:pathLst>
              </a:custGeom>
              <a:solidFill>
                <a:srgbClr val="000000"/>
              </a:solidFill>
              <a:ln w="9525">
                <a:noFill/>
                <a:round/>
                <a:headEnd/>
                <a:tailEnd/>
              </a:ln>
            </p:spPr>
            <p:txBody>
              <a:bodyPr/>
              <a:lstStyle/>
              <a:p>
                <a:endParaRPr lang="en-US"/>
              </a:p>
            </p:txBody>
          </p:sp>
        </p:grpSp>
        <p:sp>
          <p:nvSpPr>
            <p:cNvPr id="39975" name="Freeform 310"/>
            <p:cNvSpPr>
              <a:spLocks/>
            </p:cNvSpPr>
            <p:nvPr/>
          </p:nvSpPr>
          <p:spPr bwMode="auto">
            <a:xfrm>
              <a:off x="2812" y="2765"/>
              <a:ext cx="242" cy="135"/>
            </a:xfrm>
            <a:custGeom>
              <a:avLst/>
              <a:gdLst>
                <a:gd name="T0" fmla="*/ 0 w 585"/>
                <a:gd name="T1" fmla="*/ 0 h 439"/>
                <a:gd name="T2" fmla="*/ 0 w 585"/>
                <a:gd name="T3" fmla="*/ 0 h 439"/>
                <a:gd name="T4" fmla="*/ 0 w 585"/>
                <a:gd name="T5" fmla="*/ 0 h 439"/>
                <a:gd name="T6" fmla="*/ 0 w 585"/>
                <a:gd name="T7" fmla="*/ 0 h 439"/>
                <a:gd name="T8" fmla="*/ 0 w 585"/>
                <a:gd name="T9" fmla="*/ 0 h 439"/>
                <a:gd name="T10" fmla="*/ 0 w 585"/>
                <a:gd name="T11" fmla="*/ 0 h 439"/>
                <a:gd name="T12" fmla="*/ 0 w 585"/>
                <a:gd name="T13" fmla="*/ 0 h 439"/>
                <a:gd name="T14" fmla="*/ 0 w 585"/>
                <a:gd name="T15" fmla="*/ 0 h 439"/>
                <a:gd name="T16" fmla="*/ 0 60000 65536"/>
                <a:gd name="T17" fmla="*/ 0 60000 65536"/>
                <a:gd name="T18" fmla="*/ 0 60000 65536"/>
                <a:gd name="T19" fmla="*/ 0 60000 65536"/>
                <a:gd name="T20" fmla="*/ 0 60000 65536"/>
                <a:gd name="T21" fmla="*/ 0 60000 65536"/>
                <a:gd name="T22" fmla="*/ 0 60000 65536"/>
                <a:gd name="T23" fmla="*/ 0 60000 65536"/>
                <a:gd name="T24" fmla="*/ 0 w 585"/>
                <a:gd name="T25" fmla="*/ 0 h 439"/>
                <a:gd name="T26" fmla="*/ 585 w 585"/>
                <a:gd name="T27" fmla="*/ 439 h 4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85" h="439">
                  <a:moveTo>
                    <a:pt x="219" y="439"/>
                  </a:moveTo>
                  <a:lnTo>
                    <a:pt x="585" y="439"/>
                  </a:lnTo>
                  <a:lnTo>
                    <a:pt x="585" y="292"/>
                  </a:lnTo>
                  <a:cubicBezTo>
                    <a:pt x="585" y="131"/>
                    <a:pt x="454" y="0"/>
                    <a:pt x="292" y="0"/>
                  </a:cubicBezTo>
                  <a:cubicBezTo>
                    <a:pt x="229" y="0"/>
                    <a:pt x="167" y="20"/>
                    <a:pt x="117" y="58"/>
                  </a:cubicBezTo>
                  <a:lnTo>
                    <a:pt x="0" y="146"/>
                  </a:lnTo>
                  <a:lnTo>
                    <a:pt x="219" y="439"/>
                  </a:lnTo>
                  <a:close/>
                </a:path>
              </a:pathLst>
            </a:custGeom>
            <a:solidFill>
              <a:srgbClr val="CCCCCC"/>
            </a:solidFill>
            <a:ln w="0">
              <a:solidFill>
                <a:srgbClr val="000000"/>
              </a:solidFill>
              <a:round/>
              <a:headEnd/>
              <a:tailEnd/>
            </a:ln>
          </p:spPr>
          <p:txBody>
            <a:bodyPr/>
            <a:lstStyle/>
            <a:p>
              <a:endParaRPr lang="en-US"/>
            </a:p>
          </p:txBody>
        </p:sp>
        <p:sp>
          <p:nvSpPr>
            <p:cNvPr id="39976" name="Freeform 311"/>
            <p:cNvSpPr>
              <a:spLocks/>
            </p:cNvSpPr>
            <p:nvPr/>
          </p:nvSpPr>
          <p:spPr bwMode="auto">
            <a:xfrm>
              <a:off x="2812" y="2765"/>
              <a:ext cx="242" cy="135"/>
            </a:xfrm>
            <a:custGeom>
              <a:avLst/>
              <a:gdLst>
                <a:gd name="T0" fmla="*/ 0 w 585"/>
                <a:gd name="T1" fmla="*/ 0 h 439"/>
                <a:gd name="T2" fmla="*/ 0 w 585"/>
                <a:gd name="T3" fmla="*/ 0 h 439"/>
                <a:gd name="T4" fmla="*/ 0 w 585"/>
                <a:gd name="T5" fmla="*/ 0 h 439"/>
                <a:gd name="T6" fmla="*/ 0 w 585"/>
                <a:gd name="T7" fmla="*/ 0 h 439"/>
                <a:gd name="T8" fmla="*/ 0 w 585"/>
                <a:gd name="T9" fmla="*/ 0 h 439"/>
                <a:gd name="T10" fmla="*/ 0 w 585"/>
                <a:gd name="T11" fmla="*/ 0 h 439"/>
                <a:gd name="T12" fmla="*/ 0 w 585"/>
                <a:gd name="T13" fmla="*/ 0 h 439"/>
                <a:gd name="T14" fmla="*/ 0 w 585"/>
                <a:gd name="T15" fmla="*/ 0 h 439"/>
                <a:gd name="T16" fmla="*/ 0 60000 65536"/>
                <a:gd name="T17" fmla="*/ 0 60000 65536"/>
                <a:gd name="T18" fmla="*/ 0 60000 65536"/>
                <a:gd name="T19" fmla="*/ 0 60000 65536"/>
                <a:gd name="T20" fmla="*/ 0 60000 65536"/>
                <a:gd name="T21" fmla="*/ 0 60000 65536"/>
                <a:gd name="T22" fmla="*/ 0 60000 65536"/>
                <a:gd name="T23" fmla="*/ 0 60000 65536"/>
                <a:gd name="T24" fmla="*/ 0 w 585"/>
                <a:gd name="T25" fmla="*/ 0 h 439"/>
                <a:gd name="T26" fmla="*/ 585 w 585"/>
                <a:gd name="T27" fmla="*/ 439 h 4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85" h="439">
                  <a:moveTo>
                    <a:pt x="219" y="439"/>
                  </a:moveTo>
                  <a:lnTo>
                    <a:pt x="585" y="439"/>
                  </a:lnTo>
                  <a:lnTo>
                    <a:pt x="585" y="292"/>
                  </a:lnTo>
                  <a:cubicBezTo>
                    <a:pt x="585" y="131"/>
                    <a:pt x="454" y="0"/>
                    <a:pt x="292" y="0"/>
                  </a:cubicBezTo>
                  <a:cubicBezTo>
                    <a:pt x="229" y="0"/>
                    <a:pt x="167" y="20"/>
                    <a:pt x="117" y="58"/>
                  </a:cubicBezTo>
                  <a:lnTo>
                    <a:pt x="0" y="146"/>
                  </a:lnTo>
                  <a:lnTo>
                    <a:pt x="219" y="439"/>
                  </a:lnTo>
                  <a:close/>
                </a:path>
              </a:pathLst>
            </a:custGeom>
            <a:noFill/>
            <a:ln w="3175" cap="rnd">
              <a:solidFill>
                <a:srgbClr val="000000"/>
              </a:solidFill>
              <a:round/>
              <a:headEnd/>
              <a:tailEnd/>
            </a:ln>
          </p:spPr>
          <p:txBody>
            <a:bodyPr/>
            <a:lstStyle/>
            <a:p>
              <a:endParaRPr lang="en-US"/>
            </a:p>
          </p:txBody>
        </p:sp>
        <p:sp>
          <p:nvSpPr>
            <p:cNvPr id="39977" name="Freeform 312"/>
            <p:cNvSpPr>
              <a:spLocks/>
            </p:cNvSpPr>
            <p:nvPr/>
          </p:nvSpPr>
          <p:spPr bwMode="auto">
            <a:xfrm>
              <a:off x="2751" y="2788"/>
              <a:ext cx="303" cy="223"/>
            </a:xfrm>
            <a:custGeom>
              <a:avLst/>
              <a:gdLst>
                <a:gd name="T0" fmla="*/ 0 w 732"/>
                <a:gd name="T1" fmla="*/ 0 h 731"/>
                <a:gd name="T2" fmla="*/ 0 w 732"/>
                <a:gd name="T3" fmla="*/ 0 h 731"/>
                <a:gd name="T4" fmla="*/ 0 w 732"/>
                <a:gd name="T5" fmla="*/ 0 h 731"/>
                <a:gd name="T6" fmla="*/ 0 w 732"/>
                <a:gd name="T7" fmla="*/ 0 h 731"/>
                <a:gd name="T8" fmla="*/ 0 w 732"/>
                <a:gd name="T9" fmla="*/ 0 h 731"/>
                <a:gd name="T10" fmla="*/ 0 w 732"/>
                <a:gd name="T11" fmla="*/ 0 h 731"/>
                <a:gd name="T12" fmla="*/ 0 60000 65536"/>
                <a:gd name="T13" fmla="*/ 0 60000 65536"/>
                <a:gd name="T14" fmla="*/ 0 60000 65536"/>
                <a:gd name="T15" fmla="*/ 0 60000 65536"/>
                <a:gd name="T16" fmla="*/ 0 60000 65536"/>
                <a:gd name="T17" fmla="*/ 0 60000 65536"/>
                <a:gd name="T18" fmla="*/ 0 w 732"/>
                <a:gd name="T19" fmla="*/ 0 h 731"/>
                <a:gd name="T20" fmla="*/ 732 w 732"/>
                <a:gd name="T21" fmla="*/ 731 h 731"/>
              </a:gdLst>
              <a:ahLst/>
              <a:cxnLst>
                <a:cxn ang="T12">
                  <a:pos x="T0" y="T1"/>
                </a:cxn>
                <a:cxn ang="T13">
                  <a:pos x="T2" y="T3"/>
                </a:cxn>
                <a:cxn ang="T14">
                  <a:pos x="T4" y="T5"/>
                </a:cxn>
                <a:cxn ang="T15">
                  <a:pos x="T6" y="T7"/>
                </a:cxn>
                <a:cxn ang="T16">
                  <a:pos x="T8" y="T9"/>
                </a:cxn>
                <a:cxn ang="T17">
                  <a:pos x="T10" y="T11"/>
                </a:cxn>
              </a:cxnLst>
              <a:rect l="T18" t="T19" r="T20" b="T21"/>
              <a:pathLst>
                <a:path w="732" h="731">
                  <a:moveTo>
                    <a:pt x="0" y="366"/>
                  </a:moveTo>
                  <a:cubicBezTo>
                    <a:pt x="0" y="568"/>
                    <a:pt x="164" y="731"/>
                    <a:pt x="366" y="731"/>
                  </a:cubicBezTo>
                  <a:cubicBezTo>
                    <a:pt x="568" y="731"/>
                    <a:pt x="732" y="568"/>
                    <a:pt x="732" y="366"/>
                  </a:cubicBezTo>
                  <a:cubicBezTo>
                    <a:pt x="732" y="366"/>
                    <a:pt x="732" y="366"/>
                    <a:pt x="732" y="366"/>
                  </a:cubicBezTo>
                  <a:cubicBezTo>
                    <a:pt x="732" y="164"/>
                    <a:pt x="568" y="0"/>
                    <a:pt x="366" y="0"/>
                  </a:cubicBezTo>
                  <a:cubicBezTo>
                    <a:pt x="164" y="0"/>
                    <a:pt x="0" y="164"/>
                    <a:pt x="0" y="366"/>
                  </a:cubicBezTo>
                </a:path>
              </a:pathLst>
            </a:custGeom>
            <a:solidFill>
              <a:srgbClr val="FFFFFF"/>
            </a:solidFill>
            <a:ln w="0">
              <a:solidFill>
                <a:srgbClr val="000000"/>
              </a:solidFill>
              <a:round/>
              <a:headEnd/>
              <a:tailEnd/>
            </a:ln>
          </p:spPr>
          <p:txBody>
            <a:bodyPr/>
            <a:lstStyle/>
            <a:p>
              <a:endParaRPr lang="en-US"/>
            </a:p>
          </p:txBody>
        </p:sp>
        <p:sp>
          <p:nvSpPr>
            <p:cNvPr id="39978" name="Freeform 313"/>
            <p:cNvSpPr>
              <a:spLocks/>
            </p:cNvSpPr>
            <p:nvPr/>
          </p:nvSpPr>
          <p:spPr bwMode="auto">
            <a:xfrm>
              <a:off x="2751" y="2788"/>
              <a:ext cx="303" cy="223"/>
            </a:xfrm>
            <a:custGeom>
              <a:avLst/>
              <a:gdLst>
                <a:gd name="T0" fmla="*/ 0 w 303"/>
                <a:gd name="T1" fmla="*/ 112 h 223"/>
                <a:gd name="T2" fmla="*/ 152 w 303"/>
                <a:gd name="T3" fmla="*/ 223 h 223"/>
                <a:gd name="T4" fmla="*/ 303 w 303"/>
                <a:gd name="T5" fmla="*/ 112 h 223"/>
                <a:gd name="T6" fmla="*/ 303 w 303"/>
                <a:gd name="T7" fmla="*/ 112 h 223"/>
                <a:gd name="T8" fmla="*/ 152 w 303"/>
                <a:gd name="T9" fmla="*/ 0 h 223"/>
                <a:gd name="T10" fmla="*/ 0 w 303"/>
                <a:gd name="T11" fmla="*/ 112 h 223"/>
                <a:gd name="T12" fmla="*/ 0 60000 65536"/>
                <a:gd name="T13" fmla="*/ 0 60000 65536"/>
                <a:gd name="T14" fmla="*/ 0 60000 65536"/>
                <a:gd name="T15" fmla="*/ 0 60000 65536"/>
                <a:gd name="T16" fmla="*/ 0 60000 65536"/>
                <a:gd name="T17" fmla="*/ 0 60000 65536"/>
                <a:gd name="T18" fmla="*/ 0 w 303"/>
                <a:gd name="T19" fmla="*/ 0 h 223"/>
                <a:gd name="T20" fmla="*/ 303 w 303"/>
                <a:gd name="T21" fmla="*/ 223 h 223"/>
              </a:gdLst>
              <a:ahLst/>
              <a:cxnLst>
                <a:cxn ang="T12">
                  <a:pos x="T0" y="T1"/>
                </a:cxn>
                <a:cxn ang="T13">
                  <a:pos x="T2" y="T3"/>
                </a:cxn>
                <a:cxn ang="T14">
                  <a:pos x="T4" y="T5"/>
                </a:cxn>
                <a:cxn ang="T15">
                  <a:pos x="T6" y="T7"/>
                </a:cxn>
                <a:cxn ang="T16">
                  <a:pos x="T8" y="T9"/>
                </a:cxn>
                <a:cxn ang="T17">
                  <a:pos x="T10" y="T11"/>
                </a:cxn>
              </a:cxnLst>
              <a:rect l="T18" t="T19" r="T20" b="T21"/>
              <a:pathLst>
                <a:path w="303" h="223">
                  <a:moveTo>
                    <a:pt x="0" y="112"/>
                  </a:moveTo>
                  <a:cubicBezTo>
                    <a:pt x="0" y="174"/>
                    <a:pt x="68" y="223"/>
                    <a:pt x="152" y="223"/>
                  </a:cubicBezTo>
                  <a:cubicBezTo>
                    <a:pt x="235" y="223"/>
                    <a:pt x="303" y="174"/>
                    <a:pt x="303" y="112"/>
                  </a:cubicBezTo>
                  <a:cubicBezTo>
                    <a:pt x="303" y="112"/>
                    <a:pt x="303" y="112"/>
                    <a:pt x="303" y="112"/>
                  </a:cubicBezTo>
                  <a:cubicBezTo>
                    <a:pt x="303" y="50"/>
                    <a:pt x="235" y="0"/>
                    <a:pt x="152" y="0"/>
                  </a:cubicBezTo>
                  <a:cubicBezTo>
                    <a:pt x="68" y="0"/>
                    <a:pt x="0" y="50"/>
                    <a:pt x="0" y="112"/>
                  </a:cubicBezTo>
                </a:path>
              </a:pathLst>
            </a:custGeom>
            <a:noFill/>
            <a:ln w="3175" cap="rnd">
              <a:solidFill>
                <a:srgbClr val="000000"/>
              </a:solidFill>
              <a:round/>
              <a:headEnd/>
              <a:tailEnd/>
            </a:ln>
          </p:spPr>
          <p:txBody>
            <a:bodyPr/>
            <a:lstStyle/>
            <a:p>
              <a:endParaRPr lang="en-US"/>
            </a:p>
          </p:txBody>
        </p:sp>
        <p:sp>
          <p:nvSpPr>
            <p:cNvPr id="39979" name="Rectangle 314"/>
            <p:cNvSpPr>
              <a:spLocks noChangeArrowheads="1"/>
            </p:cNvSpPr>
            <p:nvPr/>
          </p:nvSpPr>
          <p:spPr bwMode="auto">
            <a:xfrm>
              <a:off x="2860" y="2819"/>
              <a:ext cx="109" cy="67"/>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600">
                  <a:solidFill>
                    <a:srgbClr val="000000"/>
                  </a:solidFill>
                </a:rPr>
                <a:t>1011</a:t>
              </a:r>
              <a:endParaRPr lang="en-US" sz="1200"/>
            </a:p>
          </p:txBody>
        </p:sp>
        <p:sp>
          <p:nvSpPr>
            <p:cNvPr id="39980" name="Rectangle 315"/>
            <p:cNvSpPr>
              <a:spLocks noChangeArrowheads="1"/>
            </p:cNvSpPr>
            <p:nvPr/>
          </p:nvSpPr>
          <p:spPr bwMode="auto">
            <a:xfrm>
              <a:off x="2835" y="2873"/>
              <a:ext cx="163" cy="67"/>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600">
                  <a:solidFill>
                    <a:srgbClr val="000000"/>
                  </a:solidFill>
                </a:rPr>
                <a:t>010101</a:t>
              </a:r>
              <a:endParaRPr lang="en-US" sz="1200"/>
            </a:p>
          </p:txBody>
        </p:sp>
        <p:sp>
          <p:nvSpPr>
            <p:cNvPr id="39981" name="Rectangle 316"/>
            <p:cNvSpPr>
              <a:spLocks noChangeArrowheads="1"/>
            </p:cNvSpPr>
            <p:nvPr/>
          </p:nvSpPr>
          <p:spPr bwMode="auto">
            <a:xfrm>
              <a:off x="2879" y="2927"/>
              <a:ext cx="82" cy="67"/>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600">
                  <a:solidFill>
                    <a:srgbClr val="000000"/>
                  </a:solidFill>
                </a:rPr>
                <a:t>110</a:t>
              </a:r>
              <a:endParaRPr lang="en-US" sz="1200"/>
            </a:p>
          </p:txBody>
        </p:sp>
        <p:sp>
          <p:nvSpPr>
            <p:cNvPr id="39982" name="Freeform 317"/>
            <p:cNvSpPr>
              <a:spLocks/>
            </p:cNvSpPr>
            <p:nvPr/>
          </p:nvSpPr>
          <p:spPr bwMode="auto">
            <a:xfrm>
              <a:off x="3264" y="2797"/>
              <a:ext cx="162" cy="90"/>
            </a:xfrm>
            <a:custGeom>
              <a:avLst/>
              <a:gdLst>
                <a:gd name="T0" fmla="*/ 0 w 390"/>
                <a:gd name="T1" fmla="*/ 0 h 293"/>
                <a:gd name="T2" fmla="*/ 0 w 390"/>
                <a:gd name="T3" fmla="*/ 0 h 293"/>
                <a:gd name="T4" fmla="*/ 0 w 390"/>
                <a:gd name="T5" fmla="*/ 0 h 293"/>
                <a:gd name="T6" fmla="*/ 0 w 390"/>
                <a:gd name="T7" fmla="*/ 0 h 293"/>
                <a:gd name="T8" fmla="*/ 0 w 390"/>
                <a:gd name="T9" fmla="*/ 0 h 293"/>
                <a:gd name="T10" fmla="*/ 0 w 390"/>
                <a:gd name="T11" fmla="*/ 0 h 293"/>
                <a:gd name="T12" fmla="*/ 0 w 390"/>
                <a:gd name="T13" fmla="*/ 0 h 293"/>
                <a:gd name="T14" fmla="*/ 0 w 390"/>
                <a:gd name="T15" fmla="*/ 0 h 293"/>
                <a:gd name="T16" fmla="*/ 0 60000 65536"/>
                <a:gd name="T17" fmla="*/ 0 60000 65536"/>
                <a:gd name="T18" fmla="*/ 0 60000 65536"/>
                <a:gd name="T19" fmla="*/ 0 60000 65536"/>
                <a:gd name="T20" fmla="*/ 0 60000 65536"/>
                <a:gd name="T21" fmla="*/ 0 60000 65536"/>
                <a:gd name="T22" fmla="*/ 0 60000 65536"/>
                <a:gd name="T23" fmla="*/ 0 60000 65536"/>
                <a:gd name="T24" fmla="*/ 0 w 390"/>
                <a:gd name="T25" fmla="*/ 0 h 293"/>
                <a:gd name="T26" fmla="*/ 390 w 390"/>
                <a:gd name="T27" fmla="*/ 293 h 2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0" h="293">
                  <a:moveTo>
                    <a:pt x="146" y="293"/>
                  </a:moveTo>
                  <a:lnTo>
                    <a:pt x="390" y="293"/>
                  </a:lnTo>
                  <a:lnTo>
                    <a:pt x="390" y="195"/>
                  </a:lnTo>
                  <a:cubicBezTo>
                    <a:pt x="390" y="88"/>
                    <a:pt x="303" y="0"/>
                    <a:pt x="195" y="0"/>
                  </a:cubicBezTo>
                  <a:cubicBezTo>
                    <a:pt x="153" y="0"/>
                    <a:pt x="112" y="14"/>
                    <a:pt x="78" y="39"/>
                  </a:cubicBezTo>
                  <a:lnTo>
                    <a:pt x="0" y="98"/>
                  </a:lnTo>
                  <a:lnTo>
                    <a:pt x="146" y="293"/>
                  </a:lnTo>
                  <a:close/>
                </a:path>
              </a:pathLst>
            </a:custGeom>
            <a:solidFill>
              <a:srgbClr val="CCCCCC"/>
            </a:solidFill>
            <a:ln w="0">
              <a:solidFill>
                <a:srgbClr val="000000"/>
              </a:solidFill>
              <a:round/>
              <a:headEnd/>
              <a:tailEnd/>
            </a:ln>
          </p:spPr>
          <p:txBody>
            <a:bodyPr/>
            <a:lstStyle/>
            <a:p>
              <a:endParaRPr lang="en-US"/>
            </a:p>
          </p:txBody>
        </p:sp>
        <p:sp>
          <p:nvSpPr>
            <p:cNvPr id="39983" name="Freeform 318"/>
            <p:cNvSpPr>
              <a:spLocks/>
            </p:cNvSpPr>
            <p:nvPr/>
          </p:nvSpPr>
          <p:spPr bwMode="auto">
            <a:xfrm>
              <a:off x="3264" y="2797"/>
              <a:ext cx="162" cy="90"/>
            </a:xfrm>
            <a:custGeom>
              <a:avLst/>
              <a:gdLst>
                <a:gd name="T0" fmla="*/ 0 w 390"/>
                <a:gd name="T1" fmla="*/ 0 h 293"/>
                <a:gd name="T2" fmla="*/ 0 w 390"/>
                <a:gd name="T3" fmla="*/ 0 h 293"/>
                <a:gd name="T4" fmla="*/ 0 w 390"/>
                <a:gd name="T5" fmla="*/ 0 h 293"/>
                <a:gd name="T6" fmla="*/ 0 w 390"/>
                <a:gd name="T7" fmla="*/ 0 h 293"/>
                <a:gd name="T8" fmla="*/ 0 w 390"/>
                <a:gd name="T9" fmla="*/ 0 h 293"/>
                <a:gd name="T10" fmla="*/ 0 w 390"/>
                <a:gd name="T11" fmla="*/ 0 h 293"/>
                <a:gd name="T12" fmla="*/ 0 w 390"/>
                <a:gd name="T13" fmla="*/ 0 h 293"/>
                <a:gd name="T14" fmla="*/ 0 w 390"/>
                <a:gd name="T15" fmla="*/ 0 h 293"/>
                <a:gd name="T16" fmla="*/ 0 60000 65536"/>
                <a:gd name="T17" fmla="*/ 0 60000 65536"/>
                <a:gd name="T18" fmla="*/ 0 60000 65536"/>
                <a:gd name="T19" fmla="*/ 0 60000 65536"/>
                <a:gd name="T20" fmla="*/ 0 60000 65536"/>
                <a:gd name="T21" fmla="*/ 0 60000 65536"/>
                <a:gd name="T22" fmla="*/ 0 60000 65536"/>
                <a:gd name="T23" fmla="*/ 0 60000 65536"/>
                <a:gd name="T24" fmla="*/ 0 w 390"/>
                <a:gd name="T25" fmla="*/ 0 h 293"/>
                <a:gd name="T26" fmla="*/ 390 w 390"/>
                <a:gd name="T27" fmla="*/ 293 h 2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0" h="293">
                  <a:moveTo>
                    <a:pt x="146" y="293"/>
                  </a:moveTo>
                  <a:lnTo>
                    <a:pt x="390" y="293"/>
                  </a:lnTo>
                  <a:lnTo>
                    <a:pt x="390" y="195"/>
                  </a:lnTo>
                  <a:cubicBezTo>
                    <a:pt x="390" y="88"/>
                    <a:pt x="303" y="0"/>
                    <a:pt x="195" y="0"/>
                  </a:cubicBezTo>
                  <a:cubicBezTo>
                    <a:pt x="153" y="0"/>
                    <a:pt x="112" y="14"/>
                    <a:pt x="78" y="39"/>
                  </a:cubicBezTo>
                  <a:lnTo>
                    <a:pt x="0" y="98"/>
                  </a:lnTo>
                  <a:lnTo>
                    <a:pt x="146" y="293"/>
                  </a:lnTo>
                  <a:close/>
                </a:path>
              </a:pathLst>
            </a:custGeom>
            <a:noFill/>
            <a:ln w="3175" cap="rnd">
              <a:solidFill>
                <a:srgbClr val="000000"/>
              </a:solidFill>
              <a:round/>
              <a:headEnd/>
              <a:tailEnd/>
            </a:ln>
          </p:spPr>
          <p:txBody>
            <a:bodyPr/>
            <a:lstStyle/>
            <a:p>
              <a:endParaRPr lang="en-US"/>
            </a:p>
          </p:txBody>
        </p:sp>
        <p:sp>
          <p:nvSpPr>
            <p:cNvPr id="39984" name="Freeform 319"/>
            <p:cNvSpPr>
              <a:spLocks/>
            </p:cNvSpPr>
            <p:nvPr/>
          </p:nvSpPr>
          <p:spPr bwMode="auto">
            <a:xfrm>
              <a:off x="3223" y="2812"/>
              <a:ext cx="203" cy="150"/>
            </a:xfrm>
            <a:custGeom>
              <a:avLst/>
              <a:gdLst>
                <a:gd name="T0" fmla="*/ 0 w 488"/>
                <a:gd name="T1" fmla="*/ 0 h 488"/>
                <a:gd name="T2" fmla="*/ 0 w 488"/>
                <a:gd name="T3" fmla="*/ 0 h 488"/>
                <a:gd name="T4" fmla="*/ 0 w 488"/>
                <a:gd name="T5" fmla="*/ 0 h 488"/>
                <a:gd name="T6" fmla="*/ 0 w 488"/>
                <a:gd name="T7" fmla="*/ 0 h 488"/>
                <a:gd name="T8" fmla="*/ 0 w 488"/>
                <a:gd name="T9" fmla="*/ 0 h 488"/>
                <a:gd name="T10" fmla="*/ 0 w 488"/>
                <a:gd name="T11" fmla="*/ 0 h 488"/>
                <a:gd name="T12" fmla="*/ 0 60000 65536"/>
                <a:gd name="T13" fmla="*/ 0 60000 65536"/>
                <a:gd name="T14" fmla="*/ 0 60000 65536"/>
                <a:gd name="T15" fmla="*/ 0 60000 65536"/>
                <a:gd name="T16" fmla="*/ 0 60000 65536"/>
                <a:gd name="T17" fmla="*/ 0 60000 65536"/>
                <a:gd name="T18" fmla="*/ 0 w 488"/>
                <a:gd name="T19" fmla="*/ 0 h 488"/>
                <a:gd name="T20" fmla="*/ 488 w 488"/>
                <a:gd name="T21" fmla="*/ 488 h 488"/>
              </a:gdLst>
              <a:ahLst/>
              <a:cxnLst>
                <a:cxn ang="T12">
                  <a:pos x="T0" y="T1"/>
                </a:cxn>
                <a:cxn ang="T13">
                  <a:pos x="T2" y="T3"/>
                </a:cxn>
                <a:cxn ang="T14">
                  <a:pos x="T4" y="T5"/>
                </a:cxn>
                <a:cxn ang="T15">
                  <a:pos x="T6" y="T7"/>
                </a:cxn>
                <a:cxn ang="T16">
                  <a:pos x="T8" y="T9"/>
                </a:cxn>
                <a:cxn ang="T17">
                  <a:pos x="T10" y="T11"/>
                </a:cxn>
              </a:cxnLst>
              <a:rect l="T18" t="T19" r="T20" b="T21"/>
              <a:pathLst>
                <a:path w="488" h="488">
                  <a:moveTo>
                    <a:pt x="0" y="244"/>
                  </a:moveTo>
                  <a:cubicBezTo>
                    <a:pt x="0" y="379"/>
                    <a:pt x="110" y="488"/>
                    <a:pt x="244" y="488"/>
                  </a:cubicBezTo>
                  <a:cubicBezTo>
                    <a:pt x="379" y="488"/>
                    <a:pt x="488" y="379"/>
                    <a:pt x="488" y="244"/>
                  </a:cubicBezTo>
                  <a:cubicBezTo>
                    <a:pt x="488" y="244"/>
                    <a:pt x="488" y="244"/>
                    <a:pt x="488" y="244"/>
                  </a:cubicBezTo>
                  <a:cubicBezTo>
                    <a:pt x="488" y="109"/>
                    <a:pt x="379" y="0"/>
                    <a:pt x="244" y="0"/>
                  </a:cubicBezTo>
                  <a:cubicBezTo>
                    <a:pt x="110" y="0"/>
                    <a:pt x="0" y="109"/>
                    <a:pt x="0" y="244"/>
                  </a:cubicBezTo>
                </a:path>
              </a:pathLst>
            </a:custGeom>
            <a:solidFill>
              <a:srgbClr val="FFFFFF"/>
            </a:solidFill>
            <a:ln w="0">
              <a:solidFill>
                <a:srgbClr val="000000"/>
              </a:solidFill>
              <a:round/>
              <a:headEnd/>
              <a:tailEnd/>
            </a:ln>
          </p:spPr>
          <p:txBody>
            <a:bodyPr/>
            <a:lstStyle/>
            <a:p>
              <a:endParaRPr lang="en-US"/>
            </a:p>
          </p:txBody>
        </p:sp>
        <p:sp>
          <p:nvSpPr>
            <p:cNvPr id="39985" name="Freeform 320"/>
            <p:cNvSpPr>
              <a:spLocks/>
            </p:cNvSpPr>
            <p:nvPr/>
          </p:nvSpPr>
          <p:spPr bwMode="auto">
            <a:xfrm>
              <a:off x="3223" y="2812"/>
              <a:ext cx="203" cy="150"/>
            </a:xfrm>
            <a:custGeom>
              <a:avLst/>
              <a:gdLst>
                <a:gd name="T0" fmla="*/ 0 w 203"/>
                <a:gd name="T1" fmla="*/ 75 h 150"/>
                <a:gd name="T2" fmla="*/ 101 w 203"/>
                <a:gd name="T3" fmla="*/ 150 h 150"/>
                <a:gd name="T4" fmla="*/ 203 w 203"/>
                <a:gd name="T5" fmla="*/ 75 h 150"/>
                <a:gd name="T6" fmla="*/ 203 w 203"/>
                <a:gd name="T7" fmla="*/ 75 h 150"/>
                <a:gd name="T8" fmla="*/ 101 w 203"/>
                <a:gd name="T9" fmla="*/ 0 h 150"/>
                <a:gd name="T10" fmla="*/ 0 w 203"/>
                <a:gd name="T11" fmla="*/ 75 h 150"/>
                <a:gd name="T12" fmla="*/ 0 60000 65536"/>
                <a:gd name="T13" fmla="*/ 0 60000 65536"/>
                <a:gd name="T14" fmla="*/ 0 60000 65536"/>
                <a:gd name="T15" fmla="*/ 0 60000 65536"/>
                <a:gd name="T16" fmla="*/ 0 60000 65536"/>
                <a:gd name="T17" fmla="*/ 0 60000 65536"/>
                <a:gd name="T18" fmla="*/ 0 w 203"/>
                <a:gd name="T19" fmla="*/ 0 h 150"/>
                <a:gd name="T20" fmla="*/ 203 w 203"/>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203" h="150">
                  <a:moveTo>
                    <a:pt x="0" y="75"/>
                  </a:moveTo>
                  <a:cubicBezTo>
                    <a:pt x="0" y="116"/>
                    <a:pt x="46" y="150"/>
                    <a:pt x="101" y="150"/>
                  </a:cubicBezTo>
                  <a:cubicBezTo>
                    <a:pt x="157" y="150"/>
                    <a:pt x="203" y="116"/>
                    <a:pt x="203" y="75"/>
                  </a:cubicBezTo>
                  <a:cubicBezTo>
                    <a:pt x="203" y="75"/>
                    <a:pt x="203" y="75"/>
                    <a:pt x="203" y="75"/>
                  </a:cubicBezTo>
                  <a:cubicBezTo>
                    <a:pt x="203" y="34"/>
                    <a:pt x="157" y="0"/>
                    <a:pt x="101" y="0"/>
                  </a:cubicBezTo>
                  <a:cubicBezTo>
                    <a:pt x="46" y="0"/>
                    <a:pt x="0" y="34"/>
                    <a:pt x="0" y="75"/>
                  </a:cubicBezTo>
                </a:path>
              </a:pathLst>
            </a:custGeom>
            <a:noFill/>
            <a:ln w="3175" cap="rnd">
              <a:solidFill>
                <a:srgbClr val="000000"/>
              </a:solidFill>
              <a:round/>
              <a:headEnd/>
              <a:tailEnd/>
            </a:ln>
          </p:spPr>
          <p:txBody>
            <a:bodyPr/>
            <a:lstStyle/>
            <a:p>
              <a:endParaRPr lang="en-US"/>
            </a:p>
          </p:txBody>
        </p:sp>
        <p:sp>
          <p:nvSpPr>
            <p:cNvPr id="39986" name="Rectangle 321"/>
            <p:cNvSpPr>
              <a:spLocks noChangeArrowheads="1"/>
            </p:cNvSpPr>
            <p:nvPr/>
          </p:nvSpPr>
          <p:spPr bwMode="auto">
            <a:xfrm>
              <a:off x="3312" y="2862"/>
              <a:ext cx="54" cy="67"/>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600">
                  <a:solidFill>
                    <a:srgbClr val="000000"/>
                  </a:solidFill>
                </a:rPr>
                <a:t>11</a:t>
              </a:r>
              <a:endParaRPr lang="en-US" sz="1200"/>
            </a:p>
          </p:txBody>
        </p:sp>
        <p:sp>
          <p:nvSpPr>
            <p:cNvPr id="39987" name="Freeform 322"/>
            <p:cNvSpPr>
              <a:spLocks/>
            </p:cNvSpPr>
            <p:nvPr/>
          </p:nvSpPr>
          <p:spPr bwMode="auto">
            <a:xfrm>
              <a:off x="3682" y="2768"/>
              <a:ext cx="216" cy="119"/>
            </a:xfrm>
            <a:custGeom>
              <a:avLst/>
              <a:gdLst>
                <a:gd name="T0" fmla="*/ 0 w 520"/>
                <a:gd name="T1" fmla="*/ 0 h 390"/>
                <a:gd name="T2" fmla="*/ 0 w 520"/>
                <a:gd name="T3" fmla="*/ 0 h 390"/>
                <a:gd name="T4" fmla="*/ 0 w 520"/>
                <a:gd name="T5" fmla="*/ 0 h 390"/>
                <a:gd name="T6" fmla="*/ 0 w 520"/>
                <a:gd name="T7" fmla="*/ 0 h 390"/>
                <a:gd name="T8" fmla="*/ 0 w 520"/>
                <a:gd name="T9" fmla="*/ 0 h 390"/>
                <a:gd name="T10" fmla="*/ 0 w 520"/>
                <a:gd name="T11" fmla="*/ 0 h 390"/>
                <a:gd name="T12" fmla="*/ 0 w 520"/>
                <a:gd name="T13" fmla="*/ 0 h 390"/>
                <a:gd name="T14" fmla="*/ 0 w 520"/>
                <a:gd name="T15" fmla="*/ 0 h 390"/>
                <a:gd name="T16" fmla="*/ 0 60000 65536"/>
                <a:gd name="T17" fmla="*/ 0 60000 65536"/>
                <a:gd name="T18" fmla="*/ 0 60000 65536"/>
                <a:gd name="T19" fmla="*/ 0 60000 65536"/>
                <a:gd name="T20" fmla="*/ 0 60000 65536"/>
                <a:gd name="T21" fmla="*/ 0 60000 65536"/>
                <a:gd name="T22" fmla="*/ 0 60000 65536"/>
                <a:gd name="T23" fmla="*/ 0 60000 65536"/>
                <a:gd name="T24" fmla="*/ 0 w 520"/>
                <a:gd name="T25" fmla="*/ 0 h 390"/>
                <a:gd name="T26" fmla="*/ 520 w 520"/>
                <a:gd name="T27" fmla="*/ 390 h 3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0" h="390">
                  <a:moveTo>
                    <a:pt x="195" y="390"/>
                  </a:moveTo>
                  <a:lnTo>
                    <a:pt x="520" y="390"/>
                  </a:lnTo>
                  <a:lnTo>
                    <a:pt x="520" y="260"/>
                  </a:lnTo>
                  <a:cubicBezTo>
                    <a:pt x="520" y="116"/>
                    <a:pt x="403" y="0"/>
                    <a:pt x="260" y="0"/>
                  </a:cubicBezTo>
                  <a:cubicBezTo>
                    <a:pt x="204" y="0"/>
                    <a:pt x="149" y="18"/>
                    <a:pt x="104" y="52"/>
                  </a:cubicBezTo>
                  <a:lnTo>
                    <a:pt x="0" y="130"/>
                  </a:lnTo>
                  <a:lnTo>
                    <a:pt x="195" y="390"/>
                  </a:lnTo>
                  <a:close/>
                </a:path>
              </a:pathLst>
            </a:custGeom>
            <a:solidFill>
              <a:srgbClr val="CCCCCC"/>
            </a:solidFill>
            <a:ln w="0">
              <a:solidFill>
                <a:srgbClr val="000000"/>
              </a:solidFill>
              <a:round/>
              <a:headEnd/>
              <a:tailEnd/>
            </a:ln>
          </p:spPr>
          <p:txBody>
            <a:bodyPr/>
            <a:lstStyle/>
            <a:p>
              <a:endParaRPr lang="en-US"/>
            </a:p>
          </p:txBody>
        </p:sp>
        <p:sp>
          <p:nvSpPr>
            <p:cNvPr id="39988" name="Freeform 323"/>
            <p:cNvSpPr>
              <a:spLocks/>
            </p:cNvSpPr>
            <p:nvPr/>
          </p:nvSpPr>
          <p:spPr bwMode="auto">
            <a:xfrm>
              <a:off x="3682" y="2768"/>
              <a:ext cx="216" cy="119"/>
            </a:xfrm>
            <a:custGeom>
              <a:avLst/>
              <a:gdLst>
                <a:gd name="T0" fmla="*/ 0 w 520"/>
                <a:gd name="T1" fmla="*/ 0 h 390"/>
                <a:gd name="T2" fmla="*/ 0 w 520"/>
                <a:gd name="T3" fmla="*/ 0 h 390"/>
                <a:gd name="T4" fmla="*/ 0 w 520"/>
                <a:gd name="T5" fmla="*/ 0 h 390"/>
                <a:gd name="T6" fmla="*/ 0 w 520"/>
                <a:gd name="T7" fmla="*/ 0 h 390"/>
                <a:gd name="T8" fmla="*/ 0 w 520"/>
                <a:gd name="T9" fmla="*/ 0 h 390"/>
                <a:gd name="T10" fmla="*/ 0 w 520"/>
                <a:gd name="T11" fmla="*/ 0 h 390"/>
                <a:gd name="T12" fmla="*/ 0 w 520"/>
                <a:gd name="T13" fmla="*/ 0 h 390"/>
                <a:gd name="T14" fmla="*/ 0 w 520"/>
                <a:gd name="T15" fmla="*/ 0 h 390"/>
                <a:gd name="T16" fmla="*/ 0 60000 65536"/>
                <a:gd name="T17" fmla="*/ 0 60000 65536"/>
                <a:gd name="T18" fmla="*/ 0 60000 65536"/>
                <a:gd name="T19" fmla="*/ 0 60000 65536"/>
                <a:gd name="T20" fmla="*/ 0 60000 65536"/>
                <a:gd name="T21" fmla="*/ 0 60000 65536"/>
                <a:gd name="T22" fmla="*/ 0 60000 65536"/>
                <a:gd name="T23" fmla="*/ 0 60000 65536"/>
                <a:gd name="T24" fmla="*/ 0 w 520"/>
                <a:gd name="T25" fmla="*/ 0 h 390"/>
                <a:gd name="T26" fmla="*/ 520 w 520"/>
                <a:gd name="T27" fmla="*/ 390 h 3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0" h="390">
                  <a:moveTo>
                    <a:pt x="195" y="390"/>
                  </a:moveTo>
                  <a:lnTo>
                    <a:pt x="520" y="390"/>
                  </a:lnTo>
                  <a:lnTo>
                    <a:pt x="520" y="260"/>
                  </a:lnTo>
                  <a:cubicBezTo>
                    <a:pt x="520" y="116"/>
                    <a:pt x="403" y="0"/>
                    <a:pt x="260" y="0"/>
                  </a:cubicBezTo>
                  <a:cubicBezTo>
                    <a:pt x="204" y="0"/>
                    <a:pt x="149" y="18"/>
                    <a:pt x="104" y="52"/>
                  </a:cubicBezTo>
                  <a:lnTo>
                    <a:pt x="0" y="130"/>
                  </a:lnTo>
                  <a:lnTo>
                    <a:pt x="195" y="390"/>
                  </a:lnTo>
                  <a:close/>
                </a:path>
              </a:pathLst>
            </a:custGeom>
            <a:noFill/>
            <a:ln w="3175" cap="rnd">
              <a:solidFill>
                <a:srgbClr val="000000"/>
              </a:solidFill>
              <a:round/>
              <a:headEnd/>
              <a:tailEnd/>
            </a:ln>
          </p:spPr>
          <p:txBody>
            <a:bodyPr/>
            <a:lstStyle/>
            <a:p>
              <a:endParaRPr lang="en-US"/>
            </a:p>
          </p:txBody>
        </p:sp>
        <p:sp>
          <p:nvSpPr>
            <p:cNvPr id="39989" name="Freeform 324"/>
            <p:cNvSpPr>
              <a:spLocks/>
            </p:cNvSpPr>
            <p:nvPr/>
          </p:nvSpPr>
          <p:spPr bwMode="auto">
            <a:xfrm>
              <a:off x="3628" y="2788"/>
              <a:ext cx="270" cy="199"/>
            </a:xfrm>
            <a:custGeom>
              <a:avLst/>
              <a:gdLst>
                <a:gd name="T0" fmla="*/ 0 w 650"/>
                <a:gd name="T1" fmla="*/ 0 h 650"/>
                <a:gd name="T2" fmla="*/ 0 w 650"/>
                <a:gd name="T3" fmla="*/ 0 h 650"/>
                <a:gd name="T4" fmla="*/ 0 w 650"/>
                <a:gd name="T5" fmla="*/ 0 h 650"/>
                <a:gd name="T6" fmla="*/ 0 w 650"/>
                <a:gd name="T7" fmla="*/ 0 h 650"/>
                <a:gd name="T8" fmla="*/ 0 w 650"/>
                <a:gd name="T9" fmla="*/ 0 h 650"/>
                <a:gd name="T10" fmla="*/ 0 w 650"/>
                <a:gd name="T11" fmla="*/ 0 h 650"/>
                <a:gd name="T12" fmla="*/ 0 60000 65536"/>
                <a:gd name="T13" fmla="*/ 0 60000 65536"/>
                <a:gd name="T14" fmla="*/ 0 60000 65536"/>
                <a:gd name="T15" fmla="*/ 0 60000 65536"/>
                <a:gd name="T16" fmla="*/ 0 60000 65536"/>
                <a:gd name="T17" fmla="*/ 0 60000 65536"/>
                <a:gd name="T18" fmla="*/ 0 w 650"/>
                <a:gd name="T19" fmla="*/ 0 h 650"/>
                <a:gd name="T20" fmla="*/ 650 w 650"/>
                <a:gd name="T21" fmla="*/ 650 h 650"/>
              </a:gdLst>
              <a:ahLst/>
              <a:cxnLst>
                <a:cxn ang="T12">
                  <a:pos x="T0" y="T1"/>
                </a:cxn>
                <a:cxn ang="T13">
                  <a:pos x="T2" y="T3"/>
                </a:cxn>
                <a:cxn ang="T14">
                  <a:pos x="T4" y="T5"/>
                </a:cxn>
                <a:cxn ang="T15">
                  <a:pos x="T6" y="T7"/>
                </a:cxn>
                <a:cxn ang="T16">
                  <a:pos x="T8" y="T9"/>
                </a:cxn>
                <a:cxn ang="T17">
                  <a:pos x="T10" y="T11"/>
                </a:cxn>
              </a:cxnLst>
              <a:rect l="T18" t="T19" r="T20" b="T21"/>
              <a:pathLst>
                <a:path w="650" h="650">
                  <a:moveTo>
                    <a:pt x="0" y="325"/>
                  </a:moveTo>
                  <a:cubicBezTo>
                    <a:pt x="0" y="504"/>
                    <a:pt x="145" y="650"/>
                    <a:pt x="325" y="650"/>
                  </a:cubicBezTo>
                  <a:cubicBezTo>
                    <a:pt x="504" y="650"/>
                    <a:pt x="650" y="504"/>
                    <a:pt x="650" y="325"/>
                  </a:cubicBezTo>
                  <a:cubicBezTo>
                    <a:pt x="650" y="325"/>
                    <a:pt x="650" y="325"/>
                    <a:pt x="650" y="325"/>
                  </a:cubicBezTo>
                  <a:cubicBezTo>
                    <a:pt x="650" y="145"/>
                    <a:pt x="504" y="0"/>
                    <a:pt x="325" y="0"/>
                  </a:cubicBezTo>
                  <a:cubicBezTo>
                    <a:pt x="145" y="0"/>
                    <a:pt x="0" y="145"/>
                    <a:pt x="0" y="325"/>
                  </a:cubicBezTo>
                </a:path>
              </a:pathLst>
            </a:custGeom>
            <a:solidFill>
              <a:srgbClr val="FFFFFF"/>
            </a:solidFill>
            <a:ln w="0">
              <a:solidFill>
                <a:srgbClr val="000000"/>
              </a:solidFill>
              <a:round/>
              <a:headEnd/>
              <a:tailEnd/>
            </a:ln>
          </p:spPr>
          <p:txBody>
            <a:bodyPr/>
            <a:lstStyle/>
            <a:p>
              <a:endParaRPr lang="en-US"/>
            </a:p>
          </p:txBody>
        </p:sp>
        <p:sp>
          <p:nvSpPr>
            <p:cNvPr id="39990" name="Freeform 325"/>
            <p:cNvSpPr>
              <a:spLocks/>
            </p:cNvSpPr>
            <p:nvPr/>
          </p:nvSpPr>
          <p:spPr bwMode="auto">
            <a:xfrm>
              <a:off x="3628" y="2788"/>
              <a:ext cx="270" cy="199"/>
            </a:xfrm>
            <a:custGeom>
              <a:avLst/>
              <a:gdLst>
                <a:gd name="T0" fmla="*/ 0 w 270"/>
                <a:gd name="T1" fmla="*/ 99 h 199"/>
                <a:gd name="T2" fmla="*/ 135 w 270"/>
                <a:gd name="T3" fmla="*/ 199 h 199"/>
                <a:gd name="T4" fmla="*/ 270 w 270"/>
                <a:gd name="T5" fmla="*/ 99 h 199"/>
                <a:gd name="T6" fmla="*/ 270 w 270"/>
                <a:gd name="T7" fmla="*/ 99 h 199"/>
                <a:gd name="T8" fmla="*/ 135 w 270"/>
                <a:gd name="T9" fmla="*/ 0 h 199"/>
                <a:gd name="T10" fmla="*/ 0 w 270"/>
                <a:gd name="T11" fmla="*/ 99 h 199"/>
                <a:gd name="T12" fmla="*/ 0 60000 65536"/>
                <a:gd name="T13" fmla="*/ 0 60000 65536"/>
                <a:gd name="T14" fmla="*/ 0 60000 65536"/>
                <a:gd name="T15" fmla="*/ 0 60000 65536"/>
                <a:gd name="T16" fmla="*/ 0 60000 65536"/>
                <a:gd name="T17" fmla="*/ 0 60000 65536"/>
                <a:gd name="T18" fmla="*/ 0 w 270"/>
                <a:gd name="T19" fmla="*/ 0 h 199"/>
                <a:gd name="T20" fmla="*/ 270 w 270"/>
                <a:gd name="T21" fmla="*/ 199 h 199"/>
              </a:gdLst>
              <a:ahLst/>
              <a:cxnLst>
                <a:cxn ang="T12">
                  <a:pos x="T0" y="T1"/>
                </a:cxn>
                <a:cxn ang="T13">
                  <a:pos x="T2" y="T3"/>
                </a:cxn>
                <a:cxn ang="T14">
                  <a:pos x="T4" y="T5"/>
                </a:cxn>
                <a:cxn ang="T15">
                  <a:pos x="T6" y="T7"/>
                </a:cxn>
                <a:cxn ang="T16">
                  <a:pos x="T8" y="T9"/>
                </a:cxn>
                <a:cxn ang="T17">
                  <a:pos x="T10" y="T11"/>
                </a:cxn>
              </a:cxnLst>
              <a:rect l="T18" t="T19" r="T20" b="T21"/>
              <a:pathLst>
                <a:path w="270" h="199">
                  <a:moveTo>
                    <a:pt x="0" y="99"/>
                  </a:moveTo>
                  <a:cubicBezTo>
                    <a:pt x="0" y="154"/>
                    <a:pt x="60" y="199"/>
                    <a:pt x="135" y="199"/>
                  </a:cubicBezTo>
                  <a:cubicBezTo>
                    <a:pt x="209" y="199"/>
                    <a:pt x="270" y="154"/>
                    <a:pt x="270" y="99"/>
                  </a:cubicBezTo>
                  <a:cubicBezTo>
                    <a:pt x="270" y="99"/>
                    <a:pt x="270" y="99"/>
                    <a:pt x="270" y="99"/>
                  </a:cubicBezTo>
                  <a:cubicBezTo>
                    <a:pt x="270" y="44"/>
                    <a:pt x="209" y="0"/>
                    <a:pt x="135" y="0"/>
                  </a:cubicBezTo>
                  <a:cubicBezTo>
                    <a:pt x="60" y="0"/>
                    <a:pt x="0" y="44"/>
                    <a:pt x="0" y="99"/>
                  </a:cubicBezTo>
                </a:path>
              </a:pathLst>
            </a:custGeom>
            <a:noFill/>
            <a:ln w="3175" cap="rnd">
              <a:solidFill>
                <a:srgbClr val="000000"/>
              </a:solidFill>
              <a:round/>
              <a:headEnd/>
              <a:tailEnd/>
            </a:ln>
          </p:spPr>
          <p:txBody>
            <a:bodyPr/>
            <a:lstStyle/>
            <a:p>
              <a:endParaRPr lang="en-US"/>
            </a:p>
          </p:txBody>
        </p:sp>
        <p:sp>
          <p:nvSpPr>
            <p:cNvPr id="39991" name="Rectangle 326"/>
            <p:cNvSpPr>
              <a:spLocks noChangeArrowheads="1"/>
            </p:cNvSpPr>
            <p:nvPr/>
          </p:nvSpPr>
          <p:spPr bwMode="auto">
            <a:xfrm>
              <a:off x="3724" y="2832"/>
              <a:ext cx="109" cy="67"/>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600">
                  <a:solidFill>
                    <a:srgbClr val="000000"/>
                  </a:solidFill>
                </a:rPr>
                <a:t>0101</a:t>
              </a:r>
              <a:endParaRPr lang="en-US" sz="1200"/>
            </a:p>
          </p:txBody>
        </p:sp>
        <p:sp>
          <p:nvSpPr>
            <p:cNvPr id="39992" name="Rectangle 327"/>
            <p:cNvSpPr>
              <a:spLocks noChangeArrowheads="1"/>
            </p:cNvSpPr>
            <p:nvPr/>
          </p:nvSpPr>
          <p:spPr bwMode="auto">
            <a:xfrm>
              <a:off x="3736" y="2888"/>
              <a:ext cx="82" cy="67"/>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600">
                  <a:solidFill>
                    <a:srgbClr val="000000"/>
                  </a:solidFill>
                </a:rPr>
                <a:t>101</a:t>
              </a:r>
              <a:endParaRPr lang="en-US" sz="1200"/>
            </a:p>
          </p:txBody>
        </p:sp>
        <p:sp>
          <p:nvSpPr>
            <p:cNvPr id="39993" name="Rectangle 328"/>
            <p:cNvSpPr>
              <a:spLocks noChangeArrowheads="1"/>
            </p:cNvSpPr>
            <p:nvPr/>
          </p:nvSpPr>
          <p:spPr bwMode="auto">
            <a:xfrm>
              <a:off x="2259" y="2843"/>
              <a:ext cx="411"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Object Files</a:t>
              </a:r>
              <a:endParaRPr lang="en-US" sz="1200"/>
            </a:p>
          </p:txBody>
        </p:sp>
        <p:sp>
          <p:nvSpPr>
            <p:cNvPr id="39994" name="Line 329"/>
            <p:cNvSpPr>
              <a:spLocks noChangeShapeType="1"/>
            </p:cNvSpPr>
            <p:nvPr/>
          </p:nvSpPr>
          <p:spPr bwMode="auto">
            <a:xfrm>
              <a:off x="3358" y="2614"/>
              <a:ext cx="0" cy="102"/>
            </a:xfrm>
            <a:prstGeom prst="line">
              <a:avLst/>
            </a:prstGeom>
            <a:noFill/>
            <a:ln w="25400" cap="rnd">
              <a:solidFill>
                <a:srgbClr val="000000"/>
              </a:solidFill>
              <a:round/>
              <a:headEnd/>
              <a:tailEnd/>
            </a:ln>
          </p:spPr>
          <p:txBody>
            <a:bodyPr/>
            <a:lstStyle/>
            <a:p>
              <a:endParaRPr lang="en-US"/>
            </a:p>
          </p:txBody>
        </p:sp>
        <p:sp>
          <p:nvSpPr>
            <p:cNvPr id="39995" name="Freeform 330"/>
            <p:cNvSpPr>
              <a:spLocks/>
            </p:cNvSpPr>
            <p:nvPr/>
          </p:nvSpPr>
          <p:spPr bwMode="auto">
            <a:xfrm>
              <a:off x="3323" y="2710"/>
              <a:ext cx="70" cy="78"/>
            </a:xfrm>
            <a:custGeom>
              <a:avLst/>
              <a:gdLst>
                <a:gd name="T0" fmla="*/ 70 w 70"/>
                <a:gd name="T1" fmla="*/ 0 h 78"/>
                <a:gd name="T2" fmla="*/ 35 w 70"/>
                <a:gd name="T3" fmla="*/ 78 h 78"/>
                <a:gd name="T4" fmla="*/ 0 w 70"/>
                <a:gd name="T5" fmla="*/ 0 h 78"/>
                <a:gd name="T6" fmla="*/ 70 w 70"/>
                <a:gd name="T7" fmla="*/ 0 h 78"/>
                <a:gd name="T8" fmla="*/ 0 60000 65536"/>
                <a:gd name="T9" fmla="*/ 0 60000 65536"/>
                <a:gd name="T10" fmla="*/ 0 60000 65536"/>
                <a:gd name="T11" fmla="*/ 0 60000 65536"/>
                <a:gd name="T12" fmla="*/ 0 w 70"/>
                <a:gd name="T13" fmla="*/ 0 h 78"/>
                <a:gd name="T14" fmla="*/ 70 w 70"/>
                <a:gd name="T15" fmla="*/ 78 h 78"/>
              </a:gdLst>
              <a:ahLst/>
              <a:cxnLst>
                <a:cxn ang="T8">
                  <a:pos x="T0" y="T1"/>
                </a:cxn>
                <a:cxn ang="T9">
                  <a:pos x="T2" y="T3"/>
                </a:cxn>
                <a:cxn ang="T10">
                  <a:pos x="T4" y="T5"/>
                </a:cxn>
                <a:cxn ang="T11">
                  <a:pos x="T6" y="T7"/>
                </a:cxn>
              </a:cxnLst>
              <a:rect l="T12" t="T13" r="T14" b="T15"/>
              <a:pathLst>
                <a:path w="70" h="78">
                  <a:moveTo>
                    <a:pt x="70" y="0"/>
                  </a:moveTo>
                  <a:lnTo>
                    <a:pt x="35" y="78"/>
                  </a:lnTo>
                  <a:lnTo>
                    <a:pt x="0" y="0"/>
                  </a:lnTo>
                  <a:lnTo>
                    <a:pt x="70" y="0"/>
                  </a:lnTo>
                  <a:close/>
                </a:path>
              </a:pathLst>
            </a:custGeom>
            <a:solidFill>
              <a:srgbClr val="000000"/>
            </a:solidFill>
            <a:ln w="9525">
              <a:noFill/>
              <a:round/>
              <a:headEnd/>
              <a:tailEnd/>
            </a:ln>
          </p:spPr>
          <p:txBody>
            <a:bodyPr/>
            <a:lstStyle/>
            <a:p>
              <a:endParaRPr lang="en-US"/>
            </a:p>
          </p:txBody>
        </p:sp>
        <p:grpSp>
          <p:nvGrpSpPr>
            <p:cNvPr id="7" name="Group 331"/>
            <p:cNvGrpSpPr>
              <a:grpSpLocks/>
            </p:cNvGrpSpPr>
            <p:nvPr/>
          </p:nvGrpSpPr>
          <p:grpSpPr bwMode="auto">
            <a:xfrm>
              <a:off x="2813" y="3269"/>
              <a:ext cx="405" cy="294"/>
              <a:chOff x="2813" y="3125"/>
              <a:chExt cx="405" cy="294"/>
            </a:xfrm>
          </p:grpSpPr>
          <p:sp>
            <p:nvSpPr>
              <p:cNvPr id="40086" name="Freeform 332"/>
              <p:cNvSpPr>
                <a:spLocks/>
              </p:cNvSpPr>
              <p:nvPr/>
            </p:nvSpPr>
            <p:spPr bwMode="auto">
              <a:xfrm>
                <a:off x="2813" y="3133"/>
                <a:ext cx="405" cy="276"/>
              </a:xfrm>
              <a:custGeom>
                <a:avLst/>
                <a:gdLst>
                  <a:gd name="T0" fmla="*/ 131 w 405"/>
                  <a:gd name="T1" fmla="*/ 19 h 276"/>
                  <a:gd name="T2" fmla="*/ 186 w 405"/>
                  <a:gd name="T3" fmla="*/ 49 h 276"/>
                  <a:gd name="T4" fmla="*/ 198 w 405"/>
                  <a:gd name="T5" fmla="*/ 56 h 276"/>
                  <a:gd name="T6" fmla="*/ 140 w 405"/>
                  <a:gd name="T7" fmla="*/ 38 h 276"/>
                  <a:gd name="T8" fmla="*/ 101 w 405"/>
                  <a:gd name="T9" fmla="*/ 21 h 276"/>
                  <a:gd name="T10" fmla="*/ 151 w 405"/>
                  <a:gd name="T11" fmla="*/ 52 h 276"/>
                  <a:gd name="T12" fmla="*/ 203 w 405"/>
                  <a:gd name="T13" fmla="*/ 72 h 276"/>
                  <a:gd name="T14" fmla="*/ 160 w 405"/>
                  <a:gd name="T15" fmla="*/ 64 h 276"/>
                  <a:gd name="T16" fmla="*/ 101 w 405"/>
                  <a:gd name="T17" fmla="*/ 41 h 276"/>
                  <a:gd name="T18" fmla="*/ 114 w 405"/>
                  <a:gd name="T19" fmla="*/ 53 h 276"/>
                  <a:gd name="T20" fmla="*/ 168 w 405"/>
                  <a:gd name="T21" fmla="*/ 78 h 276"/>
                  <a:gd name="T22" fmla="*/ 179 w 405"/>
                  <a:gd name="T23" fmla="*/ 85 h 276"/>
                  <a:gd name="T24" fmla="*/ 123 w 405"/>
                  <a:gd name="T25" fmla="*/ 70 h 276"/>
                  <a:gd name="T26" fmla="*/ 85 w 405"/>
                  <a:gd name="T27" fmla="*/ 57 h 276"/>
                  <a:gd name="T28" fmla="*/ 133 w 405"/>
                  <a:gd name="T29" fmla="*/ 83 h 276"/>
                  <a:gd name="T30" fmla="*/ 184 w 405"/>
                  <a:gd name="T31" fmla="*/ 102 h 276"/>
                  <a:gd name="T32" fmla="*/ 143 w 405"/>
                  <a:gd name="T33" fmla="*/ 94 h 276"/>
                  <a:gd name="T34" fmla="*/ 84 w 405"/>
                  <a:gd name="T35" fmla="*/ 76 h 276"/>
                  <a:gd name="T36" fmla="*/ 97 w 405"/>
                  <a:gd name="T37" fmla="*/ 86 h 276"/>
                  <a:gd name="T38" fmla="*/ 150 w 405"/>
                  <a:gd name="T39" fmla="*/ 108 h 276"/>
                  <a:gd name="T40" fmla="*/ 161 w 405"/>
                  <a:gd name="T41" fmla="*/ 115 h 276"/>
                  <a:gd name="T42" fmla="*/ 105 w 405"/>
                  <a:gd name="T43" fmla="*/ 102 h 276"/>
                  <a:gd name="T44" fmla="*/ 67 w 405"/>
                  <a:gd name="T45" fmla="*/ 91 h 276"/>
                  <a:gd name="T46" fmla="*/ 115 w 405"/>
                  <a:gd name="T47" fmla="*/ 114 h 276"/>
                  <a:gd name="T48" fmla="*/ 167 w 405"/>
                  <a:gd name="T49" fmla="*/ 132 h 276"/>
                  <a:gd name="T50" fmla="*/ 125 w 405"/>
                  <a:gd name="T51" fmla="*/ 125 h 276"/>
                  <a:gd name="T52" fmla="*/ 66 w 405"/>
                  <a:gd name="T53" fmla="*/ 109 h 276"/>
                  <a:gd name="T54" fmla="*/ 79 w 405"/>
                  <a:gd name="T55" fmla="*/ 118 h 276"/>
                  <a:gd name="T56" fmla="*/ 133 w 405"/>
                  <a:gd name="T57" fmla="*/ 140 h 276"/>
                  <a:gd name="T58" fmla="*/ 145 w 405"/>
                  <a:gd name="T59" fmla="*/ 147 h 276"/>
                  <a:gd name="T60" fmla="*/ 87 w 405"/>
                  <a:gd name="T61" fmla="*/ 134 h 276"/>
                  <a:gd name="T62" fmla="*/ 47 w 405"/>
                  <a:gd name="T63" fmla="*/ 124 h 276"/>
                  <a:gd name="T64" fmla="*/ 98 w 405"/>
                  <a:gd name="T65" fmla="*/ 146 h 276"/>
                  <a:gd name="T66" fmla="*/ 151 w 405"/>
                  <a:gd name="T67" fmla="*/ 164 h 276"/>
                  <a:gd name="T68" fmla="*/ 108 w 405"/>
                  <a:gd name="T69" fmla="*/ 158 h 276"/>
                  <a:gd name="T70" fmla="*/ 46 w 405"/>
                  <a:gd name="T71" fmla="*/ 141 h 276"/>
                  <a:gd name="T72" fmla="*/ 60 w 405"/>
                  <a:gd name="T73" fmla="*/ 151 h 276"/>
                  <a:gd name="T74" fmla="*/ 116 w 405"/>
                  <a:gd name="T75" fmla="*/ 173 h 276"/>
                  <a:gd name="T76" fmla="*/ 128 w 405"/>
                  <a:gd name="T77" fmla="*/ 180 h 276"/>
                  <a:gd name="T78" fmla="*/ 69 w 405"/>
                  <a:gd name="T79" fmla="*/ 168 h 276"/>
                  <a:gd name="T80" fmla="*/ 25 w 405"/>
                  <a:gd name="T81" fmla="*/ 156 h 276"/>
                  <a:gd name="T82" fmla="*/ 80 w 405"/>
                  <a:gd name="T83" fmla="*/ 180 h 276"/>
                  <a:gd name="T84" fmla="*/ 135 w 405"/>
                  <a:gd name="T85" fmla="*/ 198 h 276"/>
                  <a:gd name="T86" fmla="*/ 91 w 405"/>
                  <a:gd name="T87" fmla="*/ 192 h 276"/>
                  <a:gd name="T88" fmla="*/ 24 w 405"/>
                  <a:gd name="T89" fmla="*/ 174 h 276"/>
                  <a:gd name="T90" fmla="*/ 39 w 405"/>
                  <a:gd name="T91" fmla="*/ 185 h 276"/>
                  <a:gd name="T92" fmla="*/ 100 w 405"/>
                  <a:gd name="T93" fmla="*/ 208 h 276"/>
                  <a:gd name="T94" fmla="*/ 124 w 405"/>
                  <a:gd name="T95" fmla="*/ 216 h 276"/>
                  <a:gd name="T96" fmla="*/ 94 w 405"/>
                  <a:gd name="T97" fmla="*/ 212 h 276"/>
                  <a:gd name="T98" fmla="*/ 62 w 405"/>
                  <a:gd name="T99" fmla="*/ 206 h 276"/>
                  <a:gd name="T100" fmla="*/ 26 w 405"/>
                  <a:gd name="T101" fmla="*/ 196 h 276"/>
                  <a:gd name="T102" fmla="*/ 1 w 405"/>
                  <a:gd name="T103" fmla="*/ 189 h 276"/>
                  <a:gd name="T104" fmla="*/ 88 w 405"/>
                  <a:gd name="T105" fmla="*/ 220 h 276"/>
                  <a:gd name="T106" fmla="*/ 168 w 405"/>
                  <a:gd name="T107" fmla="*/ 232 h 276"/>
                  <a:gd name="T108" fmla="*/ 236 w 405"/>
                  <a:gd name="T109" fmla="*/ 241 h 276"/>
                  <a:gd name="T110" fmla="*/ 304 w 405"/>
                  <a:gd name="T111" fmla="*/ 270 h 276"/>
                  <a:gd name="T112" fmla="*/ 336 w 405"/>
                  <a:gd name="T113" fmla="*/ 198 h 276"/>
                  <a:gd name="T114" fmla="*/ 396 w 405"/>
                  <a:gd name="T115" fmla="*/ 125 h 276"/>
                  <a:gd name="T116" fmla="*/ 347 w 405"/>
                  <a:gd name="T117" fmla="*/ 78 h 276"/>
                  <a:gd name="T118" fmla="*/ 278 w 405"/>
                  <a:gd name="T119" fmla="*/ 62 h 276"/>
                  <a:gd name="T120" fmla="*/ 204 w 405"/>
                  <a:gd name="T121" fmla="*/ 48 h 276"/>
                  <a:gd name="T122" fmla="*/ 121 w 405"/>
                  <a:gd name="T123" fmla="*/ 8 h 2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05"/>
                  <a:gd name="T187" fmla="*/ 0 h 276"/>
                  <a:gd name="T188" fmla="*/ 405 w 405"/>
                  <a:gd name="T189" fmla="*/ 276 h 27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05" h="276">
                    <a:moveTo>
                      <a:pt x="110" y="0"/>
                    </a:moveTo>
                    <a:lnTo>
                      <a:pt x="110" y="0"/>
                    </a:lnTo>
                    <a:lnTo>
                      <a:pt x="110" y="1"/>
                    </a:lnTo>
                    <a:lnTo>
                      <a:pt x="109" y="1"/>
                    </a:lnTo>
                    <a:lnTo>
                      <a:pt x="109" y="2"/>
                    </a:lnTo>
                    <a:lnTo>
                      <a:pt x="117" y="8"/>
                    </a:lnTo>
                    <a:lnTo>
                      <a:pt x="124" y="14"/>
                    </a:lnTo>
                    <a:lnTo>
                      <a:pt x="131" y="19"/>
                    </a:lnTo>
                    <a:lnTo>
                      <a:pt x="139" y="24"/>
                    </a:lnTo>
                    <a:lnTo>
                      <a:pt x="146" y="29"/>
                    </a:lnTo>
                    <a:lnTo>
                      <a:pt x="153" y="33"/>
                    </a:lnTo>
                    <a:lnTo>
                      <a:pt x="160" y="37"/>
                    </a:lnTo>
                    <a:lnTo>
                      <a:pt x="167" y="40"/>
                    </a:lnTo>
                    <a:lnTo>
                      <a:pt x="173" y="43"/>
                    </a:lnTo>
                    <a:lnTo>
                      <a:pt x="180" y="46"/>
                    </a:lnTo>
                    <a:lnTo>
                      <a:pt x="186" y="49"/>
                    </a:lnTo>
                    <a:lnTo>
                      <a:pt x="193" y="51"/>
                    </a:lnTo>
                    <a:lnTo>
                      <a:pt x="199" y="54"/>
                    </a:lnTo>
                    <a:lnTo>
                      <a:pt x="206" y="56"/>
                    </a:lnTo>
                    <a:lnTo>
                      <a:pt x="212" y="58"/>
                    </a:lnTo>
                    <a:lnTo>
                      <a:pt x="219" y="60"/>
                    </a:lnTo>
                    <a:lnTo>
                      <a:pt x="212" y="59"/>
                    </a:lnTo>
                    <a:lnTo>
                      <a:pt x="205" y="57"/>
                    </a:lnTo>
                    <a:lnTo>
                      <a:pt x="198" y="56"/>
                    </a:lnTo>
                    <a:lnTo>
                      <a:pt x="191" y="55"/>
                    </a:lnTo>
                    <a:lnTo>
                      <a:pt x="184" y="53"/>
                    </a:lnTo>
                    <a:lnTo>
                      <a:pt x="177" y="51"/>
                    </a:lnTo>
                    <a:lnTo>
                      <a:pt x="170" y="49"/>
                    </a:lnTo>
                    <a:lnTo>
                      <a:pt x="162" y="47"/>
                    </a:lnTo>
                    <a:lnTo>
                      <a:pt x="155" y="44"/>
                    </a:lnTo>
                    <a:lnTo>
                      <a:pt x="148" y="41"/>
                    </a:lnTo>
                    <a:lnTo>
                      <a:pt x="140" y="38"/>
                    </a:lnTo>
                    <a:lnTo>
                      <a:pt x="133" y="35"/>
                    </a:lnTo>
                    <a:lnTo>
                      <a:pt x="125" y="32"/>
                    </a:lnTo>
                    <a:lnTo>
                      <a:pt x="118" y="28"/>
                    </a:lnTo>
                    <a:lnTo>
                      <a:pt x="110" y="24"/>
                    </a:lnTo>
                    <a:lnTo>
                      <a:pt x="102" y="19"/>
                    </a:lnTo>
                    <a:lnTo>
                      <a:pt x="102" y="20"/>
                    </a:lnTo>
                    <a:lnTo>
                      <a:pt x="101" y="20"/>
                    </a:lnTo>
                    <a:lnTo>
                      <a:pt x="101" y="21"/>
                    </a:lnTo>
                    <a:lnTo>
                      <a:pt x="109" y="27"/>
                    </a:lnTo>
                    <a:lnTo>
                      <a:pt x="116" y="32"/>
                    </a:lnTo>
                    <a:lnTo>
                      <a:pt x="123" y="36"/>
                    </a:lnTo>
                    <a:lnTo>
                      <a:pt x="130" y="41"/>
                    </a:lnTo>
                    <a:lnTo>
                      <a:pt x="137" y="45"/>
                    </a:lnTo>
                    <a:lnTo>
                      <a:pt x="144" y="48"/>
                    </a:lnTo>
                    <a:lnTo>
                      <a:pt x="151" y="52"/>
                    </a:lnTo>
                    <a:lnTo>
                      <a:pt x="157" y="55"/>
                    </a:lnTo>
                    <a:lnTo>
                      <a:pt x="164" y="58"/>
                    </a:lnTo>
                    <a:lnTo>
                      <a:pt x="171" y="61"/>
                    </a:lnTo>
                    <a:lnTo>
                      <a:pt x="177" y="63"/>
                    </a:lnTo>
                    <a:lnTo>
                      <a:pt x="184" y="66"/>
                    </a:lnTo>
                    <a:lnTo>
                      <a:pt x="190" y="68"/>
                    </a:lnTo>
                    <a:lnTo>
                      <a:pt x="196" y="70"/>
                    </a:lnTo>
                    <a:lnTo>
                      <a:pt x="203" y="72"/>
                    </a:lnTo>
                    <a:lnTo>
                      <a:pt x="209" y="74"/>
                    </a:lnTo>
                    <a:lnTo>
                      <a:pt x="202" y="73"/>
                    </a:lnTo>
                    <a:lnTo>
                      <a:pt x="195" y="72"/>
                    </a:lnTo>
                    <a:lnTo>
                      <a:pt x="188" y="70"/>
                    </a:lnTo>
                    <a:lnTo>
                      <a:pt x="181" y="69"/>
                    </a:lnTo>
                    <a:lnTo>
                      <a:pt x="174" y="67"/>
                    </a:lnTo>
                    <a:lnTo>
                      <a:pt x="167" y="66"/>
                    </a:lnTo>
                    <a:lnTo>
                      <a:pt x="160" y="64"/>
                    </a:lnTo>
                    <a:lnTo>
                      <a:pt x="153" y="62"/>
                    </a:lnTo>
                    <a:lnTo>
                      <a:pt x="146" y="59"/>
                    </a:lnTo>
                    <a:lnTo>
                      <a:pt x="139" y="57"/>
                    </a:lnTo>
                    <a:lnTo>
                      <a:pt x="132" y="54"/>
                    </a:lnTo>
                    <a:lnTo>
                      <a:pt x="124" y="51"/>
                    </a:lnTo>
                    <a:lnTo>
                      <a:pt x="117" y="48"/>
                    </a:lnTo>
                    <a:lnTo>
                      <a:pt x="109" y="45"/>
                    </a:lnTo>
                    <a:lnTo>
                      <a:pt x="101" y="41"/>
                    </a:lnTo>
                    <a:lnTo>
                      <a:pt x="94" y="38"/>
                    </a:lnTo>
                    <a:lnTo>
                      <a:pt x="93" y="39"/>
                    </a:lnTo>
                    <a:lnTo>
                      <a:pt x="93" y="40"/>
                    </a:lnTo>
                    <a:lnTo>
                      <a:pt x="100" y="44"/>
                    </a:lnTo>
                    <a:lnTo>
                      <a:pt x="107" y="49"/>
                    </a:lnTo>
                    <a:lnTo>
                      <a:pt x="114" y="53"/>
                    </a:lnTo>
                    <a:lnTo>
                      <a:pt x="121" y="57"/>
                    </a:lnTo>
                    <a:lnTo>
                      <a:pt x="128" y="60"/>
                    </a:lnTo>
                    <a:lnTo>
                      <a:pt x="135" y="64"/>
                    </a:lnTo>
                    <a:lnTo>
                      <a:pt x="142" y="67"/>
                    </a:lnTo>
                    <a:lnTo>
                      <a:pt x="148" y="70"/>
                    </a:lnTo>
                    <a:lnTo>
                      <a:pt x="155" y="73"/>
                    </a:lnTo>
                    <a:lnTo>
                      <a:pt x="161" y="76"/>
                    </a:lnTo>
                    <a:lnTo>
                      <a:pt x="168" y="78"/>
                    </a:lnTo>
                    <a:lnTo>
                      <a:pt x="174" y="81"/>
                    </a:lnTo>
                    <a:lnTo>
                      <a:pt x="181" y="83"/>
                    </a:lnTo>
                    <a:lnTo>
                      <a:pt x="187" y="85"/>
                    </a:lnTo>
                    <a:lnTo>
                      <a:pt x="193" y="87"/>
                    </a:lnTo>
                    <a:lnTo>
                      <a:pt x="200" y="89"/>
                    </a:lnTo>
                    <a:lnTo>
                      <a:pt x="193" y="88"/>
                    </a:lnTo>
                    <a:lnTo>
                      <a:pt x="186" y="86"/>
                    </a:lnTo>
                    <a:lnTo>
                      <a:pt x="179" y="85"/>
                    </a:lnTo>
                    <a:lnTo>
                      <a:pt x="172" y="84"/>
                    </a:lnTo>
                    <a:lnTo>
                      <a:pt x="166" y="82"/>
                    </a:lnTo>
                    <a:lnTo>
                      <a:pt x="158" y="81"/>
                    </a:lnTo>
                    <a:lnTo>
                      <a:pt x="152" y="79"/>
                    </a:lnTo>
                    <a:lnTo>
                      <a:pt x="144" y="77"/>
                    </a:lnTo>
                    <a:lnTo>
                      <a:pt x="137" y="75"/>
                    </a:lnTo>
                    <a:lnTo>
                      <a:pt x="130" y="73"/>
                    </a:lnTo>
                    <a:lnTo>
                      <a:pt x="123" y="70"/>
                    </a:lnTo>
                    <a:lnTo>
                      <a:pt x="116" y="68"/>
                    </a:lnTo>
                    <a:lnTo>
                      <a:pt x="108" y="65"/>
                    </a:lnTo>
                    <a:lnTo>
                      <a:pt x="101" y="62"/>
                    </a:lnTo>
                    <a:lnTo>
                      <a:pt x="93" y="59"/>
                    </a:lnTo>
                    <a:lnTo>
                      <a:pt x="85" y="56"/>
                    </a:lnTo>
                    <a:lnTo>
                      <a:pt x="85" y="57"/>
                    </a:lnTo>
                    <a:lnTo>
                      <a:pt x="84" y="57"/>
                    </a:lnTo>
                    <a:lnTo>
                      <a:pt x="92" y="62"/>
                    </a:lnTo>
                    <a:lnTo>
                      <a:pt x="99" y="66"/>
                    </a:lnTo>
                    <a:lnTo>
                      <a:pt x="106" y="69"/>
                    </a:lnTo>
                    <a:lnTo>
                      <a:pt x="113" y="73"/>
                    </a:lnTo>
                    <a:lnTo>
                      <a:pt x="120" y="76"/>
                    </a:lnTo>
                    <a:lnTo>
                      <a:pt x="126" y="80"/>
                    </a:lnTo>
                    <a:lnTo>
                      <a:pt x="133" y="83"/>
                    </a:lnTo>
                    <a:lnTo>
                      <a:pt x="140" y="85"/>
                    </a:lnTo>
                    <a:lnTo>
                      <a:pt x="146" y="88"/>
                    </a:lnTo>
                    <a:lnTo>
                      <a:pt x="153" y="91"/>
                    </a:lnTo>
                    <a:lnTo>
                      <a:pt x="159" y="93"/>
                    </a:lnTo>
                    <a:lnTo>
                      <a:pt x="166" y="95"/>
                    </a:lnTo>
                    <a:lnTo>
                      <a:pt x="172" y="98"/>
                    </a:lnTo>
                    <a:lnTo>
                      <a:pt x="178" y="100"/>
                    </a:lnTo>
                    <a:lnTo>
                      <a:pt x="184" y="102"/>
                    </a:lnTo>
                    <a:lnTo>
                      <a:pt x="190" y="104"/>
                    </a:lnTo>
                    <a:lnTo>
                      <a:pt x="184" y="102"/>
                    </a:lnTo>
                    <a:lnTo>
                      <a:pt x="177" y="101"/>
                    </a:lnTo>
                    <a:lnTo>
                      <a:pt x="170" y="100"/>
                    </a:lnTo>
                    <a:lnTo>
                      <a:pt x="163" y="99"/>
                    </a:lnTo>
                    <a:lnTo>
                      <a:pt x="157" y="97"/>
                    </a:lnTo>
                    <a:lnTo>
                      <a:pt x="150" y="96"/>
                    </a:lnTo>
                    <a:lnTo>
                      <a:pt x="143" y="94"/>
                    </a:lnTo>
                    <a:lnTo>
                      <a:pt x="136" y="92"/>
                    </a:lnTo>
                    <a:lnTo>
                      <a:pt x="129" y="90"/>
                    </a:lnTo>
                    <a:lnTo>
                      <a:pt x="122" y="88"/>
                    </a:lnTo>
                    <a:lnTo>
                      <a:pt x="114" y="86"/>
                    </a:lnTo>
                    <a:lnTo>
                      <a:pt x="107" y="84"/>
                    </a:lnTo>
                    <a:lnTo>
                      <a:pt x="99" y="81"/>
                    </a:lnTo>
                    <a:lnTo>
                      <a:pt x="92" y="79"/>
                    </a:lnTo>
                    <a:lnTo>
                      <a:pt x="84" y="76"/>
                    </a:lnTo>
                    <a:lnTo>
                      <a:pt x="77" y="73"/>
                    </a:lnTo>
                    <a:lnTo>
                      <a:pt x="76" y="73"/>
                    </a:lnTo>
                    <a:lnTo>
                      <a:pt x="76" y="74"/>
                    </a:lnTo>
                    <a:lnTo>
                      <a:pt x="76" y="75"/>
                    </a:lnTo>
                    <a:lnTo>
                      <a:pt x="83" y="79"/>
                    </a:lnTo>
                    <a:lnTo>
                      <a:pt x="90" y="82"/>
                    </a:lnTo>
                    <a:lnTo>
                      <a:pt x="97" y="86"/>
                    </a:lnTo>
                    <a:lnTo>
                      <a:pt x="104" y="89"/>
                    </a:lnTo>
                    <a:lnTo>
                      <a:pt x="111" y="92"/>
                    </a:lnTo>
                    <a:lnTo>
                      <a:pt x="118" y="95"/>
                    </a:lnTo>
                    <a:lnTo>
                      <a:pt x="124" y="98"/>
                    </a:lnTo>
                    <a:lnTo>
                      <a:pt x="131" y="101"/>
                    </a:lnTo>
                    <a:lnTo>
                      <a:pt x="137" y="103"/>
                    </a:lnTo>
                    <a:lnTo>
                      <a:pt x="144" y="106"/>
                    </a:lnTo>
                    <a:lnTo>
                      <a:pt x="150" y="108"/>
                    </a:lnTo>
                    <a:lnTo>
                      <a:pt x="157" y="110"/>
                    </a:lnTo>
                    <a:lnTo>
                      <a:pt x="163" y="113"/>
                    </a:lnTo>
                    <a:lnTo>
                      <a:pt x="169" y="115"/>
                    </a:lnTo>
                    <a:lnTo>
                      <a:pt x="175" y="117"/>
                    </a:lnTo>
                    <a:lnTo>
                      <a:pt x="182" y="119"/>
                    </a:lnTo>
                    <a:lnTo>
                      <a:pt x="175" y="118"/>
                    </a:lnTo>
                    <a:lnTo>
                      <a:pt x="168" y="117"/>
                    </a:lnTo>
                    <a:lnTo>
                      <a:pt x="161" y="115"/>
                    </a:lnTo>
                    <a:lnTo>
                      <a:pt x="155" y="114"/>
                    </a:lnTo>
                    <a:lnTo>
                      <a:pt x="148" y="113"/>
                    </a:lnTo>
                    <a:lnTo>
                      <a:pt x="141" y="111"/>
                    </a:lnTo>
                    <a:lnTo>
                      <a:pt x="134" y="110"/>
                    </a:lnTo>
                    <a:lnTo>
                      <a:pt x="127" y="108"/>
                    </a:lnTo>
                    <a:lnTo>
                      <a:pt x="120" y="106"/>
                    </a:lnTo>
                    <a:lnTo>
                      <a:pt x="113" y="104"/>
                    </a:lnTo>
                    <a:lnTo>
                      <a:pt x="105" y="102"/>
                    </a:lnTo>
                    <a:lnTo>
                      <a:pt x="98" y="100"/>
                    </a:lnTo>
                    <a:lnTo>
                      <a:pt x="91" y="98"/>
                    </a:lnTo>
                    <a:lnTo>
                      <a:pt x="83" y="95"/>
                    </a:lnTo>
                    <a:lnTo>
                      <a:pt x="75" y="92"/>
                    </a:lnTo>
                    <a:lnTo>
                      <a:pt x="67" y="90"/>
                    </a:lnTo>
                    <a:lnTo>
                      <a:pt x="67" y="91"/>
                    </a:lnTo>
                    <a:lnTo>
                      <a:pt x="66" y="92"/>
                    </a:lnTo>
                    <a:lnTo>
                      <a:pt x="74" y="95"/>
                    </a:lnTo>
                    <a:lnTo>
                      <a:pt x="81" y="99"/>
                    </a:lnTo>
                    <a:lnTo>
                      <a:pt x="88" y="102"/>
                    </a:lnTo>
                    <a:lnTo>
                      <a:pt x="95" y="105"/>
                    </a:lnTo>
                    <a:lnTo>
                      <a:pt x="102" y="108"/>
                    </a:lnTo>
                    <a:lnTo>
                      <a:pt x="109" y="111"/>
                    </a:lnTo>
                    <a:lnTo>
                      <a:pt x="115" y="114"/>
                    </a:lnTo>
                    <a:lnTo>
                      <a:pt x="122" y="116"/>
                    </a:lnTo>
                    <a:lnTo>
                      <a:pt x="129" y="119"/>
                    </a:lnTo>
                    <a:lnTo>
                      <a:pt x="135" y="121"/>
                    </a:lnTo>
                    <a:lnTo>
                      <a:pt x="142" y="124"/>
                    </a:lnTo>
                    <a:lnTo>
                      <a:pt x="148" y="126"/>
                    </a:lnTo>
                    <a:lnTo>
                      <a:pt x="154" y="128"/>
                    </a:lnTo>
                    <a:lnTo>
                      <a:pt x="161" y="130"/>
                    </a:lnTo>
                    <a:lnTo>
                      <a:pt x="167" y="132"/>
                    </a:lnTo>
                    <a:lnTo>
                      <a:pt x="173" y="134"/>
                    </a:lnTo>
                    <a:lnTo>
                      <a:pt x="166" y="133"/>
                    </a:lnTo>
                    <a:lnTo>
                      <a:pt x="160" y="132"/>
                    </a:lnTo>
                    <a:lnTo>
                      <a:pt x="153" y="131"/>
                    </a:lnTo>
                    <a:lnTo>
                      <a:pt x="146" y="129"/>
                    </a:lnTo>
                    <a:lnTo>
                      <a:pt x="139" y="128"/>
                    </a:lnTo>
                    <a:lnTo>
                      <a:pt x="132" y="127"/>
                    </a:lnTo>
                    <a:lnTo>
                      <a:pt x="125" y="125"/>
                    </a:lnTo>
                    <a:lnTo>
                      <a:pt x="118" y="124"/>
                    </a:lnTo>
                    <a:lnTo>
                      <a:pt x="111" y="122"/>
                    </a:lnTo>
                    <a:lnTo>
                      <a:pt x="104" y="120"/>
                    </a:lnTo>
                    <a:lnTo>
                      <a:pt x="96" y="118"/>
                    </a:lnTo>
                    <a:lnTo>
                      <a:pt x="89" y="116"/>
                    </a:lnTo>
                    <a:lnTo>
                      <a:pt x="81" y="114"/>
                    </a:lnTo>
                    <a:lnTo>
                      <a:pt x="74" y="112"/>
                    </a:lnTo>
                    <a:lnTo>
                      <a:pt x="66" y="109"/>
                    </a:lnTo>
                    <a:lnTo>
                      <a:pt x="58" y="106"/>
                    </a:lnTo>
                    <a:lnTo>
                      <a:pt x="58" y="107"/>
                    </a:lnTo>
                    <a:lnTo>
                      <a:pt x="57" y="107"/>
                    </a:lnTo>
                    <a:lnTo>
                      <a:pt x="57" y="108"/>
                    </a:lnTo>
                    <a:lnTo>
                      <a:pt x="64" y="112"/>
                    </a:lnTo>
                    <a:lnTo>
                      <a:pt x="72" y="115"/>
                    </a:lnTo>
                    <a:lnTo>
                      <a:pt x="79" y="118"/>
                    </a:lnTo>
                    <a:lnTo>
                      <a:pt x="86" y="121"/>
                    </a:lnTo>
                    <a:lnTo>
                      <a:pt x="93" y="124"/>
                    </a:lnTo>
                    <a:lnTo>
                      <a:pt x="100" y="127"/>
                    </a:lnTo>
                    <a:lnTo>
                      <a:pt x="107" y="130"/>
                    </a:lnTo>
                    <a:lnTo>
                      <a:pt x="113" y="132"/>
                    </a:lnTo>
                    <a:lnTo>
                      <a:pt x="120" y="135"/>
                    </a:lnTo>
                    <a:lnTo>
                      <a:pt x="127" y="137"/>
                    </a:lnTo>
                    <a:lnTo>
                      <a:pt x="133" y="140"/>
                    </a:lnTo>
                    <a:lnTo>
                      <a:pt x="140" y="142"/>
                    </a:lnTo>
                    <a:lnTo>
                      <a:pt x="146" y="144"/>
                    </a:lnTo>
                    <a:lnTo>
                      <a:pt x="152" y="146"/>
                    </a:lnTo>
                    <a:lnTo>
                      <a:pt x="158" y="148"/>
                    </a:lnTo>
                    <a:lnTo>
                      <a:pt x="165" y="150"/>
                    </a:lnTo>
                    <a:lnTo>
                      <a:pt x="158" y="149"/>
                    </a:lnTo>
                    <a:lnTo>
                      <a:pt x="151" y="148"/>
                    </a:lnTo>
                    <a:lnTo>
                      <a:pt x="145" y="147"/>
                    </a:lnTo>
                    <a:lnTo>
                      <a:pt x="138" y="145"/>
                    </a:lnTo>
                    <a:lnTo>
                      <a:pt x="131" y="144"/>
                    </a:lnTo>
                    <a:lnTo>
                      <a:pt x="124" y="143"/>
                    </a:lnTo>
                    <a:lnTo>
                      <a:pt x="117" y="141"/>
                    </a:lnTo>
                    <a:lnTo>
                      <a:pt x="110" y="140"/>
                    </a:lnTo>
                    <a:lnTo>
                      <a:pt x="102" y="138"/>
                    </a:lnTo>
                    <a:lnTo>
                      <a:pt x="95" y="136"/>
                    </a:lnTo>
                    <a:lnTo>
                      <a:pt x="87" y="134"/>
                    </a:lnTo>
                    <a:lnTo>
                      <a:pt x="80" y="132"/>
                    </a:lnTo>
                    <a:lnTo>
                      <a:pt x="72" y="130"/>
                    </a:lnTo>
                    <a:lnTo>
                      <a:pt x="64" y="128"/>
                    </a:lnTo>
                    <a:lnTo>
                      <a:pt x="56" y="125"/>
                    </a:lnTo>
                    <a:lnTo>
                      <a:pt x="48" y="122"/>
                    </a:lnTo>
                    <a:lnTo>
                      <a:pt x="48" y="123"/>
                    </a:lnTo>
                    <a:lnTo>
                      <a:pt x="47" y="124"/>
                    </a:lnTo>
                    <a:lnTo>
                      <a:pt x="55" y="128"/>
                    </a:lnTo>
                    <a:lnTo>
                      <a:pt x="62" y="131"/>
                    </a:lnTo>
                    <a:lnTo>
                      <a:pt x="69" y="134"/>
                    </a:lnTo>
                    <a:lnTo>
                      <a:pt x="77" y="137"/>
                    </a:lnTo>
                    <a:lnTo>
                      <a:pt x="84" y="141"/>
                    </a:lnTo>
                    <a:lnTo>
                      <a:pt x="91" y="143"/>
                    </a:lnTo>
                    <a:lnTo>
                      <a:pt x="98" y="146"/>
                    </a:lnTo>
                    <a:lnTo>
                      <a:pt x="105" y="149"/>
                    </a:lnTo>
                    <a:lnTo>
                      <a:pt x="112" y="151"/>
                    </a:lnTo>
                    <a:lnTo>
                      <a:pt x="118" y="154"/>
                    </a:lnTo>
                    <a:lnTo>
                      <a:pt x="125" y="156"/>
                    </a:lnTo>
                    <a:lnTo>
                      <a:pt x="131" y="158"/>
                    </a:lnTo>
                    <a:lnTo>
                      <a:pt x="138" y="160"/>
                    </a:lnTo>
                    <a:lnTo>
                      <a:pt x="144" y="162"/>
                    </a:lnTo>
                    <a:lnTo>
                      <a:pt x="151" y="164"/>
                    </a:lnTo>
                    <a:lnTo>
                      <a:pt x="157" y="166"/>
                    </a:lnTo>
                    <a:lnTo>
                      <a:pt x="150" y="165"/>
                    </a:lnTo>
                    <a:lnTo>
                      <a:pt x="143" y="164"/>
                    </a:lnTo>
                    <a:lnTo>
                      <a:pt x="137" y="163"/>
                    </a:lnTo>
                    <a:lnTo>
                      <a:pt x="130" y="162"/>
                    </a:lnTo>
                    <a:lnTo>
                      <a:pt x="123" y="160"/>
                    </a:lnTo>
                    <a:lnTo>
                      <a:pt x="115" y="159"/>
                    </a:lnTo>
                    <a:lnTo>
                      <a:pt x="108" y="158"/>
                    </a:lnTo>
                    <a:lnTo>
                      <a:pt x="101" y="156"/>
                    </a:lnTo>
                    <a:lnTo>
                      <a:pt x="93" y="154"/>
                    </a:lnTo>
                    <a:lnTo>
                      <a:pt x="86" y="153"/>
                    </a:lnTo>
                    <a:lnTo>
                      <a:pt x="78" y="151"/>
                    </a:lnTo>
                    <a:lnTo>
                      <a:pt x="70" y="149"/>
                    </a:lnTo>
                    <a:lnTo>
                      <a:pt x="62" y="146"/>
                    </a:lnTo>
                    <a:lnTo>
                      <a:pt x="54" y="144"/>
                    </a:lnTo>
                    <a:lnTo>
                      <a:pt x="46" y="141"/>
                    </a:lnTo>
                    <a:lnTo>
                      <a:pt x="37" y="139"/>
                    </a:lnTo>
                    <a:lnTo>
                      <a:pt x="37" y="140"/>
                    </a:lnTo>
                    <a:lnTo>
                      <a:pt x="36" y="140"/>
                    </a:lnTo>
                    <a:lnTo>
                      <a:pt x="44" y="144"/>
                    </a:lnTo>
                    <a:lnTo>
                      <a:pt x="52" y="148"/>
                    </a:lnTo>
                    <a:lnTo>
                      <a:pt x="60" y="151"/>
                    </a:lnTo>
                    <a:lnTo>
                      <a:pt x="67" y="154"/>
                    </a:lnTo>
                    <a:lnTo>
                      <a:pt x="75" y="157"/>
                    </a:lnTo>
                    <a:lnTo>
                      <a:pt x="82" y="160"/>
                    </a:lnTo>
                    <a:lnTo>
                      <a:pt x="89" y="163"/>
                    </a:lnTo>
                    <a:lnTo>
                      <a:pt x="96" y="165"/>
                    </a:lnTo>
                    <a:lnTo>
                      <a:pt x="103" y="168"/>
                    </a:lnTo>
                    <a:lnTo>
                      <a:pt x="110" y="170"/>
                    </a:lnTo>
                    <a:lnTo>
                      <a:pt x="116" y="173"/>
                    </a:lnTo>
                    <a:lnTo>
                      <a:pt x="123" y="175"/>
                    </a:lnTo>
                    <a:lnTo>
                      <a:pt x="130" y="177"/>
                    </a:lnTo>
                    <a:lnTo>
                      <a:pt x="136" y="179"/>
                    </a:lnTo>
                    <a:lnTo>
                      <a:pt x="143" y="181"/>
                    </a:lnTo>
                    <a:lnTo>
                      <a:pt x="149" y="182"/>
                    </a:lnTo>
                    <a:lnTo>
                      <a:pt x="142" y="182"/>
                    </a:lnTo>
                    <a:lnTo>
                      <a:pt x="136" y="181"/>
                    </a:lnTo>
                    <a:lnTo>
                      <a:pt x="128" y="180"/>
                    </a:lnTo>
                    <a:lnTo>
                      <a:pt x="122" y="179"/>
                    </a:lnTo>
                    <a:lnTo>
                      <a:pt x="114" y="177"/>
                    </a:lnTo>
                    <a:lnTo>
                      <a:pt x="107" y="176"/>
                    </a:lnTo>
                    <a:lnTo>
                      <a:pt x="100" y="175"/>
                    </a:lnTo>
                    <a:lnTo>
                      <a:pt x="92" y="173"/>
                    </a:lnTo>
                    <a:lnTo>
                      <a:pt x="84" y="171"/>
                    </a:lnTo>
                    <a:lnTo>
                      <a:pt x="77" y="170"/>
                    </a:lnTo>
                    <a:lnTo>
                      <a:pt x="69" y="168"/>
                    </a:lnTo>
                    <a:lnTo>
                      <a:pt x="61" y="165"/>
                    </a:lnTo>
                    <a:lnTo>
                      <a:pt x="52" y="163"/>
                    </a:lnTo>
                    <a:lnTo>
                      <a:pt x="44" y="160"/>
                    </a:lnTo>
                    <a:lnTo>
                      <a:pt x="35" y="158"/>
                    </a:lnTo>
                    <a:lnTo>
                      <a:pt x="26" y="155"/>
                    </a:lnTo>
                    <a:lnTo>
                      <a:pt x="25" y="156"/>
                    </a:lnTo>
                    <a:lnTo>
                      <a:pt x="34" y="160"/>
                    </a:lnTo>
                    <a:lnTo>
                      <a:pt x="42" y="164"/>
                    </a:lnTo>
                    <a:lnTo>
                      <a:pt x="50" y="168"/>
                    </a:lnTo>
                    <a:lnTo>
                      <a:pt x="57" y="171"/>
                    </a:lnTo>
                    <a:lnTo>
                      <a:pt x="65" y="174"/>
                    </a:lnTo>
                    <a:lnTo>
                      <a:pt x="72" y="177"/>
                    </a:lnTo>
                    <a:lnTo>
                      <a:pt x="80" y="180"/>
                    </a:lnTo>
                    <a:lnTo>
                      <a:pt x="87" y="183"/>
                    </a:lnTo>
                    <a:lnTo>
                      <a:pt x="94" y="185"/>
                    </a:lnTo>
                    <a:lnTo>
                      <a:pt x="101" y="188"/>
                    </a:lnTo>
                    <a:lnTo>
                      <a:pt x="108" y="190"/>
                    </a:lnTo>
                    <a:lnTo>
                      <a:pt x="115" y="192"/>
                    </a:lnTo>
                    <a:lnTo>
                      <a:pt x="122" y="194"/>
                    </a:lnTo>
                    <a:lnTo>
                      <a:pt x="129" y="196"/>
                    </a:lnTo>
                    <a:lnTo>
                      <a:pt x="135" y="198"/>
                    </a:lnTo>
                    <a:lnTo>
                      <a:pt x="142" y="199"/>
                    </a:lnTo>
                    <a:lnTo>
                      <a:pt x="135" y="198"/>
                    </a:lnTo>
                    <a:lnTo>
                      <a:pt x="128" y="198"/>
                    </a:lnTo>
                    <a:lnTo>
                      <a:pt x="121" y="197"/>
                    </a:lnTo>
                    <a:lnTo>
                      <a:pt x="113" y="196"/>
                    </a:lnTo>
                    <a:lnTo>
                      <a:pt x="106" y="195"/>
                    </a:lnTo>
                    <a:lnTo>
                      <a:pt x="99" y="194"/>
                    </a:lnTo>
                    <a:lnTo>
                      <a:pt x="91" y="192"/>
                    </a:lnTo>
                    <a:lnTo>
                      <a:pt x="83" y="191"/>
                    </a:lnTo>
                    <a:lnTo>
                      <a:pt x="75" y="189"/>
                    </a:lnTo>
                    <a:lnTo>
                      <a:pt x="67" y="187"/>
                    </a:lnTo>
                    <a:lnTo>
                      <a:pt x="59" y="185"/>
                    </a:lnTo>
                    <a:lnTo>
                      <a:pt x="51" y="182"/>
                    </a:lnTo>
                    <a:lnTo>
                      <a:pt x="42" y="180"/>
                    </a:lnTo>
                    <a:lnTo>
                      <a:pt x="33" y="177"/>
                    </a:lnTo>
                    <a:lnTo>
                      <a:pt x="24" y="174"/>
                    </a:lnTo>
                    <a:lnTo>
                      <a:pt x="15" y="171"/>
                    </a:lnTo>
                    <a:lnTo>
                      <a:pt x="14" y="171"/>
                    </a:lnTo>
                    <a:lnTo>
                      <a:pt x="14" y="172"/>
                    </a:lnTo>
                    <a:lnTo>
                      <a:pt x="13" y="172"/>
                    </a:lnTo>
                    <a:lnTo>
                      <a:pt x="22" y="177"/>
                    </a:lnTo>
                    <a:lnTo>
                      <a:pt x="31" y="181"/>
                    </a:lnTo>
                    <a:lnTo>
                      <a:pt x="39" y="185"/>
                    </a:lnTo>
                    <a:lnTo>
                      <a:pt x="47" y="188"/>
                    </a:lnTo>
                    <a:lnTo>
                      <a:pt x="55" y="192"/>
                    </a:lnTo>
                    <a:lnTo>
                      <a:pt x="63" y="195"/>
                    </a:lnTo>
                    <a:lnTo>
                      <a:pt x="71" y="198"/>
                    </a:lnTo>
                    <a:lnTo>
                      <a:pt x="78" y="200"/>
                    </a:lnTo>
                    <a:lnTo>
                      <a:pt x="86" y="203"/>
                    </a:lnTo>
                    <a:lnTo>
                      <a:pt x="93" y="205"/>
                    </a:lnTo>
                    <a:lnTo>
                      <a:pt x="100" y="208"/>
                    </a:lnTo>
                    <a:lnTo>
                      <a:pt x="107" y="210"/>
                    </a:lnTo>
                    <a:lnTo>
                      <a:pt x="114" y="211"/>
                    </a:lnTo>
                    <a:lnTo>
                      <a:pt x="121" y="213"/>
                    </a:lnTo>
                    <a:lnTo>
                      <a:pt x="128" y="215"/>
                    </a:lnTo>
                    <a:lnTo>
                      <a:pt x="135" y="217"/>
                    </a:lnTo>
                    <a:lnTo>
                      <a:pt x="131" y="216"/>
                    </a:lnTo>
                    <a:lnTo>
                      <a:pt x="128" y="216"/>
                    </a:lnTo>
                    <a:lnTo>
                      <a:pt x="124" y="216"/>
                    </a:lnTo>
                    <a:lnTo>
                      <a:pt x="120" y="215"/>
                    </a:lnTo>
                    <a:lnTo>
                      <a:pt x="117" y="215"/>
                    </a:lnTo>
                    <a:lnTo>
                      <a:pt x="113" y="215"/>
                    </a:lnTo>
                    <a:lnTo>
                      <a:pt x="109" y="214"/>
                    </a:lnTo>
                    <a:lnTo>
                      <a:pt x="106" y="214"/>
                    </a:lnTo>
                    <a:lnTo>
                      <a:pt x="102" y="213"/>
                    </a:lnTo>
                    <a:lnTo>
                      <a:pt x="98" y="213"/>
                    </a:lnTo>
                    <a:lnTo>
                      <a:pt x="94" y="212"/>
                    </a:lnTo>
                    <a:lnTo>
                      <a:pt x="90" y="211"/>
                    </a:lnTo>
                    <a:lnTo>
                      <a:pt x="86" y="211"/>
                    </a:lnTo>
                    <a:lnTo>
                      <a:pt x="82" y="210"/>
                    </a:lnTo>
                    <a:lnTo>
                      <a:pt x="78" y="209"/>
                    </a:lnTo>
                    <a:lnTo>
                      <a:pt x="75" y="209"/>
                    </a:lnTo>
                    <a:lnTo>
                      <a:pt x="70" y="208"/>
                    </a:lnTo>
                    <a:lnTo>
                      <a:pt x="66" y="207"/>
                    </a:lnTo>
                    <a:lnTo>
                      <a:pt x="62" y="206"/>
                    </a:lnTo>
                    <a:lnTo>
                      <a:pt x="58" y="205"/>
                    </a:lnTo>
                    <a:lnTo>
                      <a:pt x="53" y="204"/>
                    </a:lnTo>
                    <a:lnTo>
                      <a:pt x="49" y="203"/>
                    </a:lnTo>
                    <a:lnTo>
                      <a:pt x="45" y="201"/>
                    </a:lnTo>
                    <a:lnTo>
                      <a:pt x="40" y="200"/>
                    </a:lnTo>
                    <a:lnTo>
                      <a:pt x="36" y="199"/>
                    </a:lnTo>
                    <a:lnTo>
                      <a:pt x="31" y="197"/>
                    </a:lnTo>
                    <a:lnTo>
                      <a:pt x="26" y="196"/>
                    </a:lnTo>
                    <a:lnTo>
                      <a:pt x="22" y="194"/>
                    </a:lnTo>
                    <a:lnTo>
                      <a:pt x="17" y="192"/>
                    </a:lnTo>
                    <a:lnTo>
                      <a:pt x="12" y="191"/>
                    </a:lnTo>
                    <a:lnTo>
                      <a:pt x="7" y="189"/>
                    </a:lnTo>
                    <a:lnTo>
                      <a:pt x="2" y="187"/>
                    </a:lnTo>
                    <a:lnTo>
                      <a:pt x="2" y="188"/>
                    </a:lnTo>
                    <a:lnTo>
                      <a:pt x="1" y="188"/>
                    </a:lnTo>
                    <a:lnTo>
                      <a:pt x="1" y="189"/>
                    </a:lnTo>
                    <a:lnTo>
                      <a:pt x="0" y="189"/>
                    </a:lnTo>
                    <a:lnTo>
                      <a:pt x="14" y="195"/>
                    </a:lnTo>
                    <a:lnTo>
                      <a:pt x="28" y="201"/>
                    </a:lnTo>
                    <a:lnTo>
                      <a:pt x="40" y="206"/>
                    </a:lnTo>
                    <a:lnTo>
                      <a:pt x="53" y="210"/>
                    </a:lnTo>
                    <a:lnTo>
                      <a:pt x="65" y="214"/>
                    </a:lnTo>
                    <a:lnTo>
                      <a:pt x="77" y="217"/>
                    </a:lnTo>
                    <a:lnTo>
                      <a:pt x="88" y="220"/>
                    </a:lnTo>
                    <a:lnTo>
                      <a:pt x="99" y="222"/>
                    </a:lnTo>
                    <a:lnTo>
                      <a:pt x="110" y="224"/>
                    </a:lnTo>
                    <a:lnTo>
                      <a:pt x="120" y="226"/>
                    </a:lnTo>
                    <a:lnTo>
                      <a:pt x="130" y="228"/>
                    </a:lnTo>
                    <a:lnTo>
                      <a:pt x="140" y="229"/>
                    </a:lnTo>
                    <a:lnTo>
                      <a:pt x="149" y="230"/>
                    </a:lnTo>
                    <a:lnTo>
                      <a:pt x="159" y="231"/>
                    </a:lnTo>
                    <a:lnTo>
                      <a:pt x="168" y="232"/>
                    </a:lnTo>
                    <a:lnTo>
                      <a:pt x="177" y="233"/>
                    </a:lnTo>
                    <a:lnTo>
                      <a:pt x="185" y="234"/>
                    </a:lnTo>
                    <a:lnTo>
                      <a:pt x="194" y="235"/>
                    </a:lnTo>
                    <a:lnTo>
                      <a:pt x="202" y="236"/>
                    </a:lnTo>
                    <a:lnTo>
                      <a:pt x="211" y="237"/>
                    </a:lnTo>
                    <a:lnTo>
                      <a:pt x="219" y="238"/>
                    </a:lnTo>
                    <a:lnTo>
                      <a:pt x="228" y="240"/>
                    </a:lnTo>
                    <a:lnTo>
                      <a:pt x="236" y="241"/>
                    </a:lnTo>
                    <a:lnTo>
                      <a:pt x="244" y="243"/>
                    </a:lnTo>
                    <a:lnTo>
                      <a:pt x="252" y="246"/>
                    </a:lnTo>
                    <a:lnTo>
                      <a:pt x="261" y="248"/>
                    </a:lnTo>
                    <a:lnTo>
                      <a:pt x="269" y="252"/>
                    </a:lnTo>
                    <a:lnTo>
                      <a:pt x="277" y="255"/>
                    </a:lnTo>
                    <a:lnTo>
                      <a:pt x="286" y="259"/>
                    </a:lnTo>
                    <a:lnTo>
                      <a:pt x="295" y="264"/>
                    </a:lnTo>
                    <a:lnTo>
                      <a:pt x="304" y="270"/>
                    </a:lnTo>
                    <a:lnTo>
                      <a:pt x="313" y="276"/>
                    </a:lnTo>
                    <a:lnTo>
                      <a:pt x="314" y="264"/>
                    </a:lnTo>
                    <a:lnTo>
                      <a:pt x="317" y="252"/>
                    </a:lnTo>
                    <a:lnTo>
                      <a:pt x="319" y="241"/>
                    </a:lnTo>
                    <a:lnTo>
                      <a:pt x="323" y="230"/>
                    </a:lnTo>
                    <a:lnTo>
                      <a:pt x="327" y="219"/>
                    </a:lnTo>
                    <a:lnTo>
                      <a:pt x="331" y="208"/>
                    </a:lnTo>
                    <a:lnTo>
                      <a:pt x="336" y="198"/>
                    </a:lnTo>
                    <a:lnTo>
                      <a:pt x="341" y="188"/>
                    </a:lnTo>
                    <a:lnTo>
                      <a:pt x="348" y="178"/>
                    </a:lnTo>
                    <a:lnTo>
                      <a:pt x="354" y="168"/>
                    </a:lnTo>
                    <a:lnTo>
                      <a:pt x="361" y="159"/>
                    </a:lnTo>
                    <a:lnTo>
                      <a:pt x="369" y="150"/>
                    </a:lnTo>
                    <a:lnTo>
                      <a:pt x="377" y="141"/>
                    </a:lnTo>
                    <a:lnTo>
                      <a:pt x="386" y="133"/>
                    </a:lnTo>
                    <a:lnTo>
                      <a:pt x="396" y="125"/>
                    </a:lnTo>
                    <a:lnTo>
                      <a:pt x="405" y="117"/>
                    </a:lnTo>
                    <a:lnTo>
                      <a:pt x="397" y="109"/>
                    </a:lnTo>
                    <a:lnTo>
                      <a:pt x="389" y="102"/>
                    </a:lnTo>
                    <a:lnTo>
                      <a:pt x="380" y="96"/>
                    </a:lnTo>
                    <a:lnTo>
                      <a:pt x="372" y="91"/>
                    </a:lnTo>
                    <a:lnTo>
                      <a:pt x="364" y="86"/>
                    </a:lnTo>
                    <a:lnTo>
                      <a:pt x="355" y="82"/>
                    </a:lnTo>
                    <a:lnTo>
                      <a:pt x="347" y="78"/>
                    </a:lnTo>
                    <a:lnTo>
                      <a:pt x="338" y="75"/>
                    </a:lnTo>
                    <a:lnTo>
                      <a:pt x="330" y="72"/>
                    </a:lnTo>
                    <a:lnTo>
                      <a:pt x="321" y="70"/>
                    </a:lnTo>
                    <a:lnTo>
                      <a:pt x="313" y="68"/>
                    </a:lnTo>
                    <a:lnTo>
                      <a:pt x="304" y="66"/>
                    </a:lnTo>
                    <a:lnTo>
                      <a:pt x="296" y="64"/>
                    </a:lnTo>
                    <a:lnTo>
                      <a:pt x="287" y="63"/>
                    </a:lnTo>
                    <a:lnTo>
                      <a:pt x="278" y="62"/>
                    </a:lnTo>
                    <a:lnTo>
                      <a:pt x="269" y="60"/>
                    </a:lnTo>
                    <a:lnTo>
                      <a:pt x="260" y="59"/>
                    </a:lnTo>
                    <a:lnTo>
                      <a:pt x="251" y="58"/>
                    </a:lnTo>
                    <a:lnTo>
                      <a:pt x="242" y="56"/>
                    </a:lnTo>
                    <a:lnTo>
                      <a:pt x="233" y="54"/>
                    </a:lnTo>
                    <a:lnTo>
                      <a:pt x="223" y="52"/>
                    </a:lnTo>
                    <a:lnTo>
                      <a:pt x="214" y="50"/>
                    </a:lnTo>
                    <a:lnTo>
                      <a:pt x="204" y="48"/>
                    </a:lnTo>
                    <a:lnTo>
                      <a:pt x="194" y="45"/>
                    </a:lnTo>
                    <a:lnTo>
                      <a:pt x="185" y="41"/>
                    </a:lnTo>
                    <a:lnTo>
                      <a:pt x="174" y="37"/>
                    </a:lnTo>
                    <a:lnTo>
                      <a:pt x="164" y="33"/>
                    </a:lnTo>
                    <a:lnTo>
                      <a:pt x="154" y="28"/>
                    </a:lnTo>
                    <a:lnTo>
                      <a:pt x="143" y="22"/>
                    </a:lnTo>
                    <a:lnTo>
                      <a:pt x="132" y="15"/>
                    </a:lnTo>
                    <a:lnTo>
                      <a:pt x="121" y="8"/>
                    </a:lnTo>
                    <a:lnTo>
                      <a:pt x="110" y="0"/>
                    </a:lnTo>
                    <a:close/>
                  </a:path>
                </a:pathLst>
              </a:custGeom>
              <a:solidFill>
                <a:srgbClr val="3FFF9E"/>
              </a:solidFill>
              <a:ln w="9525">
                <a:noFill/>
                <a:round/>
                <a:headEnd/>
                <a:tailEnd/>
              </a:ln>
            </p:spPr>
            <p:txBody>
              <a:bodyPr/>
              <a:lstStyle/>
              <a:p>
                <a:endParaRPr lang="en-US"/>
              </a:p>
            </p:txBody>
          </p:sp>
          <p:sp>
            <p:nvSpPr>
              <p:cNvPr id="40087" name="Freeform 333"/>
              <p:cNvSpPr>
                <a:spLocks/>
              </p:cNvSpPr>
              <p:nvPr/>
            </p:nvSpPr>
            <p:spPr bwMode="auto">
              <a:xfrm>
                <a:off x="2867" y="3226"/>
                <a:ext cx="259" cy="193"/>
              </a:xfrm>
              <a:custGeom>
                <a:avLst/>
                <a:gdLst>
                  <a:gd name="T0" fmla="*/ 92 w 259"/>
                  <a:gd name="T1" fmla="*/ 189 h 193"/>
                  <a:gd name="T2" fmla="*/ 99 w 259"/>
                  <a:gd name="T3" fmla="*/ 190 h 193"/>
                  <a:gd name="T4" fmla="*/ 118 w 259"/>
                  <a:gd name="T5" fmla="*/ 173 h 193"/>
                  <a:gd name="T6" fmla="*/ 130 w 259"/>
                  <a:gd name="T7" fmla="*/ 193 h 193"/>
                  <a:gd name="T8" fmla="*/ 140 w 259"/>
                  <a:gd name="T9" fmla="*/ 193 h 193"/>
                  <a:gd name="T10" fmla="*/ 150 w 259"/>
                  <a:gd name="T11" fmla="*/ 192 h 193"/>
                  <a:gd name="T12" fmla="*/ 159 w 259"/>
                  <a:gd name="T13" fmla="*/ 171 h 193"/>
                  <a:gd name="T14" fmla="*/ 179 w 259"/>
                  <a:gd name="T15" fmla="*/ 186 h 193"/>
                  <a:gd name="T16" fmla="*/ 189 w 259"/>
                  <a:gd name="T17" fmla="*/ 182 h 193"/>
                  <a:gd name="T18" fmla="*/ 198 w 259"/>
                  <a:gd name="T19" fmla="*/ 179 h 193"/>
                  <a:gd name="T20" fmla="*/ 195 w 259"/>
                  <a:gd name="T21" fmla="*/ 157 h 193"/>
                  <a:gd name="T22" fmla="*/ 221 w 259"/>
                  <a:gd name="T23" fmla="*/ 165 h 193"/>
                  <a:gd name="T24" fmla="*/ 228 w 259"/>
                  <a:gd name="T25" fmla="*/ 159 h 193"/>
                  <a:gd name="T26" fmla="*/ 235 w 259"/>
                  <a:gd name="T27" fmla="*/ 153 h 193"/>
                  <a:gd name="T28" fmla="*/ 223 w 259"/>
                  <a:gd name="T29" fmla="*/ 131 h 193"/>
                  <a:gd name="T30" fmla="*/ 252 w 259"/>
                  <a:gd name="T31" fmla="*/ 129 h 193"/>
                  <a:gd name="T32" fmla="*/ 255 w 259"/>
                  <a:gd name="T33" fmla="*/ 121 h 193"/>
                  <a:gd name="T34" fmla="*/ 234 w 259"/>
                  <a:gd name="T35" fmla="*/ 104 h 193"/>
                  <a:gd name="T36" fmla="*/ 259 w 259"/>
                  <a:gd name="T37" fmla="*/ 90 h 193"/>
                  <a:gd name="T38" fmla="*/ 232 w 259"/>
                  <a:gd name="T39" fmla="*/ 78 h 193"/>
                  <a:gd name="T40" fmla="*/ 250 w 259"/>
                  <a:gd name="T41" fmla="*/ 60 h 193"/>
                  <a:gd name="T42" fmla="*/ 245 w 259"/>
                  <a:gd name="T43" fmla="*/ 53 h 193"/>
                  <a:gd name="T44" fmla="*/ 217 w 259"/>
                  <a:gd name="T45" fmla="*/ 52 h 193"/>
                  <a:gd name="T46" fmla="*/ 224 w 259"/>
                  <a:gd name="T47" fmla="*/ 31 h 193"/>
                  <a:gd name="T48" fmla="*/ 216 w 259"/>
                  <a:gd name="T49" fmla="*/ 25 h 193"/>
                  <a:gd name="T50" fmla="*/ 208 w 259"/>
                  <a:gd name="T51" fmla="*/ 20 h 193"/>
                  <a:gd name="T52" fmla="*/ 184 w 259"/>
                  <a:gd name="T53" fmla="*/ 29 h 193"/>
                  <a:gd name="T54" fmla="*/ 183 w 259"/>
                  <a:gd name="T55" fmla="*/ 9 h 193"/>
                  <a:gd name="T56" fmla="*/ 173 w 259"/>
                  <a:gd name="T57" fmla="*/ 6 h 193"/>
                  <a:gd name="T58" fmla="*/ 163 w 259"/>
                  <a:gd name="T59" fmla="*/ 4 h 193"/>
                  <a:gd name="T60" fmla="*/ 145 w 259"/>
                  <a:gd name="T61" fmla="*/ 19 h 193"/>
                  <a:gd name="T62" fmla="*/ 134 w 259"/>
                  <a:gd name="T63" fmla="*/ 0 h 193"/>
                  <a:gd name="T64" fmla="*/ 123 w 259"/>
                  <a:gd name="T65" fmla="*/ 1 h 193"/>
                  <a:gd name="T66" fmla="*/ 113 w 259"/>
                  <a:gd name="T67" fmla="*/ 1 h 193"/>
                  <a:gd name="T68" fmla="*/ 104 w 259"/>
                  <a:gd name="T69" fmla="*/ 20 h 193"/>
                  <a:gd name="T70" fmla="*/ 84 w 259"/>
                  <a:gd name="T71" fmla="*/ 7 h 193"/>
                  <a:gd name="T72" fmla="*/ 74 w 259"/>
                  <a:gd name="T73" fmla="*/ 10 h 193"/>
                  <a:gd name="T74" fmla="*/ 65 w 259"/>
                  <a:gd name="T75" fmla="*/ 13 h 193"/>
                  <a:gd name="T76" fmla="*/ 67 w 259"/>
                  <a:gd name="T77" fmla="*/ 34 h 193"/>
                  <a:gd name="T78" fmla="*/ 41 w 259"/>
                  <a:gd name="T79" fmla="*/ 27 h 193"/>
                  <a:gd name="T80" fmla="*/ 33 w 259"/>
                  <a:gd name="T81" fmla="*/ 32 h 193"/>
                  <a:gd name="T82" fmla="*/ 27 w 259"/>
                  <a:gd name="T83" fmla="*/ 38 h 193"/>
                  <a:gd name="T84" fmla="*/ 39 w 259"/>
                  <a:gd name="T85" fmla="*/ 56 h 193"/>
                  <a:gd name="T86" fmla="*/ 11 w 259"/>
                  <a:gd name="T87" fmla="*/ 58 h 193"/>
                  <a:gd name="T88" fmla="*/ 7 w 259"/>
                  <a:gd name="T89" fmla="*/ 66 h 193"/>
                  <a:gd name="T90" fmla="*/ 4 w 259"/>
                  <a:gd name="T91" fmla="*/ 72 h 193"/>
                  <a:gd name="T92" fmla="*/ 25 w 259"/>
                  <a:gd name="T93" fmla="*/ 90 h 193"/>
                  <a:gd name="T94" fmla="*/ 0 w 259"/>
                  <a:gd name="T95" fmla="*/ 105 h 193"/>
                  <a:gd name="T96" fmla="*/ 28 w 259"/>
                  <a:gd name="T97" fmla="*/ 117 h 193"/>
                  <a:gd name="T98" fmla="*/ 11 w 259"/>
                  <a:gd name="T99" fmla="*/ 136 h 193"/>
                  <a:gd name="T100" fmla="*/ 15 w 259"/>
                  <a:gd name="T101" fmla="*/ 142 h 193"/>
                  <a:gd name="T102" fmla="*/ 44 w 259"/>
                  <a:gd name="T103" fmla="*/ 142 h 193"/>
                  <a:gd name="T104" fmla="*/ 49 w 259"/>
                  <a:gd name="T105" fmla="*/ 146 h 193"/>
                  <a:gd name="T106" fmla="*/ 41 w 259"/>
                  <a:gd name="T107" fmla="*/ 167 h 193"/>
                  <a:gd name="T108" fmla="*/ 48 w 259"/>
                  <a:gd name="T109" fmla="*/ 171 h 193"/>
                  <a:gd name="T110" fmla="*/ 75 w 259"/>
                  <a:gd name="T111" fmla="*/ 163 h 193"/>
                  <a:gd name="T112" fmla="*/ 81 w 259"/>
                  <a:gd name="T113" fmla="*/ 165 h 193"/>
                  <a:gd name="T114" fmla="*/ 84 w 259"/>
                  <a:gd name="T115" fmla="*/ 187 h 19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59"/>
                  <a:gd name="T175" fmla="*/ 0 h 193"/>
                  <a:gd name="T176" fmla="*/ 259 w 259"/>
                  <a:gd name="T177" fmla="*/ 193 h 19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59" h="193">
                    <a:moveTo>
                      <a:pt x="88" y="188"/>
                    </a:moveTo>
                    <a:lnTo>
                      <a:pt x="89" y="188"/>
                    </a:lnTo>
                    <a:lnTo>
                      <a:pt x="90" y="188"/>
                    </a:lnTo>
                    <a:lnTo>
                      <a:pt x="91" y="189"/>
                    </a:lnTo>
                    <a:lnTo>
                      <a:pt x="92" y="189"/>
                    </a:lnTo>
                    <a:lnTo>
                      <a:pt x="93" y="189"/>
                    </a:lnTo>
                    <a:lnTo>
                      <a:pt x="94" y="189"/>
                    </a:lnTo>
                    <a:lnTo>
                      <a:pt x="96" y="189"/>
                    </a:lnTo>
                    <a:lnTo>
                      <a:pt x="97" y="190"/>
                    </a:lnTo>
                    <a:lnTo>
                      <a:pt x="99" y="190"/>
                    </a:lnTo>
                    <a:lnTo>
                      <a:pt x="113" y="173"/>
                    </a:lnTo>
                    <a:lnTo>
                      <a:pt x="114" y="173"/>
                    </a:lnTo>
                    <a:lnTo>
                      <a:pt x="115" y="173"/>
                    </a:lnTo>
                    <a:lnTo>
                      <a:pt x="116" y="173"/>
                    </a:lnTo>
                    <a:lnTo>
                      <a:pt x="118" y="173"/>
                    </a:lnTo>
                    <a:lnTo>
                      <a:pt x="119" y="173"/>
                    </a:lnTo>
                    <a:lnTo>
                      <a:pt x="120" y="174"/>
                    </a:lnTo>
                    <a:lnTo>
                      <a:pt x="122" y="174"/>
                    </a:lnTo>
                    <a:lnTo>
                      <a:pt x="123" y="174"/>
                    </a:lnTo>
                    <a:lnTo>
                      <a:pt x="130" y="193"/>
                    </a:lnTo>
                    <a:lnTo>
                      <a:pt x="132" y="193"/>
                    </a:lnTo>
                    <a:lnTo>
                      <a:pt x="134" y="193"/>
                    </a:lnTo>
                    <a:lnTo>
                      <a:pt x="136" y="193"/>
                    </a:lnTo>
                    <a:lnTo>
                      <a:pt x="138" y="193"/>
                    </a:lnTo>
                    <a:lnTo>
                      <a:pt x="140" y="193"/>
                    </a:lnTo>
                    <a:lnTo>
                      <a:pt x="142" y="192"/>
                    </a:lnTo>
                    <a:lnTo>
                      <a:pt x="144" y="192"/>
                    </a:lnTo>
                    <a:lnTo>
                      <a:pt x="146" y="192"/>
                    </a:lnTo>
                    <a:lnTo>
                      <a:pt x="148" y="192"/>
                    </a:lnTo>
                    <a:lnTo>
                      <a:pt x="150" y="192"/>
                    </a:lnTo>
                    <a:lnTo>
                      <a:pt x="154" y="172"/>
                    </a:lnTo>
                    <a:lnTo>
                      <a:pt x="155" y="171"/>
                    </a:lnTo>
                    <a:lnTo>
                      <a:pt x="156" y="171"/>
                    </a:lnTo>
                    <a:lnTo>
                      <a:pt x="157" y="171"/>
                    </a:lnTo>
                    <a:lnTo>
                      <a:pt x="159" y="171"/>
                    </a:lnTo>
                    <a:lnTo>
                      <a:pt x="160" y="171"/>
                    </a:lnTo>
                    <a:lnTo>
                      <a:pt x="161" y="170"/>
                    </a:lnTo>
                    <a:lnTo>
                      <a:pt x="162" y="170"/>
                    </a:lnTo>
                    <a:lnTo>
                      <a:pt x="163" y="170"/>
                    </a:lnTo>
                    <a:lnTo>
                      <a:pt x="179" y="186"/>
                    </a:lnTo>
                    <a:lnTo>
                      <a:pt x="182" y="185"/>
                    </a:lnTo>
                    <a:lnTo>
                      <a:pt x="184" y="184"/>
                    </a:lnTo>
                    <a:lnTo>
                      <a:pt x="185" y="184"/>
                    </a:lnTo>
                    <a:lnTo>
                      <a:pt x="187" y="183"/>
                    </a:lnTo>
                    <a:lnTo>
                      <a:pt x="189" y="182"/>
                    </a:lnTo>
                    <a:lnTo>
                      <a:pt x="191" y="182"/>
                    </a:lnTo>
                    <a:lnTo>
                      <a:pt x="192" y="181"/>
                    </a:lnTo>
                    <a:lnTo>
                      <a:pt x="194" y="180"/>
                    </a:lnTo>
                    <a:lnTo>
                      <a:pt x="196" y="180"/>
                    </a:lnTo>
                    <a:lnTo>
                      <a:pt x="198" y="179"/>
                    </a:lnTo>
                    <a:lnTo>
                      <a:pt x="191" y="159"/>
                    </a:lnTo>
                    <a:lnTo>
                      <a:pt x="192" y="159"/>
                    </a:lnTo>
                    <a:lnTo>
                      <a:pt x="193" y="158"/>
                    </a:lnTo>
                    <a:lnTo>
                      <a:pt x="194" y="158"/>
                    </a:lnTo>
                    <a:lnTo>
                      <a:pt x="195" y="157"/>
                    </a:lnTo>
                    <a:lnTo>
                      <a:pt x="196" y="156"/>
                    </a:lnTo>
                    <a:lnTo>
                      <a:pt x="197" y="156"/>
                    </a:lnTo>
                    <a:lnTo>
                      <a:pt x="198" y="155"/>
                    </a:lnTo>
                    <a:lnTo>
                      <a:pt x="221" y="165"/>
                    </a:lnTo>
                    <a:lnTo>
                      <a:pt x="223" y="163"/>
                    </a:lnTo>
                    <a:lnTo>
                      <a:pt x="225" y="162"/>
                    </a:lnTo>
                    <a:lnTo>
                      <a:pt x="226" y="161"/>
                    </a:lnTo>
                    <a:lnTo>
                      <a:pt x="227" y="160"/>
                    </a:lnTo>
                    <a:lnTo>
                      <a:pt x="228" y="159"/>
                    </a:lnTo>
                    <a:lnTo>
                      <a:pt x="230" y="158"/>
                    </a:lnTo>
                    <a:lnTo>
                      <a:pt x="231" y="157"/>
                    </a:lnTo>
                    <a:lnTo>
                      <a:pt x="232" y="156"/>
                    </a:lnTo>
                    <a:lnTo>
                      <a:pt x="234" y="154"/>
                    </a:lnTo>
                    <a:lnTo>
                      <a:pt x="235" y="153"/>
                    </a:lnTo>
                    <a:lnTo>
                      <a:pt x="219" y="137"/>
                    </a:lnTo>
                    <a:lnTo>
                      <a:pt x="220" y="136"/>
                    </a:lnTo>
                    <a:lnTo>
                      <a:pt x="221" y="134"/>
                    </a:lnTo>
                    <a:lnTo>
                      <a:pt x="222" y="133"/>
                    </a:lnTo>
                    <a:lnTo>
                      <a:pt x="223" y="131"/>
                    </a:lnTo>
                    <a:lnTo>
                      <a:pt x="249" y="134"/>
                    </a:lnTo>
                    <a:lnTo>
                      <a:pt x="250" y="132"/>
                    </a:lnTo>
                    <a:lnTo>
                      <a:pt x="251" y="131"/>
                    </a:lnTo>
                    <a:lnTo>
                      <a:pt x="252" y="130"/>
                    </a:lnTo>
                    <a:lnTo>
                      <a:pt x="252" y="129"/>
                    </a:lnTo>
                    <a:lnTo>
                      <a:pt x="253" y="128"/>
                    </a:lnTo>
                    <a:lnTo>
                      <a:pt x="253" y="126"/>
                    </a:lnTo>
                    <a:lnTo>
                      <a:pt x="254" y="124"/>
                    </a:lnTo>
                    <a:lnTo>
                      <a:pt x="255" y="123"/>
                    </a:lnTo>
                    <a:lnTo>
                      <a:pt x="255" y="121"/>
                    </a:lnTo>
                    <a:lnTo>
                      <a:pt x="256" y="119"/>
                    </a:lnTo>
                    <a:lnTo>
                      <a:pt x="233" y="109"/>
                    </a:lnTo>
                    <a:lnTo>
                      <a:pt x="234" y="108"/>
                    </a:lnTo>
                    <a:lnTo>
                      <a:pt x="234" y="106"/>
                    </a:lnTo>
                    <a:lnTo>
                      <a:pt x="234" y="104"/>
                    </a:lnTo>
                    <a:lnTo>
                      <a:pt x="234" y="103"/>
                    </a:lnTo>
                    <a:lnTo>
                      <a:pt x="259" y="98"/>
                    </a:lnTo>
                    <a:lnTo>
                      <a:pt x="259" y="96"/>
                    </a:lnTo>
                    <a:lnTo>
                      <a:pt x="259" y="93"/>
                    </a:lnTo>
                    <a:lnTo>
                      <a:pt x="259" y="90"/>
                    </a:lnTo>
                    <a:lnTo>
                      <a:pt x="259" y="87"/>
                    </a:lnTo>
                    <a:lnTo>
                      <a:pt x="258" y="84"/>
                    </a:lnTo>
                    <a:lnTo>
                      <a:pt x="258" y="82"/>
                    </a:lnTo>
                    <a:lnTo>
                      <a:pt x="232" y="80"/>
                    </a:lnTo>
                    <a:lnTo>
                      <a:pt x="232" y="78"/>
                    </a:lnTo>
                    <a:lnTo>
                      <a:pt x="231" y="76"/>
                    </a:lnTo>
                    <a:lnTo>
                      <a:pt x="231" y="75"/>
                    </a:lnTo>
                    <a:lnTo>
                      <a:pt x="230" y="73"/>
                    </a:lnTo>
                    <a:lnTo>
                      <a:pt x="251" y="62"/>
                    </a:lnTo>
                    <a:lnTo>
                      <a:pt x="250" y="60"/>
                    </a:lnTo>
                    <a:lnTo>
                      <a:pt x="249" y="58"/>
                    </a:lnTo>
                    <a:lnTo>
                      <a:pt x="248" y="57"/>
                    </a:lnTo>
                    <a:lnTo>
                      <a:pt x="247" y="56"/>
                    </a:lnTo>
                    <a:lnTo>
                      <a:pt x="246" y="54"/>
                    </a:lnTo>
                    <a:lnTo>
                      <a:pt x="245" y="53"/>
                    </a:lnTo>
                    <a:lnTo>
                      <a:pt x="244" y="52"/>
                    </a:lnTo>
                    <a:lnTo>
                      <a:pt x="243" y="50"/>
                    </a:lnTo>
                    <a:lnTo>
                      <a:pt x="242" y="49"/>
                    </a:lnTo>
                    <a:lnTo>
                      <a:pt x="241" y="47"/>
                    </a:lnTo>
                    <a:lnTo>
                      <a:pt x="217" y="52"/>
                    </a:lnTo>
                    <a:lnTo>
                      <a:pt x="215" y="51"/>
                    </a:lnTo>
                    <a:lnTo>
                      <a:pt x="214" y="49"/>
                    </a:lnTo>
                    <a:lnTo>
                      <a:pt x="212" y="48"/>
                    </a:lnTo>
                    <a:lnTo>
                      <a:pt x="211" y="46"/>
                    </a:lnTo>
                    <a:lnTo>
                      <a:pt x="224" y="31"/>
                    </a:lnTo>
                    <a:lnTo>
                      <a:pt x="222" y="29"/>
                    </a:lnTo>
                    <a:lnTo>
                      <a:pt x="220" y="28"/>
                    </a:lnTo>
                    <a:lnTo>
                      <a:pt x="219" y="27"/>
                    </a:lnTo>
                    <a:lnTo>
                      <a:pt x="218" y="26"/>
                    </a:lnTo>
                    <a:lnTo>
                      <a:pt x="216" y="25"/>
                    </a:lnTo>
                    <a:lnTo>
                      <a:pt x="214" y="24"/>
                    </a:lnTo>
                    <a:lnTo>
                      <a:pt x="213" y="23"/>
                    </a:lnTo>
                    <a:lnTo>
                      <a:pt x="211" y="22"/>
                    </a:lnTo>
                    <a:lnTo>
                      <a:pt x="210" y="21"/>
                    </a:lnTo>
                    <a:lnTo>
                      <a:pt x="208" y="20"/>
                    </a:lnTo>
                    <a:lnTo>
                      <a:pt x="188" y="31"/>
                    </a:lnTo>
                    <a:lnTo>
                      <a:pt x="187" y="31"/>
                    </a:lnTo>
                    <a:lnTo>
                      <a:pt x="186" y="30"/>
                    </a:lnTo>
                    <a:lnTo>
                      <a:pt x="185" y="30"/>
                    </a:lnTo>
                    <a:lnTo>
                      <a:pt x="184" y="29"/>
                    </a:lnTo>
                    <a:lnTo>
                      <a:pt x="183" y="29"/>
                    </a:lnTo>
                    <a:lnTo>
                      <a:pt x="182" y="28"/>
                    </a:lnTo>
                    <a:lnTo>
                      <a:pt x="180" y="28"/>
                    </a:lnTo>
                    <a:lnTo>
                      <a:pt x="179" y="27"/>
                    </a:lnTo>
                    <a:lnTo>
                      <a:pt x="183" y="9"/>
                    </a:lnTo>
                    <a:lnTo>
                      <a:pt x="180" y="8"/>
                    </a:lnTo>
                    <a:lnTo>
                      <a:pt x="178" y="8"/>
                    </a:lnTo>
                    <a:lnTo>
                      <a:pt x="176" y="7"/>
                    </a:lnTo>
                    <a:lnTo>
                      <a:pt x="174" y="6"/>
                    </a:lnTo>
                    <a:lnTo>
                      <a:pt x="173" y="6"/>
                    </a:lnTo>
                    <a:lnTo>
                      <a:pt x="171" y="5"/>
                    </a:lnTo>
                    <a:lnTo>
                      <a:pt x="169" y="5"/>
                    </a:lnTo>
                    <a:lnTo>
                      <a:pt x="167" y="5"/>
                    </a:lnTo>
                    <a:lnTo>
                      <a:pt x="165" y="4"/>
                    </a:lnTo>
                    <a:lnTo>
                      <a:pt x="163" y="4"/>
                    </a:lnTo>
                    <a:lnTo>
                      <a:pt x="150" y="20"/>
                    </a:lnTo>
                    <a:lnTo>
                      <a:pt x="149" y="19"/>
                    </a:lnTo>
                    <a:lnTo>
                      <a:pt x="148" y="19"/>
                    </a:lnTo>
                    <a:lnTo>
                      <a:pt x="147" y="19"/>
                    </a:lnTo>
                    <a:lnTo>
                      <a:pt x="145" y="19"/>
                    </a:lnTo>
                    <a:lnTo>
                      <a:pt x="144" y="19"/>
                    </a:lnTo>
                    <a:lnTo>
                      <a:pt x="143" y="19"/>
                    </a:lnTo>
                    <a:lnTo>
                      <a:pt x="141" y="19"/>
                    </a:lnTo>
                    <a:lnTo>
                      <a:pt x="140" y="18"/>
                    </a:lnTo>
                    <a:lnTo>
                      <a:pt x="134" y="0"/>
                    </a:lnTo>
                    <a:lnTo>
                      <a:pt x="131" y="0"/>
                    </a:lnTo>
                    <a:lnTo>
                      <a:pt x="129" y="0"/>
                    </a:lnTo>
                    <a:lnTo>
                      <a:pt x="127" y="0"/>
                    </a:lnTo>
                    <a:lnTo>
                      <a:pt x="125" y="0"/>
                    </a:lnTo>
                    <a:lnTo>
                      <a:pt x="123" y="1"/>
                    </a:lnTo>
                    <a:lnTo>
                      <a:pt x="121" y="1"/>
                    </a:lnTo>
                    <a:lnTo>
                      <a:pt x="119" y="1"/>
                    </a:lnTo>
                    <a:lnTo>
                      <a:pt x="117" y="1"/>
                    </a:lnTo>
                    <a:lnTo>
                      <a:pt x="115" y="1"/>
                    </a:lnTo>
                    <a:lnTo>
                      <a:pt x="113" y="1"/>
                    </a:lnTo>
                    <a:lnTo>
                      <a:pt x="109" y="19"/>
                    </a:lnTo>
                    <a:lnTo>
                      <a:pt x="108" y="20"/>
                    </a:lnTo>
                    <a:lnTo>
                      <a:pt x="107" y="20"/>
                    </a:lnTo>
                    <a:lnTo>
                      <a:pt x="105" y="20"/>
                    </a:lnTo>
                    <a:lnTo>
                      <a:pt x="104" y="20"/>
                    </a:lnTo>
                    <a:lnTo>
                      <a:pt x="103" y="20"/>
                    </a:lnTo>
                    <a:lnTo>
                      <a:pt x="101" y="21"/>
                    </a:lnTo>
                    <a:lnTo>
                      <a:pt x="100" y="21"/>
                    </a:lnTo>
                    <a:lnTo>
                      <a:pt x="99" y="21"/>
                    </a:lnTo>
                    <a:lnTo>
                      <a:pt x="84" y="7"/>
                    </a:lnTo>
                    <a:lnTo>
                      <a:pt x="81" y="8"/>
                    </a:lnTo>
                    <a:lnTo>
                      <a:pt x="79" y="8"/>
                    </a:lnTo>
                    <a:lnTo>
                      <a:pt x="78" y="9"/>
                    </a:lnTo>
                    <a:lnTo>
                      <a:pt x="76" y="9"/>
                    </a:lnTo>
                    <a:lnTo>
                      <a:pt x="74" y="10"/>
                    </a:lnTo>
                    <a:lnTo>
                      <a:pt x="72" y="10"/>
                    </a:lnTo>
                    <a:lnTo>
                      <a:pt x="71" y="11"/>
                    </a:lnTo>
                    <a:lnTo>
                      <a:pt x="69" y="12"/>
                    </a:lnTo>
                    <a:lnTo>
                      <a:pt x="67" y="12"/>
                    </a:lnTo>
                    <a:lnTo>
                      <a:pt x="65" y="13"/>
                    </a:lnTo>
                    <a:lnTo>
                      <a:pt x="71" y="31"/>
                    </a:lnTo>
                    <a:lnTo>
                      <a:pt x="70" y="32"/>
                    </a:lnTo>
                    <a:lnTo>
                      <a:pt x="69" y="32"/>
                    </a:lnTo>
                    <a:lnTo>
                      <a:pt x="68" y="33"/>
                    </a:lnTo>
                    <a:lnTo>
                      <a:pt x="67" y="34"/>
                    </a:lnTo>
                    <a:lnTo>
                      <a:pt x="66" y="34"/>
                    </a:lnTo>
                    <a:lnTo>
                      <a:pt x="64" y="35"/>
                    </a:lnTo>
                    <a:lnTo>
                      <a:pt x="63" y="35"/>
                    </a:lnTo>
                    <a:lnTo>
                      <a:pt x="62" y="36"/>
                    </a:lnTo>
                    <a:lnTo>
                      <a:pt x="41" y="27"/>
                    </a:lnTo>
                    <a:lnTo>
                      <a:pt x="39" y="28"/>
                    </a:lnTo>
                    <a:lnTo>
                      <a:pt x="37" y="29"/>
                    </a:lnTo>
                    <a:lnTo>
                      <a:pt x="36" y="30"/>
                    </a:lnTo>
                    <a:lnTo>
                      <a:pt x="34" y="31"/>
                    </a:lnTo>
                    <a:lnTo>
                      <a:pt x="33" y="32"/>
                    </a:lnTo>
                    <a:lnTo>
                      <a:pt x="32" y="33"/>
                    </a:lnTo>
                    <a:lnTo>
                      <a:pt x="31" y="34"/>
                    </a:lnTo>
                    <a:lnTo>
                      <a:pt x="30" y="35"/>
                    </a:lnTo>
                    <a:lnTo>
                      <a:pt x="28" y="37"/>
                    </a:lnTo>
                    <a:lnTo>
                      <a:pt x="27" y="38"/>
                    </a:lnTo>
                    <a:lnTo>
                      <a:pt x="42" y="53"/>
                    </a:lnTo>
                    <a:lnTo>
                      <a:pt x="41" y="54"/>
                    </a:lnTo>
                    <a:lnTo>
                      <a:pt x="40" y="54"/>
                    </a:lnTo>
                    <a:lnTo>
                      <a:pt x="40" y="55"/>
                    </a:lnTo>
                    <a:lnTo>
                      <a:pt x="39" y="56"/>
                    </a:lnTo>
                    <a:lnTo>
                      <a:pt x="38" y="57"/>
                    </a:lnTo>
                    <a:lnTo>
                      <a:pt x="37" y="58"/>
                    </a:lnTo>
                    <a:lnTo>
                      <a:pt x="37" y="59"/>
                    </a:lnTo>
                    <a:lnTo>
                      <a:pt x="36" y="60"/>
                    </a:lnTo>
                    <a:lnTo>
                      <a:pt x="11" y="58"/>
                    </a:lnTo>
                    <a:lnTo>
                      <a:pt x="10" y="60"/>
                    </a:lnTo>
                    <a:lnTo>
                      <a:pt x="9" y="61"/>
                    </a:lnTo>
                    <a:lnTo>
                      <a:pt x="8" y="63"/>
                    </a:lnTo>
                    <a:lnTo>
                      <a:pt x="7" y="64"/>
                    </a:lnTo>
                    <a:lnTo>
                      <a:pt x="7" y="66"/>
                    </a:lnTo>
                    <a:lnTo>
                      <a:pt x="6" y="67"/>
                    </a:lnTo>
                    <a:lnTo>
                      <a:pt x="6" y="68"/>
                    </a:lnTo>
                    <a:lnTo>
                      <a:pt x="5" y="69"/>
                    </a:lnTo>
                    <a:lnTo>
                      <a:pt x="5" y="70"/>
                    </a:lnTo>
                    <a:lnTo>
                      <a:pt x="4" y="72"/>
                    </a:lnTo>
                    <a:lnTo>
                      <a:pt x="26" y="81"/>
                    </a:lnTo>
                    <a:lnTo>
                      <a:pt x="26" y="83"/>
                    </a:lnTo>
                    <a:lnTo>
                      <a:pt x="25" y="86"/>
                    </a:lnTo>
                    <a:lnTo>
                      <a:pt x="25" y="88"/>
                    </a:lnTo>
                    <a:lnTo>
                      <a:pt x="25" y="90"/>
                    </a:lnTo>
                    <a:lnTo>
                      <a:pt x="0" y="95"/>
                    </a:lnTo>
                    <a:lnTo>
                      <a:pt x="0" y="97"/>
                    </a:lnTo>
                    <a:lnTo>
                      <a:pt x="0" y="100"/>
                    </a:lnTo>
                    <a:lnTo>
                      <a:pt x="0" y="102"/>
                    </a:lnTo>
                    <a:lnTo>
                      <a:pt x="0" y="105"/>
                    </a:lnTo>
                    <a:lnTo>
                      <a:pt x="1" y="108"/>
                    </a:lnTo>
                    <a:lnTo>
                      <a:pt x="1" y="110"/>
                    </a:lnTo>
                    <a:lnTo>
                      <a:pt x="27" y="112"/>
                    </a:lnTo>
                    <a:lnTo>
                      <a:pt x="27" y="115"/>
                    </a:lnTo>
                    <a:lnTo>
                      <a:pt x="28" y="117"/>
                    </a:lnTo>
                    <a:lnTo>
                      <a:pt x="29" y="119"/>
                    </a:lnTo>
                    <a:lnTo>
                      <a:pt x="30" y="121"/>
                    </a:lnTo>
                    <a:lnTo>
                      <a:pt x="9" y="133"/>
                    </a:lnTo>
                    <a:lnTo>
                      <a:pt x="10" y="134"/>
                    </a:lnTo>
                    <a:lnTo>
                      <a:pt x="11" y="136"/>
                    </a:lnTo>
                    <a:lnTo>
                      <a:pt x="12" y="137"/>
                    </a:lnTo>
                    <a:lnTo>
                      <a:pt x="13" y="138"/>
                    </a:lnTo>
                    <a:lnTo>
                      <a:pt x="13" y="139"/>
                    </a:lnTo>
                    <a:lnTo>
                      <a:pt x="14" y="140"/>
                    </a:lnTo>
                    <a:lnTo>
                      <a:pt x="15" y="142"/>
                    </a:lnTo>
                    <a:lnTo>
                      <a:pt x="16" y="143"/>
                    </a:lnTo>
                    <a:lnTo>
                      <a:pt x="17" y="144"/>
                    </a:lnTo>
                    <a:lnTo>
                      <a:pt x="18" y="146"/>
                    </a:lnTo>
                    <a:lnTo>
                      <a:pt x="43" y="141"/>
                    </a:lnTo>
                    <a:lnTo>
                      <a:pt x="44" y="142"/>
                    </a:lnTo>
                    <a:lnTo>
                      <a:pt x="45" y="143"/>
                    </a:lnTo>
                    <a:lnTo>
                      <a:pt x="46" y="144"/>
                    </a:lnTo>
                    <a:lnTo>
                      <a:pt x="47" y="144"/>
                    </a:lnTo>
                    <a:lnTo>
                      <a:pt x="48" y="145"/>
                    </a:lnTo>
                    <a:lnTo>
                      <a:pt x="49" y="146"/>
                    </a:lnTo>
                    <a:lnTo>
                      <a:pt x="50" y="147"/>
                    </a:lnTo>
                    <a:lnTo>
                      <a:pt x="51" y="148"/>
                    </a:lnTo>
                    <a:lnTo>
                      <a:pt x="37" y="164"/>
                    </a:lnTo>
                    <a:lnTo>
                      <a:pt x="39" y="166"/>
                    </a:lnTo>
                    <a:lnTo>
                      <a:pt x="41" y="167"/>
                    </a:lnTo>
                    <a:lnTo>
                      <a:pt x="42" y="168"/>
                    </a:lnTo>
                    <a:lnTo>
                      <a:pt x="43" y="169"/>
                    </a:lnTo>
                    <a:lnTo>
                      <a:pt x="45" y="169"/>
                    </a:lnTo>
                    <a:lnTo>
                      <a:pt x="46" y="170"/>
                    </a:lnTo>
                    <a:lnTo>
                      <a:pt x="48" y="171"/>
                    </a:lnTo>
                    <a:lnTo>
                      <a:pt x="49" y="172"/>
                    </a:lnTo>
                    <a:lnTo>
                      <a:pt x="51" y="173"/>
                    </a:lnTo>
                    <a:lnTo>
                      <a:pt x="53" y="174"/>
                    </a:lnTo>
                    <a:lnTo>
                      <a:pt x="74" y="162"/>
                    </a:lnTo>
                    <a:lnTo>
                      <a:pt x="75" y="163"/>
                    </a:lnTo>
                    <a:lnTo>
                      <a:pt x="76" y="163"/>
                    </a:lnTo>
                    <a:lnTo>
                      <a:pt x="77" y="164"/>
                    </a:lnTo>
                    <a:lnTo>
                      <a:pt x="79" y="164"/>
                    </a:lnTo>
                    <a:lnTo>
                      <a:pt x="80" y="165"/>
                    </a:lnTo>
                    <a:lnTo>
                      <a:pt x="81" y="165"/>
                    </a:lnTo>
                    <a:lnTo>
                      <a:pt x="82" y="166"/>
                    </a:lnTo>
                    <a:lnTo>
                      <a:pt x="84" y="166"/>
                    </a:lnTo>
                    <a:lnTo>
                      <a:pt x="80" y="186"/>
                    </a:lnTo>
                    <a:lnTo>
                      <a:pt x="83" y="186"/>
                    </a:lnTo>
                    <a:lnTo>
                      <a:pt x="84" y="187"/>
                    </a:lnTo>
                    <a:lnTo>
                      <a:pt x="85" y="187"/>
                    </a:lnTo>
                    <a:lnTo>
                      <a:pt x="87" y="188"/>
                    </a:lnTo>
                    <a:lnTo>
                      <a:pt x="88" y="188"/>
                    </a:lnTo>
                    <a:close/>
                  </a:path>
                </a:pathLst>
              </a:custGeom>
              <a:solidFill>
                <a:srgbClr val="000000"/>
              </a:solidFill>
              <a:ln w="9525">
                <a:noFill/>
                <a:round/>
                <a:headEnd/>
                <a:tailEnd/>
              </a:ln>
            </p:spPr>
            <p:txBody>
              <a:bodyPr/>
              <a:lstStyle/>
              <a:p>
                <a:endParaRPr lang="en-US"/>
              </a:p>
            </p:txBody>
          </p:sp>
          <p:sp>
            <p:nvSpPr>
              <p:cNvPr id="40088" name="Freeform 334"/>
              <p:cNvSpPr>
                <a:spLocks/>
              </p:cNvSpPr>
              <p:nvPr/>
            </p:nvSpPr>
            <p:spPr bwMode="auto">
              <a:xfrm>
                <a:off x="2874" y="3232"/>
                <a:ext cx="245" cy="182"/>
              </a:xfrm>
              <a:custGeom>
                <a:avLst/>
                <a:gdLst>
                  <a:gd name="T0" fmla="*/ 133 w 245"/>
                  <a:gd name="T1" fmla="*/ 181 h 182"/>
                  <a:gd name="T2" fmla="*/ 128 w 245"/>
                  <a:gd name="T3" fmla="*/ 182 h 182"/>
                  <a:gd name="T4" fmla="*/ 113 w 245"/>
                  <a:gd name="T5" fmla="*/ 162 h 182"/>
                  <a:gd name="T6" fmla="*/ 104 w 245"/>
                  <a:gd name="T7" fmla="*/ 161 h 182"/>
                  <a:gd name="T8" fmla="*/ 85 w 245"/>
                  <a:gd name="T9" fmla="*/ 177 h 182"/>
                  <a:gd name="T10" fmla="*/ 81 w 245"/>
                  <a:gd name="T11" fmla="*/ 176 h 182"/>
                  <a:gd name="T12" fmla="*/ 77 w 245"/>
                  <a:gd name="T13" fmla="*/ 154 h 182"/>
                  <a:gd name="T14" fmla="*/ 68 w 245"/>
                  <a:gd name="T15" fmla="*/ 151 h 182"/>
                  <a:gd name="T16" fmla="*/ 43 w 245"/>
                  <a:gd name="T17" fmla="*/ 160 h 182"/>
                  <a:gd name="T18" fmla="*/ 39 w 245"/>
                  <a:gd name="T19" fmla="*/ 157 h 182"/>
                  <a:gd name="T20" fmla="*/ 47 w 245"/>
                  <a:gd name="T21" fmla="*/ 136 h 182"/>
                  <a:gd name="T22" fmla="*/ 41 w 245"/>
                  <a:gd name="T23" fmla="*/ 130 h 182"/>
                  <a:gd name="T24" fmla="*/ 12 w 245"/>
                  <a:gd name="T25" fmla="*/ 130 h 182"/>
                  <a:gd name="T26" fmla="*/ 28 w 245"/>
                  <a:gd name="T27" fmla="*/ 109 h 182"/>
                  <a:gd name="T28" fmla="*/ 0 w 245"/>
                  <a:gd name="T29" fmla="*/ 98 h 182"/>
                  <a:gd name="T30" fmla="*/ 24 w 245"/>
                  <a:gd name="T31" fmla="*/ 86 h 182"/>
                  <a:gd name="T32" fmla="*/ 27 w 245"/>
                  <a:gd name="T33" fmla="*/ 73 h 182"/>
                  <a:gd name="T34" fmla="*/ 6 w 245"/>
                  <a:gd name="T35" fmla="*/ 61 h 182"/>
                  <a:gd name="T36" fmla="*/ 33 w 245"/>
                  <a:gd name="T37" fmla="*/ 60 h 182"/>
                  <a:gd name="T38" fmla="*/ 38 w 245"/>
                  <a:gd name="T39" fmla="*/ 53 h 182"/>
                  <a:gd name="T40" fmla="*/ 44 w 245"/>
                  <a:gd name="T41" fmla="*/ 46 h 182"/>
                  <a:gd name="T42" fmla="*/ 32 w 245"/>
                  <a:gd name="T43" fmla="*/ 30 h 182"/>
                  <a:gd name="T44" fmla="*/ 56 w 245"/>
                  <a:gd name="T45" fmla="*/ 36 h 182"/>
                  <a:gd name="T46" fmla="*/ 64 w 245"/>
                  <a:gd name="T47" fmla="*/ 31 h 182"/>
                  <a:gd name="T48" fmla="*/ 73 w 245"/>
                  <a:gd name="T49" fmla="*/ 27 h 182"/>
                  <a:gd name="T50" fmla="*/ 70 w 245"/>
                  <a:gd name="T51" fmla="*/ 8 h 182"/>
                  <a:gd name="T52" fmla="*/ 89 w 245"/>
                  <a:gd name="T53" fmla="*/ 22 h 182"/>
                  <a:gd name="T54" fmla="*/ 99 w 245"/>
                  <a:gd name="T55" fmla="*/ 19 h 182"/>
                  <a:gd name="T56" fmla="*/ 109 w 245"/>
                  <a:gd name="T57" fmla="*/ 18 h 182"/>
                  <a:gd name="T58" fmla="*/ 116 w 245"/>
                  <a:gd name="T59" fmla="*/ 0 h 182"/>
                  <a:gd name="T60" fmla="*/ 127 w 245"/>
                  <a:gd name="T61" fmla="*/ 17 h 182"/>
                  <a:gd name="T62" fmla="*/ 137 w 245"/>
                  <a:gd name="T63" fmla="*/ 18 h 182"/>
                  <a:gd name="T64" fmla="*/ 147 w 245"/>
                  <a:gd name="T65" fmla="*/ 19 h 182"/>
                  <a:gd name="T66" fmla="*/ 163 w 245"/>
                  <a:gd name="T67" fmla="*/ 5 h 182"/>
                  <a:gd name="T68" fmla="*/ 165 w 245"/>
                  <a:gd name="T69" fmla="*/ 24 h 182"/>
                  <a:gd name="T70" fmla="*/ 173 w 245"/>
                  <a:gd name="T71" fmla="*/ 28 h 182"/>
                  <a:gd name="T72" fmla="*/ 181 w 245"/>
                  <a:gd name="T73" fmla="*/ 32 h 182"/>
                  <a:gd name="T74" fmla="*/ 204 w 245"/>
                  <a:gd name="T75" fmla="*/ 23 h 182"/>
                  <a:gd name="T76" fmla="*/ 195 w 245"/>
                  <a:gd name="T77" fmla="*/ 41 h 182"/>
                  <a:gd name="T78" fmla="*/ 201 w 245"/>
                  <a:gd name="T79" fmla="*/ 46 h 182"/>
                  <a:gd name="T80" fmla="*/ 206 w 245"/>
                  <a:gd name="T81" fmla="*/ 52 h 182"/>
                  <a:gd name="T82" fmla="*/ 235 w 245"/>
                  <a:gd name="T83" fmla="*/ 54 h 182"/>
                  <a:gd name="T84" fmla="*/ 218 w 245"/>
                  <a:gd name="T85" fmla="*/ 74 h 182"/>
                  <a:gd name="T86" fmla="*/ 245 w 245"/>
                  <a:gd name="T87" fmla="*/ 84 h 182"/>
                  <a:gd name="T88" fmla="*/ 220 w 245"/>
                  <a:gd name="T89" fmla="*/ 97 h 182"/>
                  <a:gd name="T90" fmla="*/ 241 w 245"/>
                  <a:gd name="T91" fmla="*/ 116 h 182"/>
                  <a:gd name="T92" fmla="*/ 212 w 245"/>
                  <a:gd name="T93" fmla="*/ 120 h 182"/>
                  <a:gd name="T94" fmla="*/ 208 w 245"/>
                  <a:gd name="T95" fmla="*/ 126 h 182"/>
                  <a:gd name="T96" fmla="*/ 203 w 245"/>
                  <a:gd name="T97" fmla="*/ 132 h 182"/>
                  <a:gd name="T98" fmla="*/ 216 w 245"/>
                  <a:gd name="T99" fmla="*/ 150 h 182"/>
                  <a:gd name="T100" fmla="*/ 190 w 245"/>
                  <a:gd name="T101" fmla="*/ 142 h 182"/>
                  <a:gd name="T102" fmla="*/ 183 w 245"/>
                  <a:gd name="T103" fmla="*/ 147 h 182"/>
                  <a:gd name="T104" fmla="*/ 176 w 245"/>
                  <a:gd name="T105" fmla="*/ 151 h 182"/>
                  <a:gd name="T106" fmla="*/ 179 w 245"/>
                  <a:gd name="T107" fmla="*/ 172 h 182"/>
                  <a:gd name="T108" fmla="*/ 159 w 245"/>
                  <a:gd name="T109" fmla="*/ 158 h 182"/>
                  <a:gd name="T110" fmla="*/ 150 w 245"/>
                  <a:gd name="T111" fmla="*/ 160 h 182"/>
                  <a:gd name="T112" fmla="*/ 140 w 245"/>
                  <a:gd name="T113" fmla="*/ 162 h 1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182"/>
                  <a:gd name="T173" fmla="*/ 245 w 245"/>
                  <a:gd name="T174" fmla="*/ 182 h 1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182">
                    <a:moveTo>
                      <a:pt x="140" y="162"/>
                    </a:moveTo>
                    <a:lnTo>
                      <a:pt x="137" y="181"/>
                    </a:lnTo>
                    <a:lnTo>
                      <a:pt x="136" y="181"/>
                    </a:lnTo>
                    <a:lnTo>
                      <a:pt x="135" y="181"/>
                    </a:lnTo>
                    <a:lnTo>
                      <a:pt x="133" y="181"/>
                    </a:lnTo>
                    <a:lnTo>
                      <a:pt x="132" y="181"/>
                    </a:lnTo>
                    <a:lnTo>
                      <a:pt x="131" y="182"/>
                    </a:lnTo>
                    <a:lnTo>
                      <a:pt x="130" y="182"/>
                    </a:lnTo>
                    <a:lnTo>
                      <a:pt x="129" y="182"/>
                    </a:lnTo>
                    <a:lnTo>
                      <a:pt x="128" y="182"/>
                    </a:lnTo>
                    <a:lnTo>
                      <a:pt x="121" y="163"/>
                    </a:lnTo>
                    <a:lnTo>
                      <a:pt x="119" y="163"/>
                    </a:lnTo>
                    <a:lnTo>
                      <a:pt x="117" y="163"/>
                    </a:lnTo>
                    <a:lnTo>
                      <a:pt x="115" y="162"/>
                    </a:lnTo>
                    <a:lnTo>
                      <a:pt x="113" y="162"/>
                    </a:lnTo>
                    <a:lnTo>
                      <a:pt x="112" y="162"/>
                    </a:lnTo>
                    <a:lnTo>
                      <a:pt x="110" y="162"/>
                    </a:lnTo>
                    <a:lnTo>
                      <a:pt x="108" y="162"/>
                    </a:lnTo>
                    <a:lnTo>
                      <a:pt x="106" y="162"/>
                    </a:lnTo>
                    <a:lnTo>
                      <a:pt x="104" y="161"/>
                    </a:lnTo>
                    <a:lnTo>
                      <a:pt x="102" y="161"/>
                    </a:lnTo>
                    <a:lnTo>
                      <a:pt x="89" y="178"/>
                    </a:lnTo>
                    <a:lnTo>
                      <a:pt x="87" y="178"/>
                    </a:lnTo>
                    <a:lnTo>
                      <a:pt x="86" y="177"/>
                    </a:lnTo>
                    <a:lnTo>
                      <a:pt x="85" y="177"/>
                    </a:lnTo>
                    <a:lnTo>
                      <a:pt x="83" y="177"/>
                    </a:lnTo>
                    <a:lnTo>
                      <a:pt x="82" y="177"/>
                    </a:lnTo>
                    <a:lnTo>
                      <a:pt x="81" y="176"/>
                    </a:lnTo>
                    <a:lnTo>
                      <a:pt x="84" y="157"/>
                    </a:lnTo>
                    <a:lnTo>
                      <a:pt x="82" y="156"/>
                    </a:lnTo>
                    <a:lnTo>
                      <a:pt x="80" y="156"/>
                    </a:lnTo>
                    <a:lnTo>
                      <a:pt x="78" y="155"/>
                    </a:lnTo>
                    <a:lnTo>
                      <a:pt x="77" y="154"/>
                    </a:lnTo>
                    <a:lnTo>
                      <a:pt x="75" y="154"/>
                    </a:lnTo>
                    <a:lnTo>
                      <a:pt x="73" y="153"/>
                    </a:lnTo>
                    <a:lnTo>
                      <a:pt x="72" y="152"/>
                    </a:lnTo>
                    <a:lnTo>
                      <a:pt x="70" y="151"/>
                    </a:lnTo>
                    <a:lnTo>
                      <a:pt x="68" y="151"/>
                    </a:lnTo>
                    <a:lnTo>
                      <a:pt x="66" y="150"/>
                    </a:lnTo>
                    <a:lnTo>
                      <a:pt x="46" y="162"/>
                    </a:lnTo>
                    <a:lnTo>
                      <a:pt x="45" y="161"/>
                    </a:lnTo>
                    <a:lnTo>
                      <a:pt x="44" y="160"/>
                    </a:lnTo>
                    <a:lnTo>
                      <a:pt x="43" y="160"/>
                    </a:lnTo>
                    <a:lnTo>
                      <a:pt x="42" y="159"/>
                    </a:lnTo>
                    <a:lnTo>
                      <a:pt x="41" y="159"/>
                    </a:lnTo>
                    <a:lnTo>
                      <a:pt x="40" y="158"/>
                    </a:lnTo>
                    <a:lnTo>
                      <a:pt x="39" y="157"/>
                    </a:lnTo>
                    <a:lnTo>
                      <a:pt x="52" y="141"/>
                    </a:lnTo>
                    <a:lnTo>
                      <a:pt x="51" y="139"/>
                    </a:lnTo>
                    <a:lnTo>
                      <a:pt x="49" y="138"/>
                    </a:lnTo>
                    <a:lnTo>
                      <a:pt x="48" y="137"/>
                    </a:lnTo>
                    <a:lnTo>
                      <a:pt x="47" y="136"/>
                    </a:lnTo>
                    <a:lnTo>
                      <a:pt x="46" y="135"/>
                    </a:lnTo>
                    <a:lnTo>
                      <a:pt x="44" y="134"/>
                    </a:lnTo>
                    <a:lnTo>
                      <a:pt x="43" y="133"/>
                    </a:lnTo>
                    <a:lnTo>
                      <a:pt x="42" y="131"/>
                    </a:lnTo>
                    <a:lnTo>
                      <a:pt x="41" y="130"/>
                    </a:lnTo>
                    <a:lnTo>
                      <a:pt x="39" y="129"/>
                    </a:lnTo>
                    <a:lnTo>
                      <a:pt x="15" y="134"/>
                    </a:lnTo>
                    <a:lnTo>
                      <a:pt x="14" y="132"/>
                    </a:lnTo>
                    <a:lnTo>
                      <a:pt x="13" y="131"/>
                    </a:lnTo>
                    <a:lnTo>
                      <a:pt x="12" y="130"/>
                    </a:lnTo>
                    <a:lnTo>
                      <a:pt x="11" y="128"/>
                    </a:lnTo>
                    <a:lnTo>
                      <a:pt x="31" y="117"/>
                    </a:lnTo>
                    <a:lnTo>
                      <a:pt x="30" y="115"/>
                    </a:lnTo>
                    <a:lnTo>
                      <a:pt x="29" y="112"/>
                    </a:lnTo>
                    <a:lnTo>
                      <a:pt x="28" y="109"/>
                    </a:lnTo>
                    <a:lnTo>
                      <a:pt x="27" y="106"/>
                    </a:lnTo>
                    <a:lnTo>
                      <a:pt x="26" y="103"/>
                    </a:lnTo>
                    <a:lnTo>
                      <a:pt x="26" y="102"/>
                    </a:lnTo>
                    <a:lnTo>
                      <a:pt x="1" y="99"/>
                    </a:lnTo>
                    <a:lnTo>
                      <a:pt x="0" y="98"/>
                    </a:lnTo>
                    <a:lnTo>
                      <a:pt x="0" y="96"/>
                    </a:lnTo>
                    <a:lnTo>
                      <a:pt x="0" y="95"/>
                    </a:lnTo>
                    <a:lnTo>
                      <a:pt x="0" y="93"/>
                    </a:lnTo>
                    <a:lnTo>
                      <a:pt x="24" y="88"/>
                    </a:lnTo>
                    <a:lnTo>
                      <a:pt x="24" y="86"/>
                    </a:lnTo>
                    <a:lnTo>
                      <a:pt x="25" y="83"/>
                    </a:lnTo>
                    <a:lnTo>
                      <a:pt x="25" y="80"/>
                    </a:lnTo>
                    <a:lnTo>
                      <a:pt x="26" y="77"/>
                    </a:lnTo>
                    <a:lnTo>
                      <a:pt x="26" y="74"/>
                    </a:lnTo>
                    <a:lnTo>
                      <a:pt x="27" y="73"/>
                    </a:lnTo>
                    <a:lnTo>
                      <a:pt x="6" y="63"/>
                    </a:lnTo>
                    <a:lnTo>
                      <a:pt x="6" y="62"/>
                    </a:lnTo>
                    <a:lnTo>
                      <a:pt x="6" y="61"/>
                    </a:lnTo>
                    <a:lnTo>
                      <a:pt x="7" y="60"/>
                    </a:lnTo>
                    <a:lnTo>
                      <a:pt x="7" y="59"/>
                    </a:lnTo>
                    <a:lnTo>
                      <a:pt x="8" y="58"/>
                    </a:lnTo>
                    <a:lnTo>
                      <a:pt x="8" y="57"/>
                    </a:lnTo>
                    <a:lnTo>
                      <a:pt x="33" y="60"/>
                    </a:lnTo>
                    <a:lnTo>
                      <a:pt x="34" y="58"/>
                    </a:lnTo>
                    <a:lnTo>
                      <a:pt x="35" y="57"/>
                    </a:lnTo>
                    <a:lnTo>
                      <a:pt x="36" y="56"/>
                    </a:lnTo>
                    <a:lnTo>
                      <a:pt x="37" y="54"/>
                    </a:lnTo>
                    <a:lnTo>
                      <a:pt x="38" y="53"/>
                    </a:lnTo>
                    <a:lnTo>
                      <a:pt x="39" y="52"/>
                    </a:lnTo>
                    <a:lnTo>
                      <a:pt x="40" y="50"/>
                    </a:lnTo>
                    <a:lnTo>
                      <a:pt x="41" y="49"/>
                    </a:lnTo>
                    <a:lnTo>
                      <a:pt x="42" y="48"/>
                    </a:lnTo>
                    <a:lnTo>
                      <a:pt x="44" y="46"/>
                    </a:lnTo>
                    <a:lnTo>
                      <a:pt x="29" y="32"/>
                    </a:lnTo>
                    <a:lnTo>
                      <a:pt x="30" y="31"/>
                    </a:lnTo>
                    <a:lnTo>
                      <a:pt x="31" y="30"/>
                    </a:lnTo>
                    <a:lnTo>
                      <a:pt x="32" y="30"/>
                    </a:lnTo>
                    <a:lnTo>
                      <a:pt x="32" y="29"/>
                    </a:lnTo>
                    <a:lnTo>
                      <a:pt x="33" y="29"/>
                    </a:lnTo>
                    <a:lnTo>
                      <a:pt x="34" y="28"/>
                    </a:lnTo>
                    <a:lnTo>
                      <a:pt x="35" y="27"/>
                    </a:lnTo>
                    <a:lnTo>
                      <a:pt x="56" y="36"/>
                    </a:lnTo>
                    <a:lnTo>
                      <a:pt x="58" y="35"/>
                    </a:lnTo>
                    <a:lnTo>
                      <a:pt x="59" y="34"/>
                    </a:lnTo>
                    <a:lnTo>
                      <a:pt x="61" y="33"/>
                    </a:lnTo>
                    <a:lnTo>
                      <a:pt x="62" y="32"/>
                    </a:lnTo>
                    <a:lnTo>
                      <a:pt x="64" y="31"/>
                    </a:lnTo>
                    <a:lnTo>
                      <a:pt x="66" y="31"/>
                    </a:lnTo>
                    <a:lnTo>
                      <a:pt x="67" y="30"/>
                    </a:lnTo>
                    <a:lnTo>
                      <a:pt x="69" y="29"/>
                    </a:lnTo>
                    <a:lnTo>
                      <a:pt x="70" y="28"/>
                    </a:lnTo>
                    <a:lnTo>
                      <a:pt x="73" y="27"/>
                    </a:lnTo>
                    <a:lnTo>
                      <a:pt x="66" y="10"/>
                    </a:lnTo>
                    <a:lnTo>
                      <a:pt x="67" y="10"/>
                    </a:lnTo>
                    <a:lnTo>
                      <a:pt x="68" y="9"/>
                    </a:lnTo>
                    <a:lnTo>
                      <a:pt x="69" y="9"/>
                    </a:lnTo>
                    <a:lnTo>
                      <a:pt x="70" y="8"/>
                    </a:lnTo>
                    <a:lnTo>
                      <a:pt x="71" y="8"/>
                    </a:lnTo>
                    <a:lnTo>
                      <a:pt x="72" y="8"/>
                    </a:lnTo>
                    <a:lnTo>
                      <a:pt x="74" y="7"/>
                    </a:lnTo>
                    <a:lnTo>
                      <a:pt x="75" y="7"/>
                    </a:lnTo>
                    <a:lnTo>
                      <a:pt x="89" y="22"/>
                    </a:lnTo>
                    <a:lnTo>
                      <a:pt x="92" y="21"/>
                    </a:lnTo>
                    <a:lnTo>
                      <a:pt x="93" y="20"/>
                    </a:lnTo>
                    <a:lnTo>
                      <a:pt x="95" y="20"/>
                    </a:lnTo>
                    <a:lnTo>
                      <a:pt x="97" y="20"/>
                    </a:lnTo>
                    <a:lnTo>
                      <a:pt x="99" y="19"/>
                    </a:lnTo>
                    <a:lnTo>
                      <a:pt x="101" y="19"/>
                    </a:lnTo>
                    <a:lnTo>
                      <a:pt x="102" y="19"/>
                    </a:lnTo>
                    <a:lnTo>
                      <a:pt x="104" y="18"/>
                    </a:lnTo>
                    <a:lnTo>
                      <a:pt x="106" y="18"/>
                    </a:lnTo>
                    <a:lnTo>
                      <a:pt x="109" y="18"/>
                    </a:lnTo>
                    <a:lnTo>
                      <a:pt x="112" y="0"/>
                    </a:lnTo>
                    <a:lnTo>
                      <a:pt x="113" y="0"/>
                    </a:lnTo>
                    <a:lnTo>
                      <a:pt x="114" y="0"/>
                    </a:lnTo>
                    <a:lnTo>
                      <a:pt x="115" y="0"/>
                    </a:lnTo>
                    <a:lnTo>
                      <a:pt x="116" y="0"/>
                    </a:lnTo>
                    <a:lnTo>
                      <a:pt x="118" y="0"/>
                    </a:lnTo>
                    <a:lnTo>
                      <a:pt x="119" y="0"/>
                    </a:lnTo>
                    <a:lnTo>
                      <a:pt x="120" y="0"/>
                    </a:lnTo>
                    <a:lnTo>
                      <a:pt x="121" y="0"/>
                    </a:lnTo>
                    <a:lnTo>
                      <a:pt x="127" y="17"/>
                    </a:lnTo>
                    <a:lnTo>
                      <a:pt x="130" y="17"/>
                    </a:lnTo>
                    <a:lnTo>
                      <a:pt x="132" y="17"/>
                    </a:lnTo>
                    <a:lnTo>
                      <a:pt x="133" y="18"/>
                    </a:lnTo>
                    <a:lnTo>
                      <a:pt x="135" y="18"/>
                    </a:lnTo>
                    <a:lnTo>
                      <a:pt x="137" y="18"/>
                    </a:lnTo>
                    <a:lnTo>
                      <a:pt x="139" y="18"/>
                    </a:lnTo>
                    <a:lnTo>
                      <a:pt x="141" y="18"/>
                    </a:lnTo>
                    <a:lnTo>
                      <a:pt x="143" y="19"/>
                    </a:lnTo>
                    <a:lnTo>
                      <a:pt x="144" y="19"/>
                    </a:lnTo>
                    <a:lnTo>
                      <a:pt x="147" y="19"/>
                    </a:lnTo>
                    <a:lnTo>
                      <a:pt x="159" y="4"/>
                    </a:lnTo>
                    <a:lnTo>
                      <a:pt x="160" y="4"/>
                    </a:lnTo>
                    <a:lnTo>
                      <a:pt x="161" y="4"/>
                    </a:lnTo>
                    <a:lnTo>
                      <a:pt x="162" y="5"/>
                    </a:lnTo>
                    <a:lnTo>
                      <a:pt x="163" y="5"/>
                    </a:lnTo>
                    <a:lnTo>
                      <a:pt x="165" y="5"/>
                    </a:lnTo>
                    <a:lnTo>
                      <a:pt x="166" y="6"/>
                    </a:lnTo>
                    <a:lnTo>
                      <a:pt x="167" y="6"/>
                    </a:lnTo>
                    <a:lnTo>
                      <a:pt x="168" y="6"/>
                    </a:lnTo>
                    <a:lnTo>
                      <a:pt x="165" y="24"/>
                    </a:lnTo>
                    <a:lnTo>
                      <a:pt x="167" y="25"/>
                    </a:lnTo>
                    <a:lnTo>
                      <a:pt x="169" y="26"/>
                    </a:lnTo>
                    <a:lnTo>
                      <a:pt x="170" y="26"/>
                    </a:lnTo>
                    <a:lnTo>
                      <a:pt x="172" y="27"/>
                    </a:lnTo>
                    <a:lnTo>
                      <a:pt x="173" y="28"/>
                    </a:lnTo>
                    <a:lnTo>
                      <a:pt x="175" y="28"/>
                    </a:lnTo>
                    <a:lnTo>
                      <a:pt x="176" y="29"/>
                    </a:lnTo>
                    <a:lnTo>
                      <a:pt x="178" y="30"/>
                    </a:lnTo>
                    <a:lnTo>
                      <a:pt x="179" y="30"/>
                    </a:lnTo>
                    <a:lnTo>
                      <a:pt x="181" y="32"/>
                    </a:lnTo>
                    <a:lnTo>
                      <a:pt x="201" y="20"/>
                    </a:lnTo>
                    <a:lnTo>
                      <a:pt x="202" y="21"/>
                    </a:lnTo>
                    <a:lnTo>
                      <a:pt x="202" y="22"/>
                    </a:lnTo>
                    <a:lnTo>
                      <a:pt x="203" y="22"/>
                    </a:lnTo>
                    <a:lnTo>
                      <a:pt x="204" y="23"/>
                    </a:lnTo>
                    <a:lnTo>
                      <a:pt x="205" y="23"/>
                    </a:lnTo>
                    <a:lnTo>
                      <a:pt x="206" y="24"/>
                    </a:lnTo>
                    <a:lnTo>
                      <a:pt x="207" y="25"/>
                    </a:lnTo>
                    <a:lnTo>
                      <a:pt x="208" y="25"/>
                    </a:lnTo>
                    <a:lnTo>
                      <a:pt x="195" y="41"/>
                    </a:lnTo>
                    <a:lnTo>
                      <a:pt x="197" y="42"/>
                    </a:lnTo>
                    <a:lnTo>
                      <a:pt x="198" y="43"/>
                    </a:lnTo>
                    <a:lnTo>
                      <a:pt x="199" y="44"/>
                    </a:lnTo>
                    <a:lnTo>
                      <a:pt x="200" y="45"/>
                    </a:lnTo>
                    <a:lnTo>
                      <a:pt x="201" y="46"/>
                    </a:lnTo>
                    <a:lnTo>
                      <a:pt x="202" y="47"/>
                    </a:lnTo>
                    <a:lnTo>
                      <a:pt x="203" y="48"/>
                    </a:lnTo>
                    <a:lnTo>
                      <a:pt x="204" y="49"/>
                    </a:lnTo>
                    <a:lnTo>
                      <a:pt x="205" y="51"/>
                    </a:lnTo>
                    <a:lnTo>
                      <a:pt x="206" y="52"/>
                    </a:lnTo>
                    <a:lnTo>
                      <a:pt x="230" y="47"/>
                    </a:lnTo>
                    <a:lnTo>
                      <a:pt x="232" y="49"/>
                    </a:lnTo>
                    <a:lnTo>
                      <a:pt x="233" y="51"/>
                    </a:lnTo>
                    <a:lnTo>
                      <a:pt x="234" y="52"/>
                    </a:lnTo>
                    <a:lnTo>
                      <a:pt x="235" y="54"/>
                    </a:lnTo>
                    <a:lnTo>
                      <a:pt x="215" y="65"/>
                    </a:lnTo>
                    <a:lnTo>
                      <a:pt x="216" y="67"/>
                    </a:lnTo>
                    <a:lnTo>
                      <a:pt x="217" y="69"/>
                    </a:lnTo>
                    <a:lnTo>
                      <a:pt x="218" y="72"/>
                    </a:lnTo>
                    <a:lnTo>
                      <a:pt x="218" y="74"/>
                    </a:lnTo>
                    <a:lnTo>
                      <a:pt x="219" y="76"/>
                    </a:lnTo>
                    <a:lnTo>
                      <a:pt x="219" y="78"/>
                    </a:lnTo>
                    <a:lnTo>
                      <a:pt x="245" y="81"/>
                    </a:lnTo>
                    <a:lnTo>
                      <a:pt x="245" y="82"/>
                    </a:lnTo>
                    <a:lnTo>
                      <a:pt x="245" y="84"/>
                    </a:lnTo>
                    <a:lnTo>
                      <a:pt x="245" y="86"/>
                    </a:lnTo>
                    <a:lnTo>
                      <a:pt x="245" y="88"/>
                    </a:lnTo>
                    <a:lnTo>
                      <a:pt x="221" y="93"/>
                    </a:lnTo>
                    <a:lnTo>
                      <a:pt x="220" y="95"/>
                    </a:lnTo>
                    <a:lnTo>
                      <a:pt x="220" y="97"/>
                    </a:lnTo>
                    <a:lnTo>
                      <a:pt x="220" y="99"/>
                    </a:lnTo>
                    <a:lnTo>
                      <a:pt x="219" y="102"/>
                    </a:lnTo>
                    <a:lnTo>
                      <a:pt x="219" y="104"/>
                    </a:lnTo>
                    <a:lnTo>
                      <a:pt x="218" y="106"/>
                    </a:lnTo>
                    <a:lnTo>
                      <a:pt x="241" y="116"/>
                    </a:lnTo>
                    <a:lnTo>
                      <a:pt x="240" y="117"/>
                    </a:lnTo>
                    <a:lnTo>
                      <a:pt x="239" y="119"/>
                    </a:lnTo>
                    <a:lnTo>
                      <a:pt x="238" y="121"/>
                    </a:lnTo>
                    <a:lnTo>
                      <a:pt x="238" y="122"/>
                    </a:lnTo>
                    <a:lnTo>
                      <a:pt x="212" y="120"/>
                    </a:lnTo>
                    <a:lnTo>
                      <a:pt x="211" y="122"/>
                    </a:lnTo>
                    <a:lnTo>
                      <a:pt x="210" y="123"/>
                    </a:lnTo>
                    <a:lnTo>
                      <a:pt x="209" y="124"/>
                    </a:lnTo>
                    <a:lnTo>
                      <a:pt x="209" y="125"/>
                    </a:lnTo>
                    <a:lnTo>
                      <a:pt x="208" y="126"/>
                    </a:lnTo>
                    <a:lnTo>
                      <a:pt x="207" y="127"/>
                    </a:lnTo>
                    <a:lnTo>
                      <a:pt x="206" y="128"/>
                    </a:lnTo>
                    <a:lnTo>
                      <a:pt x="205" y="129"/>
                    </a:lnTo>
                    <a:lnTo>
                      <a:pt x="204" y="130"/>
                    </a:lnTo>
                    <a:lnTo>
                      <a:pt x="203" y="132"/>
                    </a:lnTo>
                    <a:lnTo>
                      <a:pt x="219" y="147"/>
                    </a:lnTo>
                    <a:lnTo>
                      <a:pt x="218" y="148"/>
                    </a:lnTo>
                    <a:lnTo>
                      <a:pt x="217" y="149"/>
                    </a:lnTo>
                    <a:lnTo>
                      <a:pt x="216" y="150"/>
                    </a:lnTo>
                    <a:lnTo>
                      <a:pt x="215" y="150"/>
                    </a:lnTo>
                    <a:lnTo>
                      <a:pt x="215" y="151"/>
                    </a:lnTo>
                    <a:lnTo>
                      <a:pt x="214" y="152"/>
                    </a:lnTo>
                    <a:lnTo>
                      <a:pt x="213" y="152"/>
                    </a:lnTo>
                    <a:lnTo>
                      <a:pt x="190" y="142"/>
                    </a:lnTo>
                    <a:lnTo>
                      <a:pt x="188" y="144"/>
                    </a:lnTo>
                    <a:lnTo>
                      <a:pt x="187" y="145"/>
                    </a:lnTo>
                    <a:lnTo>
                      <a:pt x="186" y="145"/>
                    </a:lnTo>
                    <a:lnTo>
                      <a:pt x="185" y="146"/>
                    </a:lnTo>
                    <a:lnTo>
                      <a:pt x="183" y="147"/>
                    </a:lnTo>
                    <a:lnTo>
                      <a:pt x="182" y="148"/>
                    </a:lnTo>
                    <a:lnTo>
                      <a:pt x="181" y="149"/>
                    </a:lnTo>
                    <a:lnTo>
                      <a:pt x="179" y="149"/>
                    </a:lnTo>
                    <a:lnTo>
                      <a:pt x="178" y="150"/>
                    </a:lnTo>
                    <a:lnTo>
                      <a:pt x="176" y="151"/>
                    </a:lnTo>
                    <a:lnTo>
                      <a:pt x="183" y="170"/>
                    </a:lnTo>
                    <a:lnTo>
                      <a:pt x="182" y="170"/>
                    </a:lnTo>
                    <a:lnTo>
                      <a:pt x="181" y="171"/>
                    </a:lnTo>
                    <a:lnTo>
                      <a:pt x="180" y="171"/>
                    </a:lnTo>
                    <a:lnTo>
                      <a:pt x="179" y="172"/>
                    </a:lnTo>
                    <a:lnTo>
                      <a:pt x="178" y="172"/>
                    </a:lnTo>
                    <a:lnTo>
                      <a:pt x="176" y="172"/>
                    </a:lnTo>
                    <a:lnTo>
                      <a:pt x="175" y="173"/>
                    </a:lnTo>
                    <a:lnTo>
                      <a:pt x="174" y="173"/>
                    </a:lnTo>
                    <a:lnTo>
                      <a:pt x="159" y="158"/>
                    </a:lnTo>
                    <a:lnTo>
                      <a:pt x="156" y="158"/>
                    </a:lnTo>
                    <a:lnTo>
                      <a:pt x="155" y="159"/>
                    </a:lnTo>
                    <a:lnTo>
                      <a:pt x="153" y="159"/>
                    </a:lnTo>
                    <a:lnTo>
                      <a:pt x="151" y="159"/>
                    </a:lnTo>
                    <a:lnTo>
                      <a:pt x="150" y="160"/>
                    </a:lnTo>
                    <a:lnTo>
                      <a:pt x="148" y="160"/>
                    </a:lnTo>
                    <a:lnTo>
                      <a:pt x="146" y="160"/>
                    </a:lnTo>
                    <a:lnTo>
                      <a:pt x="144" y="161"/>
                    </a:lnTo>
                    <a:lnTo>
                      <a:pt x="143" y="161"/>
                    </a:lnTo>
                    <a:lnTo>
                      <a:pt x="140" y="162"/>
                    </a:lnTo>
                    <a:close/>
                  </a:path>
                </a:pathLst>
              </a:custGeom>
              <a:solidFill>
                <a:srgbClr val="FFFFFF"/>
              </a:solidFill>
              <a:ln w="9525">
                <a:noFill/>
                <a:round/>
                <a:headEnd/>
                <a:tailEnd/>
              </a:ln>
            </p:spPr>
            <p:txBody>
              <a:bodyPr/>
              <a:lstStyle/>
              <a:p>
                <a:endParaRPr lang="en-US"/>
              </a:p>
            </p:txBody>
          </p:sp>
          <p:sp>
            <p:nvSpPr>
              <p:cNvPr id="40089" name="Freeform 335"/>
              <p:cNvSpPr>
                <a:spLocks/>
              </p:cNvSpPr>
              <p:nvPr/>
            </p:nvSpPr>
            <p:spPr bwMode="auto">
              <a:xfrm>
                <a:off x="2879" y="3125"/>
                <a:ext cx="141" cy="105"/>
              </a:xfrm>
              <a:custGeom>
                <a:avLst/>
                <a:gdLst>
                  <a:gd name="T0" fmla="*/ 47 w 141"/>
                  <a:gd name="T1" fmla="*/ 102 h 105"/>
                  <a:gd name="T2" fmla="*/ 49 w 141"/>
                  <a:gd name="T3" fmla="*/ 103 h 105"/>
                  <a:gd name="T4" fmla="*/ 53 w 141"/>
                  <a:gd name="T5" fmla="*/ 104 h 105"/>
                  <a:gd name="T6" fmla="*/ 65 w 141"/>
                  <a:gd name="T7" fmla="*/ 94 h 105"/>
                  <a:gd name="T8" fmla="*/ 68 w 141"/>
                  <a:gd name="T9" fmla="*/ 94 h 105"/>
                  <a:gd name="T10" fmla="*/ 71 w 141"/>
                  <a:gd name="T11" fmla="*/ 94 h 105"/>
                  <a:gd name="T12" fmla="*/ 82 w 141"/>
                  <a:gd name="T13" fmla="*/ 105 h 105"/>
                  <a:gd name="T14" fmla="*/ 85 w 141"/>
                  <a:gd name="T15" fmla="*/ 104 h 105"/>
                  <a:gd name="T16" fmla="*/ 88 w 141"/>
                  <a:gd name="T17" fmla="*/ 104 h 105"/>
                  <a:gd name="T18" fmla="*/ 92 w 141"/>
                  <a:gd name="T19" fmla="*/ 103 h 105"/>
                  <a:gd name="T20" fmla="*/ 96 w 141"/>
                  <a:gd name="T21" fmla="*/ 89 h 105"/>
                  <a:gd name="T22" fmla="*/ 113 w 141"/>
                  <a:gd name="T23" fmla="*/ 95 h 105"/>
                  <a:gd name="T24" fmla="*/ 117 w 141"/>
                  <a:gd name="T25" fmla="*/ 92 h 105"/>
                  <a:gd name="T26" fmla="*/ 119 w 141"/>
                  <a:gd name="T27" fmla="*/ 91 h 105"/>
                  <a:gd name="T28" fmla="*/ 121 w 141"/>
                  <a:gd name="T29" fmla="*/ 89 h 105"/>
                  <a:gd name="T30" fmla="*/ 116 w 141"/>
                  <a:gd name="T31" fmla="*/ 75 h 105"/>
                  <a:gd name="T32" fmla="*/ 118 w 141"/>
                  <a:gd name="T33" fmla="*/ 72 h 105"/>
                  <a:gd name="T34" fmla="*/ 137 w 141"/>
                  <a:gd name="T35" fmla="*/ 70 h 105"/>
                  <a:gd name="T36" fmla="*/ 139 w 141"/>
                  <a:gd name="T37" fmla="*/ 66 h 105"/>
                  <a:gd name="T38" fmla="*/ 125 w 141"/>
                  <a:gd name="T39" fmla="*/ 56 h 105"/>
                  <a:gd name="T40" fmla="*/ 125 w 141"/>
                  <a:gd name="T41" fmla="*/ 53 h 105"/>
                  <a:gd name="T42" fmla="*/ 140 w 141"/>
                  <a:gd name="T43" fmla="*/ 43 h 105"/>
                  <a:gd name="T44" fmla="*/ 139 w 141"/>
                  <a:gd name="T45" fmla="*/ 39 h 105"/>
                  <a:gd name="T46" fmla="*/ 120 w 141"/>
                  <a:gd name="T47" fmla="*/ 35 h 105"/>
                  <a:gd name="T48" fmla="*/ 118 w 141"/>
                  <a:gd name="T49" fmla="*/ 33 h 105"/>
                  <a:gd name="T50" fmla="*/ 125 w 141"/>
                  <a:gd name="T51" fmla="*/ 19 h 105"/>
                  <a:gd name="T52" fmla="*/ 121 w 141"/>
                  <a:gd name="T53" fmla="*/ 15 h 105"/>
                  <a:gd name="T54" fmla="*/ 102 w 141"/>
                  <a:gd name="T55" fmla="*/ 19 h 105"/>
                  <a:gd name="T56" fmla="*/ 98 w 141"/>
                  <a:gd name="T57" fmla="*/ 18 h 105"/>
                  <a:gd name="T58" fmla="*/ 96 w 141"/>
                  <a:gd name="T59" fmla="*/ 3 h 105"/>
                  <a:gd name="T60" fmla="*/ 93 w 141"/>
                  <a:gd name="T61" fmla="*/ 2 h 105"/>
                  <a:gd name="T62" fmla="*/ 90 w 141"/>
                  <a:gd name="T63" fmla="*/ 2 h 105"/>
                  <a:gd name="T64" fmla="*/ 77 w 141"/>
                  <a:gd name="T65" fmla="*/ 12 h 105"/>
                  <a:gd name="T66" fmla="*/ 75 w 141"/>
                  <a:gd name="T67" fmla="*/ 12 h 105"/>
                  <a:gd name="T68" fmla="*/ 72 w 141"/>
                  <a:gd name="T69" fmla="*/ 12 h 105"/>
                  <a:gd name="T70" fmla="*/ 63 w 141"/>
                  <a:gd name="T71" fmla="*/ 0 h 105"/>
                  <a:gd name="T72" fmla="*/ 58 w 141"/>
                  <a:gd name="T73" fmla="*/ 1 h 105"/>
                  <a:gd name="T74" fmla="*/ 56 w 141"/>
                  <a:gd name="T75" fmla="*/ 1 h 105"/>
                  <a:gd name="T76" fmla="*/ 53 w 141"/>
                  <a:gd name="T77" fmla="*/ 2 h 105"/>
                  <a:gd name="T78" fmla="*/ 49 w 141"/>
                  <a:gd name="T79" fmla="*/ 15 h 105"/>
                  <a:gd name="T80" fmla="*/ 46 w 141"/>
                  <a:gd name="T81" fmla="*/ 16 h 105"/>
                  <a:gd name="T82" fmla="*/ 44 w 141"/>
                  <a:gd name="T83" fmla="*/ 17 h 105"/>
                  <a:gd name="T84" fmla="*/ 26 w 141"/>
                  <a:gd name="T85" fmla="*/ 11 h 105"/>
                  <a:gd name="T86" fmla="*/ 22 w 141"/>
                  <a:gd name="T87" fmla="*/ 14 h 105"/>
                  <a:gd name="T88" fmla="*/ 27 w 141"/>
                  <a:gd name="T89" fmla="*/ 27 h 105"/>
                  <a:gd name="T90" fmla="*/ 23 w 141"/>
                  <a:gd name="T91" fmla="*/ 31 h 105"/>
                  <a:gd name="T92" fmla="*/ 4 w 141"/>
                  <a:gd name="T93" fmla="*/ 33 h 105"/>
                  <a:gd name="T94" fmla="*/ 2 w 141"/>
                  <a:gd name="T95" fmla="*/ 37 h 105"/>
                  <a:gd name="T96" fmla="*/ 15 w 141"/>
                  <a:gd name="T97" fmla="*/ 47 h 105"/>
                  <a:gd name="T98" fmla="*/ 15 w 141"/>
                  <a:gd name="T99" fmla="*/ 52 h 105"/>
                  <a:gd name="T100" fmla="*/ 0 w 141"/>
                  <a:gd name="T101" fmla="*/ 61 h 105"/>
                  <a:gd name="T102" fmla="*/ 1 w 141"/>
                  <a:gd name="T103" fmla="*/ 65 h 105"/>
                  <a:gd name="T104" fmla="*/ 19 w 141"/>
                  <a:gd name="T105" fmla="*/ 69 h 105"/>
                  <a:gd name="T106" fmla="*/ 22 w 141"/>
                  <a:gd name="T107" fmla="*/ 73 h 105"/>
                  <a:gd name="T108" fmla="*/ 15 w 141"/>
                  <a:gd name="T109" fmla="*/ 86 h 105"/>
                  <a:gd name="T110" fmla="*/ 19 w 141"/>
                  <a:gd name="T111" fmla="*/ 89 h 105"/>
                  <a:gd name="T112" fmla="*/ 37 w 141"/>
                  <a:gd name="T113" fmla="*/ 86 h 105"/>
                  <a:gd name="T114" fmla="*/ 40 w 141"/>
                  <a:gd name="T115" fmla="*/ 87 h 105"/>
                  <a:gd name="T116" fmla="*/ 42 w 141"/>
                  <a:gd name="T117" fmla="*/ 88 h 105"/>
                  <a:gd name="T118" fmla="*/ 43 w 141"/>
                  <a:gd name="T119" fmla="*/ 101 h 10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1"/>
                  <a:gd name="T181" fmla="*/ 0 h 105"/>
                  <a:gd name="T182" fmla="*/ 141 w 141"/>
                  <a:gd name="T183" fmla="*/ 105 h 10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1" h="105">
                    <a:moveTo>
                      <a:pt x="45" y="102"/>
                    </a:moveTo>
                    <a:lnTo>
                      <a:pt x="46" y="102"/>
                    </a:lnTo>
                    <a:lnTo>
                      <a:pt x="47" y="102"/>
                    </a:lnTo>
                    <a:lnTo>
                      <a:pt x="48" y="103"/>
                    </a:lnTo>
                    <a:lnTo>
                      <a:pt x="49" y="103"/>
                    </a:lnTo>
                    <a:lnTo>
                      <a:pt x="50" y="103"/>
                    </a:lnTo>
                    <a:lnTo>
                      <a:pt x="52" y="103"/>
                    </a:lnTo>
                    <a:lnTo>
                      <a:pt x="53" y="104"/>
                    </a:lnTo>
                    <a:lnTo>
                      <a:pt x="55" y="104"/>
                    </a:lnTo>
                    <a:lnTo>
                      <a:pt x="64" y="93"/>
                    </a:lnTo>
                    <a:lnTo>
                      <a:pt x="65" y="94"/>
                    </a:lnTo>
                    <a:lnTo>
                      <a:pt x="66" y="94"/>
                    </a:lnTo>
                    <a:lnTo>
                      <a:pt x="67" y="94"/>
                    </a:lnTo>
                    <a:lnTo>
                      <a:pt x="68" y="94"/>
                    </a:lnTo>
                    <a:lnTo>
                      <a:pt x="69" y="94"/>
                    </a:lnTo>
                    <a:lnTo>
                      <a:pt x="70" y="94"/>
                    </a:lnTo>
                    <a:lnTo>
                      <a:pt x="71" y="94"/>
                    </a:lnTo>
                    <a:lnTo>
                      <a:pt x="72" y="94"/>
                    </a:lnTo>
                    <a:lnTo>
                      <a:pt x="79" y="105"/>
                    </a:lnTo>
                    <a:lnTo>
                      <a:pt x="82" y="105"/>
                    </a:lnTo>
                    <a:lnTo>
                      <a:pt x="83" y="104"/>
                    </a:lnTo>
                    <a:lnTo>
                      <a:pt x="84" y="104"/>
                    </a:lnTo>
                    <a:lnTo>
                      <a:pt x="85" y="104"/>
                    </a:lnTo>
                    <a:lnTo>
                      <a:pt x="86" y="104"/>
                    </a:lnTo>
                    <a:lnTo>
                      <a:pt x="87" y="104"/>
                    </a:lnTo>
                    <a:lnTo>
                      <a:pt x="88" y="104"/>
                    </a:lnTo>
                    <a:lnTo>
                      <a:pt x="89" y="104"/>
                    </a:lnTo>
                    <a:lnTo>
                      <a:pt x="90" y="103"/>
                    </a:lnTo>
                    <a:lnTo>
                      <a:pt x="92" y="103"/>
                    </a:lnTo>
                    <a:lnTo>
                      <a:pt x="93" y="90"/>
                    </a:lnTo>
                    <a:lnTo>
                      <a:pt x="94" y="89"/>
                    </a:lnTo>
                    <a:lnTo>
                      <a:pt x="96" y="89"/>
                    </a:lnTo>
                    <a:lnTo>
                      <a:pt x="97" y="88"/>
                    </a:lnTo>
                    <a:lnTo>
                      <a:pt x="99" y="88"/>
                    </a:lnTo>
                    <a:lnTo>
                      <a:pt x="113" y="95"/>
                    </a:lnTo>
                    <a:lnTo>
                      <a:pt x="115" y="94"/>
                    </a:lnTo>
                    <a:lnTo>
                      <a:pt x="116" y="93"/>
                    </a:lnTo>
                    <a:lnTo>
                      <a:pt x="117" y="92"/>
                    </a:lnTo>
                    <a:lnTo>
                      <a:pt x="118" y="92"/>
                    </a:lnTo>
                    <a:lnTo>
                      <a:pt x="118" y="91"/>
                    </a:lnTo>
                    <a:lnTo>
                      <a:pt x="119" y="91"/>
                    </a:lnTo>
                    <a:lnTo>
                      <a:pt x="120" y="91"/>
                    </a:lnTo>
                    <a:lnTo>
                      <a:pt x="121" y="90"/>
                    </a:lnTo>
                    <a:lnTo>
                      <a:pt x="121" y="89"/>
                    </a:lnTo>
                    <a:lnTo>
                      <a:pt x="123" y="88"/>
                    </a:lnTo>
                    <a:lnTo>
                      <a:pt x="115" y="76"/>
                    </a:lnTo>
                    <a:lnTo>
                      <a:pt x="116" y="75"/>
                    </a:lnTo>
                    <a:lnTo>
                      <a:pt x="116" y="74"/>
                    </a:lnTo>
                    <a:lnTo>
                      <a:pt x="117" y="74"/>
                    </a:lnTo>
                    <a:lnTo>
                      <a:pt x="118" y="72"/>
                    </a:lnTo>
                    <a:lnTo>
                      <a:pt x="136" y="73"/>
                    </a:lnTo>
                    <a:lnTo>
                      <a:pt x="137" y="72"/>
                    </a:lnTo>
                    <a:lnTo>
                      <a:pt x="137" y="70"/>
                    </a:lnTo>
                    <a:lnTo>
                      <a:pt x="138" y="69"/>
                    </a:lnTo>
                    <a:lnTo>
                      <a:pt x="139" y="67"/>
                    </a:lnTo>
                    <a:lnTo>
                      <a:pt x="139" y="66"/>
                    </a:lnTo>
                    <a:lnTo>
                      <a:pt x="140" y="64"/>
                    </a:lnTo>
                    <a:lnTo>
                      <a:pt x="125" y="57"/>
                    </a:lnTo>
                    <a:lnTo>
                      <a:pt x="125" y="56"/>
                    </a:lnTo>
                    <a:lnTo>
                      <a:pt x="125" y="55"/>
                    </a:lnTo>
                    <a:lnTo>
                      <a:pt x="125" y="54"/>
                    </a:lnTo>
                    <a:lnTo>
                      <a:pt x="125" y="53"/>
                    </a:lnTo>
                    <a:lnTo>
                      <a:pt x="141" y="47"/>
                    </a:lnTo>
                    <a:lnTo>
                      <a:pt x="141" y="45"/>
                    </a:lnTo>
                    <a:lnTo>
                      <a:pt x="140" y="43"/>
                    </a:lnTo>
                    <a:lnTo>
                      <a:pt x="140" y="42"/>
                    </a:lnTo>
                    <a:lnTo>
                      <a:pt x="140" y="40"/>
                    </a:lnTo>
                    <a:lnTo>
                      <a:pt x="139" y="39"/>
                    </a:lnTo>
                    <a:lnTo>
                      <a:pt x="138" y="37"/>
                    </a:lnTo>
                    <a:lnTo>
                      <a:pt x="120" y="36"/>
                    </a:lnTo>
                    <a:lnTo>
                      <a:pt x="120" y="35"/>
                    </a:lnTo>
                    <a:lnTo>
                      <a:pt x="119" y="34"/>
                    </a:lnTo>
                    <a:lnTo>
                      <a:pt x="118" y="33"/>
                    </a:lnTo>
                    <a:lnTo>
                      <a:pt x="128" y="21"/>
                    </a:lnTo>
                    <a:lnTo>
                      <a:pt x="126" y="20"/>
                    </a:lnTo>
                    <a:lnTo>
                      <a:pt x="125" y="19"/>
                    </a:lnTo>
                    <a:lnTo>
                      <a:pt x="124" y="17"/>
                    </a:lnTo>
                    <a:lnTo>
                      <a:pt x="122" y="16"/>
                    </a:lnTo>
                    <a:lnTo>
                      <a:pt x="121" y="15"/>
                    </a:lnTo>
                    <a:lnTo>
                      <a:pt x="119" y="14"/>
                    </a:lnTo>
                    <a:lnTo>
                      <a:pt x="103" y="20"/>
                    </a:lnTo>
                    <a:lnTo>
                      <a:pt x="102" y="19"/>
                    </a:lnTo>
                    <a:lnTo>
                      <a:pt x="101" y="19"/>
                    </a:lnTo>
                    <a:lnTo>
                      <a:pt x="99" y="18"/>
                    </a:lnTo>
                    <a:lnTo>
                      <a:pt x="98" y="18"/>
                    </a:lnTo>
                    <a:lnTo>
                      <a:pt x="99" y="4"/>
                    </a:lnTo>
                    <a:lnTo>
                      <a:pt x="97" y="4"/>
                    </a:lnTo>
                    <a:lnTo>
                      <a:pt x="96" y="3"/>
                    </a:lnTo>
                    <a:lnTo>
                      <a:pt x="95" y="3"/>
                    </a:lnTo>
                    <a:lnTo>
                      <a:pt x="94" y="3"/>
                    </a:lnTo>
                    <a:lnTo>
                      <a:pt x="93" y="2"/>
                    </a:lnTo>
                    <a:lnTo>
                      <a:pt x="92" y="2"/>
                    </a:lnTo>
                    <a:lnTo>
                      <a:pt x="91" y="2"/>
                    </a:lnTo>
                    <a:lnTo>
                      <a:pt x="90" y="2"/>
                    </a:lnTo>
                    <a:lnTo>
                      <a:pt x="89" y="2"/>
                    </a:lnTo>
                    <a:lnTo>
                      <a:pt x="87" y="1"/>
                    </a:lnTo>
                    <a:lnTo>
                      <a:pt x="77" y="12"/>
                    </a:lnTo>
                    <a:lnTo>
                      <a:pt x="76" y="12"/>
                    </a:lnTo>
                    <a:lnTo>
                      <a:pt x="75" y="12"/>
                    </a:lnTo>
                    <a:lnTo>
                      <a:pt x="74" y="12"/>
                    </a:lnTo>
                    <a:lnTo>
                      <a:pt x="73" y="12"/>
                    </a:lnTo>
                    <a:lnTo>
                      <a:pt x="72" y="12"/>
                    </a:lnTo>
                    <a:lnTo>
                      <a:pt x="71" y="12"/>
                    </a:lnTo>
                    <a:lnTo>
                      <a:pt x="63" y="0"/>
                    </a:lnTo>
                    <a:lnTo>
                      <a:pt x="60" y="0"/>
                    </a:lnTo>
                    <a:lnTo>
                      <a:pt x="59" y="1"/>
                    </a:lnTo>
                    <a:lnTo>
                      <a:pt x="58" y="1"/>
                    </a:lnTo>
                    <a:lnTo>
                      <a:pt x="57" y="1"/>
                    </a:lnTo>
                    <a:lnTo>
                      <a:pt x="56" y="1"/>
                    </a:lnTo>
                    <a:lnTo>
                      <a:pt x="55" y="1"/>
                    </a:lnTo>
                    <a:lnTo>
                      <a:pt x="54" y="1"/>
                    </a:lnTo>
                    <a:lnTo>
                      <a:pt x="53" y="2"/>
                    </a:lnTo>
                    <a:lnTo>
                      <a:pt x="50" y="2"/>
                    </a:lnTo>
                    <a:lnTo>
                      <a:pt x="49" y="15"/>
                    </a:lnTo>
                    <a:lnTo>
                      <a:pt x="48" y="15"/>
                    </a:lnTo>
                    <a:lnTo>
                      <a:pt x="47" y="16"/>
                    </a:lnTo>
                    <a:lnTo>
                      <a:pt x="46" y="16"/>
                    </a:lnTo>
                    <a:lnTo>
                      <a:pt x="45" y="16"/>
                    </a:lnTo>
                    <a:lnTo>
                      <a:pt x="44" y="16"/>
                    </a:lnTo>
                    <a:lnTo>
                      <a:pt x="44" y="17"/>
                    </a:lnTo>
                    <a:lnTo>
                      <a:pt x="43" y="17"/>
                    </a:lnTo>
                    <a:lnTo>
                      <a:pt x="28" y="10"/>
                    </a:lnTo>
                    <a:lnTo>
                      <a:pt x="26" y="11"/>
                    </a:lnTo>
                    <a:lnTo>
                      <a:pt x="25" y="12"/>
                    </a:lnTo>
                    <a:lnTo>
                      <a:pt x="24" y="13"/>
                    </a:lnTo>
                    <a:lnTo>
                      <a:pt x="22" y="14"/>
                    </a:lnTo>
                    <a:lnTo>
                      <a:pt x="20" y="15"/>
                    </a:lnTo>
                    <a:lnTo>
                      <a:pt x="19" y="16"/>
                    </a:lnTo>
                    <a:lnTo>
                      <a:pt x="27" y="27"/>
                    </a:lnTo>
                    <a:lnTo>
                      <a:pt x="25" y="28"/>
                    </a:lnTo>
                    <a:lnTo>
                      <a:pt x="24" y="30"/>
                    </a:lnTo>
                    <a:lnTo>
                      <a:pt x="23" y="31"/>
                    </a:lnTo>
                    <a:lnTo>
                      <a:pt x="22" y="32"/>
                    </a:lnTo>
                    <a:lnTo>
                      <a:pt x="5" y="31"/>
                    </a:lnTo>
                    <a:lnTo>
                      <a:pt x="4" y="33"/>
                    </a:lnTo>
                    <a:lnTo>
                      <a:pt x="4" y="35"/>
                    </a:lnTo>
                    <a:lnTo>
                      <a:pt x="3" y="36"/>
                    </a:lnTo>
                    <a:lnTo>
                      <a:pt x="2" y="37"/>
                    </a:lnTo>
                    <a:lnTo>
                      <a:pt x="2" y="39"/>
                    </a:lnTo>
                    <a:lnTo>
                      <a:pt x="1" y="41"/>
                    </a:lnTo>
                    <a:lnTo>
                      <a:pt x="15" y="47"/>
                    </a:lnTo>
                    <a:lnTo>
                      <a:pt x="15" y="49"/>
                    </a:lnTo>
                    <a:lnTo>
                      <a:pt x="15" y="50"/>
                    </a:lnTo>
                    <a:lnTo>
                      <a:pt x="15" y="52"/>
                    </a:lnTo>
                    <a:lnTo>
                      <a:pt x="15" y="53"/>
                    </a:lnTo>
                    <a:lnTo>
                      <a:pt x="0" y="59"/>
                    </a:lnTo>
                    <a:lnTo>
                      <a:pt x="0" y="61"/>
                    </a:lnTo>
                    <a:lnTo>
                      <a:pt x="1" y="62"/>
                    </a:lnTo>
                    <a:lnTo>
                      <a:pt x="1" y="63"/>
                    </a:lnTo>
                    <a:lnTo>
                      <a:pt x="1" y="65"/>
                    </a:lnTo>
                    <a:lnTo>
                      <a:pt x="2" y="66"/>
                    </a:lnTo>
                    <a:lnTo>
                      <a:pt x="2" y="68"/>
                    </a:lnTo>
                    <a:lnTo>
                      <a:pt x="19" y="69"/>
                    </a:lnTo>
                    <a:lnTo>
                      <a:pt x="20" y="70"/>
                    </a:lnTo>
                    <a:lnTo>
                      <a:pt x="21" y="71"/>
                    </a:lnTo>
                    <a:lnTo>
                      <a:pt x="22" y="73"/>
                    </a:lnTo>
                    <a:lnTo>
                      <a:pt x="23" y="74"/>
                    </a:lnTo>
                    <a:lnTo>
                      <a:pt x="14" y="84"/>
                    </a:lnTo>
                    <a:lnTo>
                      <a:pt x="15" y="86"/>
                    </a:lnTo>
                    <a:lnTo>
                      <a:pt x="17" y="87"/>
                    </a:lnTo>
                    <a:lnTo>
                      <a:pt x="18" y="88"/>
                    </a:lnTo>
                    <a:lnTo>
                      <a:pt x="19" y="89"/>
                    </a:lnTo>
                    <a:lnTo>
                      <a:pt x="20" y="90"/>
                    </a:lnTo>
                    <a:lnTo>
                      <a:pt x="22" y="91"/>
                    </a:lnTo>
                    <a:lnTo>
                      <a:pt x="37" y="86"/>
                    </a:lnTo>
                    <a:lnTo>
                      <a:pt x="38" y="86"/>
                    </a:lnTo>
                    <a:lnTo>
                      <a:pt x="39" y="87"/>
                    </a:lnTo>
                    <a:lnTo>
                      <a:pt x="40" y="87"/>
                    </a:lnTo>
                    <a:lnTo>
                      <a:pt x="41" y="87"/>
                    </a:lnTo>
                    <a:lnTo>
                      <a:pt x="41" y="88"/>
                    </a:lnTo>
                    <a:lnTo>
                      <a:pt x="42" y="88"/>
                    </a:lnTo>
                    <a:lnTo>
                      <a:pt x="43" y="89"/>
                    </a:lnTo>
                    <a:lnTo>
                      <a:pt x="44" y="89"/>
                    </a:lnTo>
                    <a:lnTo>
                      <a:pt x="43" y="101"/>
                    </a:lnTo>
                    <a:lnTo>
                      <a:pt x="45" y="102"/>
                    </a:lnTo>
                    <a:close/>
                  </a:path>
                </a:pathLst>
              </a:custGeom>
              <a:solidFill>
                <a:srgbClr val="000000"/>
              </a:solidFill>
              <a:ln w="9525">
                <a:noFill/>
                <a:round/>
                <a:headEnd/>
                <a:tailEnd/>
              </a:ln>
            </p:spPr>
            <p:txBody>
              <a:bodyPr/>
              <a:lstStyle/>
              <a:p>
                <a:endParaRPr lang="en-US"/>
              </a:p>
            </p:txBody>
          </p:sp>
          <p:sp>
            <p:nvSpPr>
              <p:cNvPr id="40090" name="Freeform 336"/>
              <p:cNvSpPr>
                <a:spLocks/>
              </p:cNvSpPr>
              <p:nvPr/>
            </p:nvSpPr>
            <p:spPr bwMode="auto">
              <a:xfrm>
                <a:off x="2887" y="3131"/>
                <a:ext cx="125" cy="93"/>
              </a:xfrm>
              <a:custGeom>
                <a:avLst/>
                <a:gdLst>
                  <a:gd name="T0" fmla="*/ 77 w 125"/>
                  <a:gd name="T1" fmla="*/ 93 h 93"/>
                  <a:gd name="T2" fmla="*/ 76 w 125"/>
                  <a:gd name="T3" fmla="*/ 93 h 93"/>
                  <a:gd name="T4" fmla="*/ 65 w 125"/>
                  <a:gd name="T5" fmla="*/ 82 h 93"/>
                  <a:gd name="T6" fmla="*/ 61 w 125"/>
                  <a:gd name="T7" fmla="*/ 82 h 93"/>
                  <a:gd name="T8" fmla="*/ 56 w 125"/>
                  <a:gd name="T9" fmla="*/ 82 h 93"/>
                  <a:gd name="T10" fmla="*/ 44 w 125"/>
                  <a:gd name="T11" fmla="*/ 92 h 93"/>
                  <a:gd name="T12" fmla="*/ 42 w 125"/>
                  <a:gd name="T13" fmla="*/ 92 h 93"/>
                  <a:gd name="T14" fmla="*/ 41 w 125"/>
                  <a:gd name="T15" fmla="*/ 79 h 93"/>
                  <a:gd name="T16" fmla="*/ 37 w 125"/>
                  <a:gd name="T17" fmla="*/ 77 h 93"/>
                  <a:gd name="T18" fmla="*/ 34 w 125"/>
                  <a:gd name="T19" fmla="*/ 76 h 93"/>
                  <a:gd name="T20" fmla="*/ 30 w 125"/>
                  <a:gd name="T21" fmla="*/ 74 h 93"/>
                  <a:gd name="T22" fmla="*/ 15 w 125"/>
                  <a:gd name="T23" fmla="*/ 79 h 93"/>
                  <a:gd name="T24" fmla="*/ 23 w 125"/>
                  <a:gd name="T25" fmla="*/ 68 h 93"/>
                  <a:gd name="T26" fmla="*/ 19 w 125"/>
                  <a:gd name="T27" fmla="*/ 63 h 93"/>
                  <a:gd name="T28" fmla="*/ 16 w 125"/>
                  <a:gd name="T29" fmla="*/ 57 h 93"/>
                  <a:gd name="T30" fmla="*/ 0 w 125"/>
                  <a:gd name="T31" fmla="*/ 56 h 93"/>
                  <a:gd name="T32" fmla="*/ 14 w 125"/>
                  <a:gd name="T33" fmla="*/ 51 h 93"/>
                  <a:gd name="T34" fmla="*/ 14 w 125"/>
                  <a:gd name="T35" fmla="*/ 45 h 93"/>
                  <a:gd name="T36" fmla="*/ 15 w 125"/>
                  <a:gd name="T37" fmla="*/ 39 h 93"/>
                  <a:gd name="T38" fmla="*/ 2 w 125"/>
                  <a:gd name="T39" fmla="*/ 32 h 93"/>
                  <a:gd name="T40" fmla="*/ 18 w 125"/>
                  <a:gd name="T41" fmla="*/ 32 h 93"/>
                  <a:gd name="T42" fmla="*/ 21 w 125"/>
                  <a:gd name="T43" fmla="*/ 28 h 93"/>
                  <a:gd name="T44" fmla="*/ 23 w 125"/>
                  <a:gd name="T45" fmla="*/ 26 h 93"/>
                  <a:gd name="T46" fmla="*/ 25 w 125"/>
                  <a:gd name="T47" fmla="*/ 23 h 93"/>
                  <a:gd name="T48" fmla="*/ 20 w 125"/>
                  <a:gd name="T49" fmla="*/ 11 h 93"/>
                  <a:gd name="T50" fmla="*/ 21 w 125"/>
                  <a:gd name="T51" fmla="*/ 10 h 93"/>
                  <a:gd name="T52" fmla="*/ 37 w 125"/>
                  <a:gd name="T53" fmla="*/ 16 h 93"/>
                  <a:gd name="T54" fmla="*/ 41 w 125"/>
                  <a:gd name="T55" fmla="*/ 15 h 93"/>
                  <a:gd name="T56" fmla="*/ 45 w 125"/>
                  <a:gd name="T57" fmla="*/ 13 h 93"/>
                  <a:gd name="T58" fmla="*/ 49 w 125"/>
                  <a:gd name="T59" fmla="*/ 0 h 93"/>
                  <a:gd name="T60" fmla="*/ 50 w 125"/>
                  <a:gd name="T61" fmla="*/ 0 h 93"/>
                  <a:gd name="T62" fmla="*/ 61 w 125"/>
                  <a:gd name="T63" fmla="*/ 11 h 93"/>
                  <a:gd name="T64" fmla="*/ 64 w 125"/>
                  <a:gd name="T65" fmla="*/ 11 h 93"/>
                  <a:gd name="T66" fmla="*/ 68 w 125"/>
                  <a:gd name="T67" fmla="*/ 11 h 93"/>
                  <a:gd name="T68" fmla="*/ 73 w 125"/>
                  <a:gd name="T69" fmla="*/ 12 h 93"/>
                  <a:gd name="T70" fmla="*/ 83 w 125"/>
                  <a:gd name="T71" fmla="*/ 1 h 93"/>
                  <a:gd name="T72" fmla="*/ 83 w 125"/>
                  <a:gd name="T73" fmla="*/ 15 h 93"/>
                  <a:gd name="T74" fmla="*/ 87 w 125"/>
                  <a:gd name="T75" fmla="*/ 16 h 93"/>
                  <a:gd name="T76" fmla="*/ 89 w 125"/>
                  <a:gd name="T77" fmla="*/ 18 h 93"/>
                  <a:gd name="T78" fmla="*/ 92 w 125"/>
                  <a:gd name="T79" fmla="*/ 19 h 93"/>
                  <a:gd name="T80" fmla="*/ 110 w 125"/>
                  <a:gd name="T81" fmla="*/ 15 h 93"/>
                  <a:gd name="T82" fmla="*/ 111 w 125"/>
                  <a:gd name="T83" fmla="*/ 16 h 93"/>
                  <a:gd name="T84" fmla="*/ 104 w 125"/>
                  <a:gd name="T85" fmla="*/ 29 h 93"/>
                  <a:gd name="T86" fmla="*/ 107 w 125"/>
                  <a:gd name="T87" fmla="*/ 34 h 93"/>
                  <a:gd name="T88" fmla="*/ 125 w 125"/>
                  <a:gd name="T89" fmla="*/ 36 h 93"/>
                  <a:gd name="T90" fmla="*/ 125 w 125"/>
                  <a:gd name="T91" fmla="*/ 38 h 93"/>
                  <a:gd name="T92" fmla="*/ 110 w 125"/>
                  <a:gd name="T93" fmla="*/ 47 h 93"/>
                  <a:gd name="T94" fmla="*/ 109 w 125"/>
                  <a:gd name="T95" fmla="*/ 52 h 93"/>
                  <a:gd name="T96" fmla="*/ 124 w 125"/>
                  <a:gd name="T97" fmla="*/ 61 h 93"/>
                  <a:gd name="T98" fmla="*/ 123 w 125"/>
                  <a:gd name="T99" fmla="*/ 62 h 93"/>
                  <a:gd name="T100" fmla="*/ 104 w 125"/>
                  <a:gd name="T101" fmla="*/ 64 h 93"/>
                  <a:gd name="T102" fmla="*/ 100 w 125"/>
                  <a:gd name="T103" fmla="*/ 69 h 93"/>
                  <a:gd name="T104" fmla="*/ 106 w 125"/>
                  <a:gd name="T105" fmla="*/ 81 h 93"/>
                  <a:gd name="T106" fmla="*/ 105 w 125"/>
                  <a:gd name="T107" fmla="*/ 82 h 93"/>
                  <a:gd name="T108" fmla="*/ 88 w 125"/>
                  <a:gd name="T109" fmla="*/ 77 h 93"/>
                  <a:gd name="T110" fmla="*/ 85 w 125"/>
                  <a:gd name="T111" fmla="*/ 78 h 93"/>
                  <a:gd name="T112" fmla="*/ 81 w 125"/>
                  <a:gd name="T113" fmla="*/ 79 h 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5"/>
                  <a:gd name="T172" fmla="*/ 0 h 93"/>
                  <a:gd name="T173" fmla="*/ 125 w 125"/>
                  <a:gd name="T174" fmla="*/ 93 h 9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5" h="93">
                    <a:moveTo>
                      <a:pt x="78" y="80"/>
                    </a:moveTo>
                    <a:lnTo>
                      <a:pt x="78" y="93"/>
                    </a:lnTo>
                    <a:lnTo>
                      <a:pt x="77" y="93"/>
                    </a:lnTo>
                    <a:lnTo>
                      <a:pt x="76" y="93"/>
                    </a:lnTo>
                    <a:lnTo>
                      <a:pt x="68" y="82"/>
                    </a:lnTo>
                    <a:lnTo>
                      <a:pt x="66" y="82"/>
                    </a:lnTo>
                    <a:lnTo>
                      <a:pt x="65" y="82"/>
                    </a:lnTo>
                    <a:lnTo>
                      <a:pt x="63" y="83"/>
                    </a:lnTo>
                    <a:lnTo>
                      <a:pt x="62" y="83"/>
                    </a:lnTo>
                    <a:lnTo>
                      <a:pt x="61" y="82"/>
                    </a:lnTo>
                    <a:lnTo>
                      <a:pt x="59" y="82"/>
                    </a:lnTo>
                    <a:lnTo>
                      <a:pt x="58" y="82"/>
                    </a:lnTo>
                    <a:lnTo>
                      <a:pt x="56" y="82"/>
                    </a:lnTo>
                    <a:lnTo>
                      <a:pt x="55" y="82"/>
                    </a:lnTo>
                    <a:lnTo>
                      <a:pt x="53" y="82"/>
                    </a:lnTo>
                    <a:lnTo>
                      <a:pt x="44" y="92"/>
                    </a:lnTo>
                    <a:lnTo>
                      <a:pt x="43" y="92"/>
                    </a:lnTo>
                    <a:lnTo>
                      <a:pt x="42" y="92"/>
                    </a:lnTo>
                    <a:lnTo>
                      <a:pt x="43" y="80"/>
                    </a:lnTo>
                    <a:lnTo>
                      <a:pt x="41" y="79"/>
                    </a:lnTo>
                    <a:lnTo>
                      <a:pt x="40" y="79"/>
                    </a:lnTo>
                    <a:lnTo>
                      <a:pt x="39" y="78"/>
                    </a:lnTo>
                    <a:lnTo>
                      <a:pt x="37" y="77"/>
                    </a:lnTo>
                    <a:lnTo>
                      <a:pt x="36" y="77"/>
                    </a:lnTo>
                    <a:lnTo>
                      <a:pt x="35" y="76"/>
                    </a:lnTo>
                    <a:lnTo>
                      <a:pt x="34" y="76"/>
                    </a:lnTo>
                    <a:lnTo>
                      <a:pt x="33" y="75"/>
                    </a:lnTo>
                    <a:lnTo>
                      <a:pt x="32" y="75"/>
                    </a:lnTo>
                    <a:lnTo>
                      <a:pt x="30" y="74"/>
                    </a:lnTo>
                    <a:lnTo>
                      <a:pt x="16" y="79"/>
                    </a:lnTo>
                    <a:lnTo>
                      <a:pt x="15" y="79"/>
                    </a:lnTo>
                    <a:lnTo>
                      <a:pt x="15" y="78"/>
                    </a:lnTo>
                    <a:lnTo>
                      <a:pt x="14" y="78"/>
                    </a:lnTo>
                    <a:lnTo>
                      <a:pt x="23" y="68"/>
                    </a:lnTo>
                    <a:lnTo>
                      <a:pt x="22" y="67"/>
                    </a:lnTo>
                    <a:lnTo>
                      <a:pt x="20" y="65"/>
                    </a:lnTo>
                    <a:lnTo>
                      <a:pt x="19" y="63"/>
                    </a:lnTo>
                    <a:lnTo>
                      <a:pt x="18" y="61"/>
                    </a:lnTo>
                    <a:lnTo>
                      <a:pt x="17" y="59"/>
                    </a:lnTo>
                    <a:lnTo>
                      <a:pt x="16" y="57"/>
                    </a:lnTo>
                    <a:lnTo>
                      <a:pt x="0" y="57"/>
                    </a:lnTo>
                    <a:lnTo>
                      <a:pt x="0" y="56"/>
                    </a:lnTo>
                    <a:lnTo>
                      <a:pt x="14" y="51"/>
                    </a:lnTo>
                    <a:lnTo>
                      <a:pt x="14" y="49"/>
                    </a:lnTo>
                    <a:lnTo>
                      <a:pt x="14" y="47"/>
                    </a:lnTo>
                    <a:lnTo>
                      <a:pt x="14" y="45"/>
                    </a:lnTo>
                    <a:lnTo>
                      <a:pt x="14" y="42"/>
                    </a:lnTo>
                    <a:lnTo>
                      <a:pt x="14" y="40"/>
                    </a:lnTo>
                    <a:lnTo>
                      <a:pt x="15" y="39"/>
                    </a:lnTo>
                    <a:lnTo>
                      <a:pt x="1" y="32"/>
                    </a:lnTo>
                    <a:lnTo>
                      <a:pt x="2" y="32"/>
                    </a:lnTo>
                    <a:lnTo>
                      <a:pt x="2" y="31"/>
                    </a:lnTo>
                    <a:lnTo>
                      <a:pt x="18" y="32"/>
                    </a:lnTo>
                    <a:lnTo>
                      <a:pt x="19" y="30"/>
                    </a:lnTo>
                    <a:lnTo>
                      <a:pt x="20" y="29"/>
                    </a:lnTo>
                    <a:lnTo>
                      <a:pt x="21" y="28"/>
                    </a:lnTo>
                    <a:lnTo>
                      <a:pt x="21" y="27"/>
                    </a:lnTo>
                    <a:lnTo>
                      <a:pt x="22" y="27"/>
                    </a:lnTo>
                    <a:lnTo>
                      <a:pt x="23" y="26"/>
                    </a:lnTo>
                    <a:lnTo>
                      <a:pt x="24" y="25"/>
                    </a:lnTo>
                    <a:lnTo>
                      <a:pt x="25" y="24"/>
                    </a:lnTo>
                    <a:lnTo>
                      <a:pt x="25" y="23"/>
                    </a:lnTo>
                    <a:lnTo>
                      <a:pt x="27" y="22"/>
                    </a:lnTo>
                    <a:lnTo>
                      <a:pt x="19" y="11"/>
                    </a:lnTo>
                    <a:lnTo>
                      <a:pt x="20" y="11"/>
                    </a:lnTo>
                    <a:lnTo>
                      <a:pt x="21" y="10"/>
                    </a:lnTo>
                    <a:lnTo>
                      <a:pt x="34" y="17"/>
                    </a:lnTo>
                    <a:lnTo>
                      <a:pt x="36" y="16"/>
                    </a:lnTo>
                    <a:lnTo>
                      <a:pt x="37" y="16"/>
                    </a:lnTo>
                    <a:lnTo>
                      <a:pt x="39" y="15"/>
                    </a:lnTo>
                    <a:lnTo>
                      <a:pt x="40" y="15"/>
                    </a:lnTo>
                    <a:lnTo>
                      <a:pt x="41" y="15"/>
                    </a:lnTo>
                    <a:lnTo>
                      <a:pt x="42" y="14"/>
                    </a:lnTo>
                    <a:lnTo>
                      <a:pt x="43" y="14"/>
                    </a:lnTo>
                    <a:lnTo>
                      <a:pt x="45" y="13"/>
                    </a:lnTo>
                    <a:lnTo>
                      <a:pt x="46" y="13"/>
                    </a:lnTo>
                    <a:lnTo>
                      <a:pt x="48" y="12"/>
                    </a:lnTo>
                    <a:lnTo>
                      <a:pt x="49" y="0"/>
                    </a:lnTo>
                    <a:lnTo>
                      <a:pt x="50" y="0"/>
                    </a:lnTo>
                    <a:lnTo>
                      <a:pt x="51" y="0"/>
                    </a:lnTo>
                    <a:lnTo>
                      <a:pt x="58" y="11"/>
                    </a:lnTo>
                    <a:lnTo>
                      <a:pt x="61" y="11"/>
                    </a:lnTo>
                    <a:lnTo>
                      <a:pt x="62" y="11"/>
                    </a:lnTo>
                    <a:lnTo>
                      <a:pt x="63" y="11"/>
                    </a:lnTo>
                    <a:lnTo>
                      <a:pt x="64" y="11"/>
                    </a:lnTo>
                    <a:lnTo>
                      <a:pt x="66" y="11"/>
                    </a:lnTo>
                    <a:lnTo>
                      <a:pt x="67" y="11"/>
                    </a:lnTo>
                    <a:lnTo>
                      <a:pt x="68" y="11"/>
                    </a:lnTo>
                    <a:lnTo>
                      <a:pt x="69" y="11"/>
                    </a:lnTo>
                    <a:lnTo>
                      <a:pt x="70" y="12"/>
                    </a:lnTo>
                    <a:lnTo>
                      <a:pt x="73" y="12"/>
                    </a:lnTo>
                    <a:lnTo>
                      <a:pt x="82" y="1"/>
                    </a:lnTo>
                    <a:lnTo>
                      <a:pt x="83" y="1"/>
                    </a:lnTo>
                    <a:lnTo>
                      <a:pt x="83" y="2"/>
                    </a:lnTo>
                    <a:lnTo>
                      <a:pt x="84" y="2"/>
                    </a:lnTo>
                    <a:lnTo>
                      <a:pt x="83" y="15"/>
                    </a:lnTo>
                    <a:lnTo>
                      <a:pt x="85" y="15"/>
                    </a:lnTo>
                    <a:lnTo>
                      <a:pt x="86" y="16"/>
                    </a:lnTo>
                    <a:lnTo>
                      <a:pt x="87" y="16"/>
                    </a:lnTo>
                    <a:lnTo>
                      <a:pt x="88" y="17"/>
                    </a:lnTo>
                    <a:lnTo>
                      <a:pt x="89" y="17"/>
                    </a:lnTo>
                    <a:lnTo>
                      <a:pt x="89" y="18"/>
                    </a:lnTo>
                    <a:lnTo>
                      <a:pt x="91" y="18"/>
                    </a:lnTo>
                    <a:lnTo>
                      <a:pt x="91" y="19"/>
                    </a:lnTo>
                    <a:lnTo>
                      <a:pt x="92" y="19"/>
                    </a:lnTo>
                    <a:lnTo>
                      <a:pt x="94" y="20"/>
                    </a:lnTo>
                    <a:lnTo>
                      <a:pt x="110" y="14"/>
                    </a:lnTo>
                    <a:lnTo>
                      <a:pt x="110" y="15"/>
                    </a:lnTo>
                    <a:lnTo>
                      <a:pt x="111" y="15"/>
                    </a:lnTo>
                    <a:lnTo>
                      <a:pt x="111" y="16"/>
                    </a:lnTo>
                    <a:lnTo>
                      <a:pt x="101" y="26"/>
                    </a:lnTo>
                    <a:lnTo>
                      <a:pt x="102" y="28"/>
                    </a:lnTo>
                    <a:lnTo>
                      <a:pt x="104" y="29"/>
                    </a:lnTo>
                    <a:lnTo>
                      <a:pt x="105" y="31"/>
                    </a:lnTo>
                    <a:lnTo>
                      <a:pt x="106" y="32"/>
                    </a:lnTo>
                    <a:lnTo>
                      <a:pt x="107" y="34"/>
                    </a:lnTo>
                    <a:lnTo>
                      <a:pt x="108" y="35"/>
                    </a:lnTo>
                    <a:lnTo>
                      <a:pt x="125" y="36"/>
                    </a:lnTo>
                    <a:lnTo>
                      <a:pt x="125" y="37"/>
                    </a:lnTo>
                    <a:lnTo>
                      <a:pt x="125" y="38"/>
                    </a:lnTo>
                    <a:lnTo>
                      <a:pt x="110" y="43"/>
                    </a:lnTo>
                    <a:lnTo>
                      <a:pt x="110" y="45"/>
                    </a:lnTo>
                    <a:lnTo>
                      <a:pt x="110" y="47"/>
                    </a:lnTo>
                    <a:lnTo>
                      <a:pt x="110" y="48"/>
                    </a:lnTo>
                    <a:lnTo>
                      <a:pt x="110" y="50"/>
                    </a:lnTo>
                    <a:lnTo>
                      <a:pt x="109" y="52"/>
                    </a:lnTo>
                    <a:lnTo>
                      <a:pt x="109" y="53"/>
                    </a:lnTo>
                    <a:lnTo>
                      <a:pt x="124" y="60"/>
                    </a:lnTo>
                    <a:lnTo>
                      <a:pt x="124" y="61"/>
                    </a:lnTo>
                    <a:lnTo>
                      <a:pt x="123" y="62"/>
                    </a:lnTo>
                    <a:lnTo>
                      <a:pt x="106" y="61"/>
                    </a:lnTo>
                    <a:lnTo>
                      <a:pt x="105" y="63"/>
                    </a:lnTo>
                    <a:lnTo>
                      <a:pt x="104" y="64"/>
                    </a:lnTo>
                    <a:lnTo>
                      <a:pt x="102" y="66"/>
                    </a:lnTo>
                    <a:lnTo>
                      <a:pt x="101" y="67"/>
                    </a:lnTo>
                    <a:lnTo>
                      <a:pt x="100" y="69"/>
                    </a:lnTo>
                    <a:lnTo>
                      <a:pt x="98" y="70"/>
                    </a:lnTo>
                    <a:lnTo>
                      <a:pt x="107" y="81"/>
                    </a:lnTo>
                    <a:lnTo>
                      <a:pt x="106" y="81"/>
                    </a:lnTo>
                    <a:lnTo>
                      <a:pt x="106" y="82"/>
                    </a:lnTo>
                    <a:lnTo>
                      <a:pt x="105" y="82"/>
                    </a:lnTo>
                    <a:lnTo>
                      <a:pt x="91" y="75"/>
                    </a:lnTo>
                    <a:lnTo>
                      <a:pt x="89" y="76"/>
                    </a:lnTo>
                    <a:lnTo>
                      <a:pt x="88" y="77"/>
                    </a:lnTo>
                    <a:lnTo>
                      <a:pt x="87" y="77"/>
                    </a:lnTo>
                    <a:lnTo>
                      <a:pt x="86" y="78"/>
                    </a:lnTo>
                    <a:lnTo>
                      <a:pt x="85" y="78"/>
                    </a:lnTo>
                    <a:lnTo>
                      <a:pt x="84" y="79"/>
                    </a:lnTo>
                    <a:lnTo>
                      <a:pt x="82" y="79"/>
                    </a:lnTo>
                    <a:lnTo>
                      <a:pt x="81" y="79"/>
                    </a:lnTo>
                    <a:lnTo>
                      <a:pt x="80" y="80"/>
                    </a:lnTo>
                    <a:lnTo>
                      <a:pt x="78" y="80"/>
                    </a:lnTo>
                    <a:close/>
                  </a:path>
                </a:pathLst>
              </a:custGeom>
              <a:solidFill>
                <a:srgbClr val="FFFFFF"/>
              </a:solidFill>
              <a:ln w="9525">
                <a:noFill/>
                <a:round/>
                <a:headEnd/>
                <a:tailEnd/>
              </a:ln>
            </p:spPr>
            <p:txBody>
              <a:bodyPr/>
              <a:lstStyle/>
              <a:p>
                <a:endParaRPr lang="en-US"/>
              </a:p>
            </p:txBody>
          </p:sp>
          <p:sp>
            <p:nvSpPr>
              <p:cNvPr id="40091" name="Freeform 337"/>
              <p:cNvSpPr>
                <a:spLocks/>
              </p:cNvSpPr>
              <p:nvPr/>
            </p:nvSpPr>
            <p:spPr bwMode="auto">
              <a:xfrm>
                <a:off x="3076" y="3168"/>
                <a:ext cx="141" cy="104"/>
              </a:xfrm>
              <a:custGeom>
                <a:avLst/>
                <a:gdLst>
                  <a:gd name="T0" fmla="*/ 139 w 141"/>
                  <a:gd name="T1" fmla="*/ 40 h 104"/>
                  <a:gd name="T2" fmla="*/ 139 w 141"/>
                  <a:gd name="T3" fmla="*/ 37 h 104"/>
                  <a:gd name="T4" fmla="*/ 138 w 141"/>
                  <a:gd name="T5" fmla="*/ 35 h 104"/>
                  <a:gd name="T6" fmla="*/ 136 w 141"/>
                  <a:gd name="T7" fmla="*/ 32 h 104"/>
                  <a:gd name="T8" fmla="*/ 117 w 141"/>
                  <a:gd name="T9" fmla="*/ 31 h 104"/>
                  <a:gd name="T10" fmla="*/ 124 w 141"/>
                  <a:gd name="T11" fmla="*/ 17 h 104"/>
                  <a:gd name="T12" fmla="*/ 121 w 141"/>
                  <a:gd name="T13" fmla="*/ 15 h 104"/>
                  <a:gd name="T14" fmla="*/ 118 w 141"/>
                  <a:gd name="T15" fmla="*/ 13 h 104"/>
                  <a:gd name="T16" fmla="*/ 116 w 141"/>
                  <a:gd name="T17" fmla="*/ 11 h 104"/>
                  <a:gd name="T18" fmla="*/ 97 w 141"/>
                  <a:gd name="T19" fmla="*/ 17 h 104"/>
                  <a:gd name="T20" fmla="*/ 94 w 141"/>
                  <a:gd name="T21" fmla="*/ 16 h 104"/>
                  <a:gd name="T22" fmla="*/ 90 w 141"/>
                  <a:gd name="T23" fmla="*/ 1 h 104"/>
                  <a:gd name="T24" fmla="*/ 87 w 141"/>
                  <a:gd name="T25" fmla="*/ 1 h 104"/>
                  <a:gd name="T26" fmla="*/ 84 w 141"/>
                  <a:gd name="T27" fmla="*/ 0 h 104"/>
                  <a:gd name="T28" fmla="*/ 72 w 141"/>
                  <a:gd name="T29" fmla="*/ 12 h 104"/>
                  <a:gd name="T30" fmla="*/ 67 w 141"/>
                  <a:gd name="T31" fmla="*/ 11 h 104"/>
                  <a:gd name="T32" fmla="*/ 54 w 141"/>
                  <a:gd name="T33" fmla="*/ 0 h 104"/>
                  <a:gd name="T34" fmla="*/ 51 w 141"/>
                  <a:gd name="T35" fmla="*/ 1 h 104"/>
                  <a:gd name="T36" fmla="*/ 48 w 141"/>
                  <a:gd name="T37" fmla="*/ 2 h 104"/>
                  <a:gd name="T38" fmla="*/ 44 w 141"/>
                  <a:gd name="T39" fmla="*/ 3 h 104"/>
                  <a:gd name="T40" fmla="*/ 42 w 141"/>
                  <a:gd name="T41" fmla="*/ 17 h 104"/>
                  <a:gd name="T42" fmla="*/ 24 w 141"/>
                  <a:gd name="T43" fmla="*/ 12 h 104"/>
                  <a:gd name="T44" fmla="*/ 19 w 141"/>
                  <a:gd name="T45" fmla="*/ 15 h 104"/>
                  <a:gd name="T46" fmla="*/ 14 w 141"/>
                  <a:gd name="T47" fmla="*/ 19 h 104"/>
                  <a:gd name="T48" fmla="*/ 22 w 141"/>
                  <a:gd name="T49" fmla="*/ 32 h 104"/>
                  <a:gd name="T50" fmla="*/ 3 w 141"/>
                  <a:gd name="T51" fmla="*/ 35 h 104"/>
                  <a:gd name="T52" fmla="*/ 1 w 141"/>
                  <a:gd name="T53" fmla="*/ 39 h 104"/>
                  <a:gd name="T54" fmla="*/ 0 w 141"/>
                  <a:gd name="T55" fmla="*/ 44 h 104"/>
                  <a:gd name="T56" fmla="*/ 14 w 141"/>
                  <a:gd name="T57" fmla="*/ 53 h 104"/>
                  <a:gd name="T58" fmla="*/ 0 w 141"/>
                  <a:gd name="T59" fmla="*/ 62 h 104"/>
                  <a:gd name="T60" fmla="*/ 2 w 141"/>
                  <a:gd name="T61" fmla="*/ 67 h 104"/>
                  <a:gd name="T62" fmla="*/ 4 w 141"/>
                  <a:gd name="T63" fmla="*/ 71 h 104"/>
                  <a:gd name="T64" fmla="*/ 23 w 141"/>
                  <a:gd name="T65" fmla="*/ 74 h 104"/>
                  <a:gd name="T66" fmla="*/ 17 w 141"/>
                  <a:gd name="T67" fmla="*/ 87 h 104"/>
                  <a:gd name="T68" fmla="*/ 21 w 141"/>
                  <a:gd name="T69" fmla="*/ 90 h 104"/>
                  <a:gd name="T70" fmla="*/ 26 w 141"/>
                  <a:gd name="T71" fmla="*/ 93 h 104"/>
                  <a:gd name="T72" fmla="*/ 42 w 141"/>
                  <a:gd name="T73" fmla="*/ 88 h 104"/>
                  <a:gd name="T74" fmla="*/ 45 w 141"/>
                  <a:gd name="T75" fmla="*/ 89 h 104"/>
                  <a:gd name="T76" fmla="*/ 48 w 141"/>
                  <a:gd name="T77" fmla="*/ 90 h 104"/>
                  <a:gd name="T78" fmla="*/ 51 w 141"/>
                  <a:gd name="T79" fmla="*/ 103 h 104"/>
                  <a:gd name="T80" fmla="*/ 54 w 141"/>
                  <a:gd name="T81" fmla="*/ 103 h 104"/>
                  <a:gd name="T82" fmla="*/ 57 w 141"/>
                  <a:gd name="T83" fmla="*/ 104 h 104"/>
                  <a:gd name="T84" fmla="*/ 68 w 141"/>
                  <a:gd name="T85" fmla="*/ 93 h 104"/>
                  <a:gd name="T86" fmla="*/ 71 w 141"/>
                  <a:gd name="T87" fmla="*/ 93 h 104"/>
                  <a:gd name="T88" fmla="*/ 74 w 141"/>
                  <a:gd name="T89" fmla="*/ 93 h 104"/>
                  <a:gd name="T90" fmla="*/ 85 w 141"/>
                  <a:gd name="T91" fmla="*/ 104 h 104"/>
                  <a:gd name="T92" fmla="*/ 89 w 141"/>
                  <a:gd name="T93" fmla="*/ 103 h 104"/>
                  <a:gd name="T94" fmla="*/ 92 w 141"/>
                  <a:gd name="T95" fmla="*/ 102 h 104"/>
                  <a:gd name="T96" fmla="*/ 95 w 141"/>
                  <a:gd name="T97" fmla="*/ 101 h 104"/>
                  <a:gd name="T98" fmla="*/ 97 w 141"/>
                  <a:gd name="T99" fmla="*/ 88 h 104"/>
                  <a:gd name="T100" fmla="*/ 100 w 141"/>
                  <a:gd name="T101" fmla="*/ 87 h 104"/>
                  <a:gd name="T102" fmla="*/ 102 w 141"/>
                  <a:gd name="T103" fmla="*/ 86 h 104"/>
                  <a:gd name="T104" fmla="*/ 120 w 141"/>
                  <a:gd name="T105" fmla="*/ 90 h 104"/>
                  <a:gd name="T106" fmla="*/ 124 w 141"/>
                  <a:gd name="T107" fmla="*/ 87 h 104"/>
                  <a:gd name="T108" fmla="*/ 117 w 141"/>
                  <a:gd name="T109" fmla="*/ 73 h 104"/>
                  <a:gd name="T110" fmla="*/ 120 w 141"/>
                  <a:gd name="T111" fmla="*/ 70 h 104"/>
                  <a:gd name="T112" fmla="*/ 139 w 141"/>
                  <a:gd name="T113" fmla="*/ 67 h 104"/>
                  <a:gd name="T114" fmla="*/ 140 w 141"/>
                  <a:gd name="T115" fmla="*/ 62 h 104"/>
                  <a:gd name="T116" fmla="*/ 125 w 141"/>
                  <a:gd name="T117" fmla="*/ 53 h 104"/>
                  <a:gd name="T118" fmla="*/ 125 w 141"/>
                  <a:gd name="T119" fmla="*/ 49 h 10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1"/>
                  <a:gd name="T181" fmla="*/ 0 h 104"/>
                  <a:gd name="T182" fmla="*/ 141 w 141"/>
                  <a:gd name="T183" fmla="*/ 104 h 10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1" h="104">
                    <a:moveTo>
                      <a:pt x="125" y="48"/>
                    </a:moveTo>
                    <a:lnTo>
                      <a:pt x="140" y="42"/>
                    </a:lnTo>
                    <a:lnTo>
                      <a:pt x="139" y="40"/>
                    </a:lnTo>
                    <a:lnTo>
                      <a:pt x="139" y="39"/>
                    </a:lnTo>
                    <a:lnTo>
                      <a:pt x="139" y="38"/>
                    </a:lnTo>
                    <a:lnTo>
                      <a:pt x="139" y="37"/>
                    </a:lnTo>
                    <a:lnTo>
                      <a:pt x="138" y="37"/>
                    </a:lnTo>
                    <a:lnTo>
                      <a:pt x="138" y="36"/>
                    </a:lnTo>
                    <a:lnTo>
                      <a:pt x="138" y="35"/>
                    </a:lnTo>
                    <a:lnTo>
                      <a:pt x="137" y="35"/>
                    </a:lnTo>
                    <a:lnTo>
                      <a:pt x="137" y="34"/>
                    </a:lnTo>
                    <a:lnTo>
                      <a:pt x="136" y="32"/>
                    </a:lnTo>
                    <a:lnTo>
                      <a:pt x="118" y="32"/>
                    </a:lnTo>
                    <a:lnTo>
                      <a:pt x="117" y="32"/>
                    </a:lnTo>
                    <a:lnTo>
                      <a:pt x="117" y="31"/>
                    </a:lnTo>
                    <a:lnTo>
                      <a:pt x="116" y="30"/>
                    </a:lnTo>
                    <a:lnTo>
                      <a:pt x="115" y="29"/>
                    </a:lnTo>
                    <a:lnTo>
                      <a:pt x="124" y="17"/>
                    </a:lnTo>
                    <a:lnTo>
                      <a:pt x="122" y="16"/>
                    </a:lnTo>
                    <a:lnTo>
                      <a:pt x="121" y="15"/>
                    </a:lnTo>
                    <a:lnTo>
                      <a:pt x="120" y="14"/>
                    </a:lnTo>
                    <a:lnTo>
                      <a:pt x="119" y="14"/>
                    </a:lnTo>
                    <a:lnTo>
                      <a:pt x="118" y="13"/>
                    </a:lnTo>
                    <a:lnTo>
                      <a:pt x="117" y="12"/>
                    </a:lnTo>
                    <a:lnTo>
                      <a:pt x="116" y="11"/>
                    </a:lnTo>
                    <a:lnTo>
                      <a:pt x="114" y="10"/>
                    </a:lnTo>
                    <a:lnTo>
                      <a:pt x="99" y="18"/>
                    </a:lnTo>
                    <a:lnTo>
                      <a:pt x="97" y="17"/>
                    </a:lnTo>
                    <a:lnTo>
                      <a:pt x="96" y="17"/>
                    </a:lnTo>
                    <a:lnTo>
                      <a:pt x="95" y="16"/>
                    </a:lnTo>
                    <a:lnTo>
                      <a:pt x="94" y="16"/>
                    </a:lnTo>
                    <a:lnTo>
                      <a:pt x="93" y="2"/>
                    </a:lnTo>
                    <a:lnTo>
                      <a:pt x="91" y="2"/>
                    </a:lnTo>
                    <a:lnTo>
                      <a:pt x="90" y="1"/>
                    </a:lnTo>
                    <a:lnTo>
                      <a:pt x="89" y="1"/>
                    </a:lnTo>
                    <a:lnTo>
                      <a:pt x="88" y="1"/>
                    </a:lnTo>
                    <a:lnTo>
                      <a:pt x="87" y="1"/>
                    </a:lnTo>
                    <a:lnTo>
                      <a:pt x="86" y="0"/>
                    </a:lnTo>
                    <a:lnTo>
                      <a:pt x="85" y="0"/>
                    </a:lnTo>
                    <a:lnTo>
                      <a:pt x="84" y="0"/>
                    </a:lnTo>
                    <a:lnTo>
                      <a:pt x="83" y="0"/>
                    </a:lnTo>
                    <a:lnTo>
                      <a:pt x="80" y="0"/>
                    </a:lnTo>
                    <a:lnTo>
                      <a:pt x="72" y="12"/>
                    </a:lnTo>
                    <a:lnTo>
                      <a:pt x="71" y="11"/>
                    </a:lnTo>
                    <a:lnTo>
                      <a:pt x="69" y="11"/>
                    </a:lnTo>
                    <a:lnTo>
                      <a:pt x="67" y="11"/>
                    </a:lnTo>
                    <a:lnTo>
                      <a:pt x="66" y="12"/>
                    </a:lnTo>
                    <a:lnTo>
                      <a:pt x="57" y="0"/>
                    </a:lnTo>
                    <a:lnTo>
                      <a:pt x="54" y="0"/>
                    </a:lnTo>
                    <a:lnTo>
                      <a:pt x="53" y="1"/>
                    </a:lnTo>
                    <a:lnTo>
                      <a:pt x="52" y="1"/>
                    </a:lnTo>
                    <a:lnTo>
                      <a:pt x="51" y="1"/>
                    </a:lnTo>
                    <a:lnTo>
                      <a:pt x="50" y="1"/>
                    </a:lnTo>
                    <a:lnTo>
                      <a:pt x="49" y="2"/>
                    </a:lnTo>
                    <a:lnTo>
                      <a:pt x="48" y="2"/>
                    </a:lnTo>
                    <a:lnTo>
                      <a:pt x="47" y="2"/>
                    </a:lnTo>
                    <a:lnTo>
                      <a:pt x="46" y="2"/>
                    </a:lnTo>
                    <a:lnTo>
                      <a:pt x="44" y="3"/>
                    </a:lnTo>
                    <a:lnTo>
                      <a:pt x="45" y="16"/>
                    </a:lnTo>
                    <a:lnTo>
                      <a:pt x="43" y="17"/>
                    </a:lnTo>
                    <a:lnTo>
                      <a:pt x="42" y="17"/>
                    </a:lnTo>
                    <a:lnTo>
                      <a:pt x="40" y="18"/>
                    </a:lnTo>
                    <a:lnTo>
                      <a:pt x="39" y="19"/>
                    </a:lnTo>
                    <a:lnTo>
                      <a:pt x="24" y="12"/>
                    </a:lnTo>
                    <a:lnTo>
                      <a:pt x="22" y="13"/>
                    </a:lnTo>
                    <a:lnTo>
                      <a:pt x="20" y="14"/>
                    </a:lnTo>
                    <a:lnTo>
                      <a:pt x="19" y="15"/>
                    </a:lnTo>
                    <a:lnTo>
                      <a:pt x="17" y="17"/>
                    </a:lnTo>
                    <a:lnTo>
                      <a:pt x="16" y="18"/>
                    </a:lnTo>
                    <a:lnTo>
                      <a:pt x="14" y="19"/>
                    </a:lnTo>
                    <a:lnTo>
                      <a:pt x="24" y="30"/>
                    </a:lnTo>
                    <a:lnTo>
                      <a:pt x="23" y="31"/>
                    </a:lnTo>
                    <a:lnTo>
                      <a:pt x="22" y="32"/>
                    </a:lnTo>
                    <a:lnTo>
                      <a:pt x="21" y="33"/>
                    </a:lnTo>
                    <a:lnTo>
                      <a:pt x="20" y="35"/>
                    </a:lnTo>
                    <a:lnTo>
                      <a:pt x="3" y="35"/>
                    </a:lnTo>
                    <a:lnTo>
                      <a:pt x="2" y="37"/>
                    </a:lnTo>
                    <a:lnTo>
                      <a:pt x="1" y="38"/>
                    </a:lnTo>
                    <a:lnTo>
                      <a:pt x="1" y="39"/>
                    </a:lnTo>
                    <a:lnTo>
                      <a:pt x="1" y="41"/>
                    </a:lnTo>
                    <a:lnTo>
                      <a:pt x="0" y="42"/>
                    </a:lnTo>
                    <a:lnTo>
                      <a:pt x="0" y="44"/>
                    </a:lnTo>
                    <a:lnTo>
                      <a:pt x="15" y="50"/>
                    </a:lnTo>
                    <a:lnTo>
                      <a:pt x="14" y="51"/>
                    </a:lnTo>
                    <a:lnTo>
                      <a:pt x="14" y="53"/>
                    </a:lnTo>
                    <a:lnTo>
                      <a:pt x="15" y="54"/>
                    </a:lnTo>
                    <a:lnTo>
                      <a:pt x="15" y="56"/>
                    </a:lnTo>
                    <a:lnTo>
                      <a:pt x="0" y="62"/>
                    </a:lnTo>
                    <a:lnTo>
                      <a:pt x="1" y="64"/>
                    </a:lnTo>
                    <a:lnTo>
                      <a:pt x="1" y="66"/>
                    </a:lnTo>
                    <a:lnTo>
                      <a:pt x="2" y="67"/>
                    </a:lnTo>
                    <a:lnTo>
                      <a:pt x="2" y="68"/>
                    </a:lnTo>
                    <a:lnTo>
                      <a:pt x="3" y="70"/>
                    </a:lnTo>
                    <a:lnTo>
                      <a:pt x="4" y="71"/>
                    </a:lnTo>
                    <a:lnTo>
                      <a:pt x="20" y="71"/>
                    </a:lnTo>
                    <a:lnTo>
                      <a:pt x="21" y="72"/>
                    </a:lnTo>
                    <a:lnTo>
                      <a:pt x="23" y="74"/>
                    </a:lnTo>
                    <a:lnTo>
                      <a:pt x="24" y="75"/>
                    </a:lnTo>
                    <a:lnTo>
                      <a:pt x="25" y="76"/>
                    </a:lnTo>
                    <a:lnTo>
                      <a:pt x="17" y="87"/>
                    </a:lnTo>
                    <a:lnTo>
                      <a:pt x="19" y="88"/>
                    </a:lnTo>
                    <a:lnTo>
                      <a:pt x="20" y="89"/>
                    </a:lnTo>
                    <a:lnTo>
                      <a:pt x="21" y="90"/>
                    </a:lnTo>
                    <a:lnTo>
                      <a:pt x="23" y="91"/>
                    </a:lnTo>
                    <a:lnTo>
                      <a:pt x="24" y="92"/>
                    </a:lnTo>
                    <a:lnTo>
                      <a:pt x="26" y="93"/>
                    </a:lnTo>
                    <a:lnTo>
                      <a:pt x="40" y="87"/>
                    </a:lnTo>
                    <a:lnTo>
                      <a:pt x="41" y="87"/>
                    </a:lnTo>
                    <a:lnTo>
                      <a:pt x="42" y="88"/>
                    </a:lnTo>
                    <a:lnTo>
                      <a:pt x="43" y="88"/>
                    </a:lnTo>
                    <a:lnTo>
                      <a:pt x="44" y="89"/>
                    </a:lnTo>
                    <a:lnTo>
                      <a:pt x="45" y="89"/>
                    </a:lnTo>
                    <a:lnTo>
                      <a:pt x="46" y="89"/>
                    </a:lnTo>
                    <a:lnTo>
                      <a:pt x="47" y="90"/>
                    </a:lnTo>
                    <a:lnTo>
                      <a:pt x="48" y="90"/>
                    </a:lnTo>
                    <a:lnTo>
                      <a:pt x="48" y="102"/>
                    </a:lnTo>
                    <a:lnTo>
                      <a:pt x="50" y="102"/>
                    </a:lnTo>
                    <a:lnTo>
                      <a:pt x="51" y="103"/>
                    </a:lnTo>
                    <a:lnTo>
                      <a:pt x="52" y="103"/>
                    </a:lnTo>
                    <a:lnTo>
                      <a:pt x="53" y="103"/>
                    </a:lnTo>
                    <a:lnTo>
                      <a:pt x="54" y="103"/>
                    </a:lnTo>
                    <a:lnTo>
                      <a:pt x="55" y="103"/>
                    </a:lnTo>
                    <a:lnTo>
                      <a:pt x="56" y="104"/>
                    </a:lnTo>
                    <a:lnTo>
                      <a:pt x="57" y="104"/>
                    </a:lnTo>
                    <a:lnTo>
                      <a:pt x="58" y="104"/>
                    </a:lnTo>
                    <a:lnTo>
                      <a:pt x="60" y="104"/>
                    </a:lnTo>
                    <a:lnTo>
                      <a:pt x="68" y="93"/>
                    </a:lnTo>
                    <a:lnTo>
                      <a:pt x="69" y="93"/>
                    </a:lnTo>
                    <a:lnTo>
                      <a:pt x="70" y="93"/>
                    </a:lnTo>
                    <a:lnTo>
                      <a:pt x="71" y="93"/>
                    </a:lnTo>
                    <a:lnTo>
                      <a:pt x="72" y="93"/>
                    </a:lnTo>
                    <a:lnTo>
                      <a:pt x="73" y="93"/>
                    </a:lnTo>
                    <a:lnTo>
                      <a:pt x="74" y="93"/>
                    </a:lnTo>
                    <a:lnTo>
                      <a:pt x="75" y="93"/>
                    </a:lnTo>
                    <a:lnTo>
                      <a:pt x="76" y="93"/>
                    </a:lnTo>
                    <a:lnTo>
                      <a:pt x="85" y="104"/>
                    </a:lnTo>
                    <a:lnTo>
                      <a:pt x="87" y="103"/>
                    </a:lnTo>
                    <a:lnTo>
                      <a:pt x="88" y="103"/>
                    </a:lnTo>
                    <a:lnTo>
                      <a:pt x="89" y="103"/>
                    </a:lnTo>
                    <a:lnTo>
                      <a:pt x="90" y="102"/>
                    </a:lnTo>
                    <a:lnTo>
                      <a:pt x="91" y="102"/>
                    </a:lnTo>
                    <a:lnTo>
                      <a:pt x="92" y="102"/>
                    </a:lnTo>
                    <a:lnTo>
                      <a:pt x="93" y="102"/>
                    </a:lnTo>
                    <a:lnTo>
                      <a:pt x="94" y="102"/>
                    </a:lnTo>
                    <a:lnTo>
                      <a:pt x="95" y="101"/>
                    </a:lnTo>
                    <a:lnTo>
                      <a:pt x="97" y="101"/>
                    </a:lnTo>
                    <a:lnTo>
                      <a:pt x="96" y="88"/>
                    </a:lnTo>
                    <a:lnTo>
                      <a:pt x="97" y="88"/>
                    </a:lnTo>
                    <a:lnTo>
                      <a:pt x="98" y="87"/>
                    </a:lnTo>
                    <a:lnTo>
                      <a:pt x="99" y="87"/>
                    </a:lnTo>
                    <a:lnTo>
                      <a:pt x="100" y="87"/>
                    </a:lnTo>
                    <a:lnTo>
                      <a:pt x="101" y="86"/>
                    </a:lnTo>
                    <a:lnTo>
                      <a:pt x="102" y="86"/>
                    </a:lnTo>
                    <a:lnTo>
                      <a:pt x="103" y="85"/>
                    </a:lnTo>
                    <a:lnTo>
                      <a:pt x="118" y="91"/>
                    </a:lnTo>
                    <a:lnTo>
                      <a:pt x="120" y="90"/>
                    </a:lnTo>
                    <a:lnTo>
                      <a:pt x="121" y="89"/>
                    </a:lnTo>
                    <a:lnTo>
                      <a:pt x="122" y="88"/>
                    </a:lnTo>
                    <a:lnTo>
                      <a:pt x="124" y="87"/>
                    </a:lnTo>
                    <a:lnTo>
                      <a:pt x="125" y="86"/>
                    </a:lnTo>
                    <a:lnTo>
                      <a:pt x="127" y="84"/>
                    </a:lnTo>
                    <a:lnTo>
                      <a:pt x="117" y="73"/>
                    </a:lnTo>
                    <a:lnTo>
                      <a:pt x="118" y="72"/>
                    </a:lnTo>
                    <a:lnTo>
                      <a:pt x="119" y="71"/>
                    </a:lnTo>
                    <a:lnTo>
                      <a:pt x="120" y="70"/>
                    </a:lnTo>
                    <a:lnTo>
                      <a:pt x="120" y="69"/>
                    </a:lnTo>
                    <a:lnTo>
                      <a:pt x="138" y="69"/>
                    </a:lnTo>
                    <a:lnTo>
                      <a:pt x="139" y="67"/>
                    </a:lnTo>
                    <a:lnTo>
                      <a:pt x="139" y="65"/>
                    </a:lnTo>
                    <a:lnTo>
                      <a:pt x="140" y="64"/>
                    </a:lnTo>
                    <a:lnTo>
                      <a:pt x="140" y="62"/>
                    </a:lnTo>
                    <a:lnTo>
                      <a:pt x="140" y="61"/>
                    </a:lnTo>
                    <a:lnTo>
                      <a:pt x="141" y="59"/>
                    </a:lnTo>
                    <a:lnTo>
                      <a:pt x="125" y="53"/>
                    </a:lnTo>
                    <a:lnTo>
                      <a:pt x="125" y="52"/>
                    </a:lnTo>
                    <a:lnTo>
                      <a:pt x="125" y="51"/>
                    </a:lnTo>
                    <a:lnTo>
                      <a:pt x="125" y="49"/>
                    </a:lnTo>
                    <a:lnTo>
                      <a:pt x="125" y="48"/>
                    </a:lnTo>
                    <a:close/>
                  </a:path>
                </a:pathLst>
              </a:custGeom>
              <a:solidFill>
                <a:srgbClr val="000000"/>
              </a:solidFill>
              <a:ln w="9525">
                <a:noFill/>
                <a:round/>
                <a:headEnd/>
                <a:tailEnd/>
              </a:ln>
            </p:spPr>
            <p:txBody>
              <a:bodyPr/>
              <a:lstStyle/>
              <a:p>
                <a:endParaRPr lang="en-US"/>
              </a:p>
            </p:txBody>
          </p:sp>
          <p:sp>
            <p:nvSpPr>
              <p:cNvPr id="40092" name="Freeform 338"/>
              <p:cNvSpPr>
                <a:spLocks/>
              </p:cNvSpPr>
              <p:nvPr/>
            </p:nvSpPr>
            <p:spPr bwMode="auto">
              <a:xfrm>
                <a:off x="3084" y="3174"/>
                <a:ext cx="125" cy="92"/>
              </a:xfrm>
              <a:custGeom>
                <a:avLst/>
                <a:gdLst>
                  <a:gd name="T0" fmla="*/ 110 w 125"/>
                  <a:gd name="T1" fmla="*/ 43 h 92"/>
                  <a:gd name="T2" fmla="*/ 110 w 125"/>
                  <a:gd name="T3" fmla="*/ 48 h 92"/>
                  <a:gd name="T4" fmla="*/ 125 w 125"/>
                  <a:gd name="T5" fmla="*/ 56 h 92"/>
                  <a:gd name="T6" fmla="*/ 124 w 125"/>
                  <a:gd name="T7" fmla="*/ 57 h 92"/>
                  <a:gd name="T8" fmla="*/ 106 w 125"/>
                  <a:gd name="T9" fmla="*/ 61 h 92"/>
                  <a:gd name="T10" fmla="*/ 102 w 125"/>
                  <a:gd name="T11" fmla="*/ 66 h 92"/>
                  <a:gd name="T12" fmla="*/ 110 w 125"/>
                  <a:gd name="T13" fmla="*/ 78 h 92"/>
                  <a:gd name="T14" fmla="*/ 109 w 125"/>
                  <a:gd name="T15" fmla="*/ 79 h 92"/>
                  <a:gd name="T16" fmla="*/ 91 w 125"/>
                  <a:gd name="T17" fmla="*/ 75 h 92"/>
                  <a:gd name="T18" fmla="*/ 88 w 125"/>
                  <a:gd name="T19" fmla="*/ 76 h 92"/>
                  <a:gd name="T20" fmla="*/ 85 w 125"/>
                  <a:gd name="T21" fmla="*/ 78 h 92"/>
                  <a:gd name="T22" fmla="*/ 82 w 125"/>
                  <a:gd name="T23" fmla="*/ 91 h 92"/>
                  <a:gd name="T24" fmla="*/ 81 w 125"/>
                  <a:gd name="T25" fmla="*/ 91 h 92"/>
                  <a:gd name="T26" fmla="*/ 70 w 125"/>
                  <a:gd name="T27" fmla="*/ 82 h 92"/>
                  <a:gd name="T28" fmla="*/ 65 w 125"/>
                  <a:gd name="T29" fmla="*/ 82 h 92"/>
                  <a:gd name="T30" fmla="*/ 61 w 125"/>
                  <a:gd name="T31" fmla="*/ 82 h 92"/>
                  <a:gd name="T32" fmla="*/ 56 w 125"/>
                  <a:gd name="T33" fmla="*/ 82 h 92"/>
                  <a:gd name="T34" fmla="*/ 48 w 125"/>
                  <a:gd name="T35" fmla="*/ 92 h 92"/>
                  <a:gd name="T36" fmla="*/ 47 w 125"/>
                  <a:gd name="T37" fmla="*/ 80 h 92"/>
                  <a:gd name="T38" fmla="*/ 42 w 125"/>
                  <a:gd name="T39" fmla="*/ 79 h 92"/>
                  <a:gd name="T40" fmla="*/ 38 w 125"/>
                  <a:gd name="T41" fmla="*/ 77 h 92"/>
                  <a:gd name="T42" fmla="*/ 34 w 125"/>
                  <a:gd name="T43" fmla="*/ 76 h 92"/>
                  <a:gd name="T44" fmla="*/ 19 w 125"/>
                  <a:gd name="T45" fmla="*/ 81 h 92"/>
                  <a:gd name="T46" fmla="*/ 18 w 125"/>
                  <a:gd name="T47" fmla="*/ 80 h 92"/>
                  <a:gd name="T48" fmla="*/ 23 w 125"/>
                  <a:gd name="T49" fmla="*/ 68 h 92"/>
                  <a:gd name="T50" fmla="*/ 21 w 125"/>
                  <a:gd name="T51" fmla="*/ 65 h 92"/>
                  <a:gd name="T52" fmla="*/ 18 w 125"/>
                  <a:gd name="T53" fmla="*/ 62 h 92"/>
                  <a:gd name="T54" fmla="*/ 1 w 125"/>
                  <a:gd name="T55" fmla="*/ 60 h 92"/>
                  <a:gd name="T56" fmla="*/ 1 w 125"/>
                  <a:gd name="T57" fmla="*/ 59 h 92"/>
                  <a:gd name="T58" fmla="*/ 14 w 125"/>
                  <a:gd name="T59" fmla="*/ 51 h 92"/>
                  <a:gd name="T60" fmla="*/ 13 w 125"/>
                  <a:gd name="T61" fmla="*/ 45 h 92"/>
                  <a:gd name="T62" fmla="*/ 0 w 125"/>
                  <a:gd name="T63" fmla="*/ 35 h 92"/>
                  <a:gd name="T64" fmla="*/ 0 w 125"/>
                  <a:gd name="T65" fmla="*/ 34 h 92"/>
                  <a:gd name="T66" fmla="*/ 18 w 125"/>
                  <a:gd name="T67" fmla="*/ 32 h 92"/>
                  <a:gd name="T68" fmla="*/ 21 w 125"/>
                  <a:gd name="T69" fmla="*/ 27 h 92"/>
                  <a:gd name="T70" fmla="*/ 15 w 125"/>
                  <a:gd name="T71" fmla="*/ 14 h 92"/>
                  <a:gd name="T72" fmla="*/ 16 w 125"/>
                  <a:gd name="T73" fmla="*/ 13 h 92"/>
                  <a:gd name="T74" fmla="*/ 33 w 125"/>
                  <a:gd name="T75" fmla="*/ 18 h 92"/>
                  <a:gd name="T76" fmla="*/ 36 w 125"/>
                  <a:gd name="T77" fmla="*/ 16 h 92"/>
                  <a:gd name="T78" fmla="*/ 40 w 125"/>
                  <a:gd name="T79" fmla="*/ 15 h 92"/>
                  <a:gd name="T80" fmla="*/ 44 w 125"/>
                  <a:gd name="T81" fmla="*/ 13 h 92"/>
                  <a:gd name="T82" fmla="*/ 44 w 125"/>
                  <a:gd name="T83" fmla="*/ 0 h 92"/>
                  <a:gd name="T84" fmla="*/ 54 w 125"/>
                  <a:gd name="T85" fmla="*/ 11 h 92"/>
                  <a:gd name="T86" fmla="*/ 59 w 125"/>
                  <a:gd name="T87" fmla="*/ 11 h 92"/>
                  <a:gd name="T88" fmla="*/ 62 w 125"/>
                  <a:gd name="T89" fmla="*/ 11 h 92"/>
                  <a:gd name="T90" fmla="*/ 66 w 125"/>
                  <a:gd name="T91" fmla="*/ 11 h 92"/>
                  <a:gd name="T92" fmla="*/ 77 w 125"/>
                  <a:gd name="T93" fmla="*/ 0 h 92"/>
                  <a:gd name="T94" fmla="*/ 78 w 125"/>
                  <a:gd name="T95" fmla="*/ 0 h 92"/>
                  <a:gd name="T96" fmla="*/ 82 w 125"/>
                  <a:gd name="T97" fmla="*/ 14 h 92"/>
                  <a:gd name="T98" fmla="*/ 85 w 125"/>
                  <a:gd name="T99" fmla="*/ 15 h 92"/>
                  <a:gd name="T100" fmla="*/ 88 w 125"/>
                  <a:gd name="T101" fmla="*/ 16 h 92"/>
                  <a:gd name="T102" fmla="*/ 105 w 125"/>
                  <a:gd name="T103" fmla="*/ 11 h 92"/>
                  <a:gd name="T104" fmla="*/ 107 w 125"/>
                  <a:gd name="T105" fmla="*/ 12 h 92"/>
                  <a:gd name="T106" fmla="*/ 100 w 125"/>
                  <a:gd name="T107" fmla="*/ 25 h 92"/>
                  <a:gd name="T108" fmla="*/ 104 w 125"/>
                  <a:gd name="T109" fmla="*/ 29 h 92"/>
                  <a:gd name="T110" fmla="*/ 123 w 125"/>
                  <a:gd name="T111" fmla="*/ 31 h 92"/>
                  <a:gd name="T112" fmla="*/ 124 w 125"/>
                  <a:gd name="T113" fmla="*/ 33 h 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5"/>
                  <a:gd name="T172" fmla="*/ 0 h 92"/>
                  <a:gd name="T173" fmla="*/ 125 w 125"/>
                  <a:gd name="T174" fmla="*/ 92 h 9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5" h="92">
                    <a:moveTo>
                      <a:pt x="109" y="39"/>
                    </a:moveTo>
                    <a:lnTo>
                      <a:pt x="109" y="41"/>
                    </a:lnTo>
                    <a:lnTo>
                      <a:pt x="110" y="43"/>
                    </a:lnTo>
                    <a:lnTo>
                      <a:pt x="110" y="45"/>
                    </a:lnTo>
                    <a:lnTo>
                      <a:pt x="110" y="46"/>
                    </a:lnTo>
                    <a:lnTo>
                      <a:pt x="110" y="48"/>
                    </a:lnTo>
                    <a:lnTo>
                      <a:pt x="110" y="50"/>
                    </a:lnTo>
                    <a:lnTo>
                      <a:pt x="125" y="56"/>
                    </a:lnTo>
                    <a:lnTo>
                      <a:pt x="125" y="57"/>
                    </a:lnTo>
                    <a:lnTo>
                      <a:pt x="124" y="57"/>
                    </a:lnTo>
                    <a:lnTo>
                      <a:pt x="108" y="57"/>
                    </a:lnTo>
                    <a:lnTo>
                      <a:pt x="107" y="59"/>
                    </a:lnTo>
                    <a:lnTo>
                      <a:pt x="106" y="61"/>
                    </a:lnTo>
                    <a:lnTo>
                      <a:pt x="105" y="63"/>
                    </a:lnTo>
                    <a:lnTo>
                      <a:pt x="103" y="64"/>
                    </a:lnTo>
                    <a:lnTo>
                      <a:pt x="102" y="66"/>
                    </a:lnTo>
                    <a:lnTo>
                      <a:pt x="101" y="67"/>
                    </a:lnTo>
                    <a:lnTo>
                      <a:pt x="110" y="78"/>
                    </a:lnTo>
                    <a:lnTo>
                      <a:pt x="109" y="78"/>
                    </a:lnTo>
                    <a:lnTo>
                      <a:pt x="109" y="79"/>
                    </a:lnTo>
                    <a:lnTo>
                      <a:pt x="94" y="73"/>
                    </a:lnTo>
                    <a:lnTo>
                      <a:pt x="92" y="74"/>
                    </a:lnTo>
                    <a:lnTo>
                      <a:pt x="91" y="75"/>
                    </a:lnTo>
                    <a:lnTo>
                      <a:pt x="90" y="75"/>
                    </a:lnTo>
                    <a:lnTo>
                      <a:pt x="89" y="76"/>
                    </a:lnTo>
                    <a:lnTo>
                      <a:pt x="88" y="76"/>
                    </a:lnTo>
                    <a:lnTo>
                      <a:pt x="87" y="77"/>
                    </a:lnTo>
                    <a:lnTo>
                      <a:pt x="86" y="77"/>
                    </a:lnTo>
                    <a:lnTo>
                      <a:pt x="85" y="78"/>
                    </a:lnTo>
                    <a:lnTo>
                      <a:pt x="83" y="78"/>
                    </a:lnTo>
                    <a:lnTo>
                      <a:pt x="81" y="79"/>
                    </a:lnTo>
                    <a:lnTo>
                      <a:pt x="82" y="91"/>
                    </a:lnTo>
                    <a:lnTo>
                      <a:pt x="81" y="91"/>
                    </a:lnTo>
                    <a:lnTo>
                      <a:pt x="80" y="92"/>
                    </a:lnTo>
                    <a:lnTo>
                      <a:pt x="72" y="81"/>
                    </a:lnTo>
                    <a:lnTo>
                      <a:pt x="70" y="82"/>
                    </a:lnTo>
                    <a:lnTo>
                      <a:pt x="68" y="82"/>
                    </a:lnTo>
                    <a:lnTo>
                      <a:pt x="67" y="82"/>
                    </a:lnTo>
                    <a:lnTo>
                      <a:pt x="65" y="82"/>
                    </a:lnTo>
                    <a:lnTo>
                      <a:pt x="64" y="82"/>
                    </a:lnTo>
                    <a:lnTo>
                      <a:pt x="63" y="82"/>
                    </a:lnTo>
                    <a:lnTo>
                      <a:pt x="61" y="82"/>
                    </a:lnTo>
                    <a:lnTo>
                      <a:pt x="60" y="82"/>
                    </a:lnTo>
                    <a:lnTo>
                      <a:pt x="58" y="82"/>
                    </a:lnTo>
                    <a:lnTo>
                      <a:pt x="56" y="82"/>
                    </a:lnTo>
                    <a:lnTo>
                      <a:pt x="49" y="92"/>
                    </a:lnTo>
                    <a:lnTo>
                      <a:pt x="48" y="92"/>
                    </a:lnTo>
                    <a:lnTo>
                      <a:pt x="47" y="92"/>
                    </a:lnTo>
                    <a:lnTo>
                      <a:pt x="47" y="80"/>
                    </a:lnTo>
                    <a:lnTo>
                      <a:pt x="44" y="80"/>
                    </a:lnTo>
                    <a:lnTo>
                      <a:pt x="43" y="79"/>
                    </a:lnTo>
                    <a:lnTo>
                      <a:pt x="42" y="79"/>
                    </a:lnTo>
                    <a:lnTo>
                      <a:pt x="40" y="78"/>
                    </a:lnTo>
                    <a:lnTo>
                      <a:pt x="39" y="78"/>
                    </a:lnTo>
                    <a:lnTo>
                      <a:pt x="38" y="77"/>
                    </a:lnTo>
                    <a:lnTo>
                      <a:pt x="37" y="77"/>
                    </a:lnTo>
                    <a:lnTo>
                      <a:pt x="35" y="76"/>
                    </a:lnTo>
                    <a:lnTo>
                      <a:pt x="34" y="76"/>
                    </a:lnTo>
                    <a:lnTo>
                      <a:pt x="32" y="75"/>
                    </a:lnTo>
                    <a:lnTo>
                      <a:pt x="19" y="81"/>
                    </a:lnTo>
                    <a:lnTo>
                      <a:pt x="18" y="81"/>
                    </a:lnTo>
                    <a:lnTo>
                      <a:pt x="18" y="80"/>
                    </a:lnTo>
                    <a:lnTo>
                      <a:pt x="25" y="70"/>
                    </a:lnTo>
                    <a:lnTo>
                      <a:pt x="24" y="69"/>
                    </a:lnTo>
                    <a:lnTo>
                      <a:pt x="23" y="68"/>
                    </a:lnTo>
                    <a:lnTo>
                      <a:pt x="22" y="67"/>
                    </a:lnTo>
                    <a:lnTo>
                      <a:pt x="21" y="66"/>
                    </a:lnTo>
                    <a:lnTo>
                      <a:pt x="21" y="65"/>
                    </a:lnTo>
                    <a:lnTo>
                      <a:pt x="20" y="64"/>
                    </a:lnTo>
                    <a:lnTo>
                      <a:pt x="19" y="63"/>
                    </a:lnTo>
                    <a:lnTo>
                      <a:pt x="18" y="62"/>
                    </a:lnTo>
                    <a:lnTo>
                      <a:pt x="18" y="61"/>
                    </a:lnTo>
                    <a:lnTo>
                      <a:pt x="17" y="60"/>
                    </a:lnTo>
                    <a:lnTo>
                      <a:pt x="1" y="60"/>
                    </a:lnTo>
                    <a:lnTo>
                      <a:pt x="1" y="59"/>
                    </a:lnTo>
                    <a:lnTo>
                      <a:pt x="0" y="59"/>
                    </a:lnTo>
                    <a:lnTo>
                      <a:pt x="14" y="53"/>
                    </a:lnTo>
                    <a:lnTo>
                      <a:pt x="14" y="51"/>
                    </a:lnTo>
                    <a:lnTo>
                      <a:pt x="14" y="49"/>
                    </a:lnTo>
                    <a:lnTo>
                      <a:pt x="13" y="47"/>
                    </a:lnTo>
                    <a:lnTo>
                      <a:pt x="13" y="45"/>
                    </a:lnTo>
                    <a:lnTo>
                      <a:pt x="14" y="43"/>
                    </a:lnTo>
                    <a:lnTo>
                      <a:pt x="14" y="41"/>
                    </a:lnTo>
                    <a:lnTo>
                      <a:pt x="0" y="35"/>
                    </a:lnTo>
                    <a:lnTo>
                      <a:pt x="0" y="34"/>
                    </a:lnTo>
                    <a:lnTo>
                      <a:pt x="17" y="34"/>
                    </a:lnTo>
                    <a:lnTo>
                      <a:pt x="18" y="32"/>
                    </a:lnTo>
                    <a:lnTo>
                      <a:pt x="19" y="31"/>
                    </a:lnTo>
                    <a:lnTo>
                      <a:pt x="20" y="29"/>
                    </a:lnTo>
                    <a:lnTo>
                      <a:pt x="21" y="27"/>
                    </a:lnTo>
                    <a:lnTo>
                      <a:pt x="23" y="25"/>
                    </a:lnTo>
                    <a:lnTo>
                      <a:pt x="24" y="24"/>
                    </a:lnTo>
                    <a:lnTo>
                      <a:pt x="15" y="14"/>
                    </a:lnTo>
                    <a:lnTo>
                      <a:pt x="16" y="13"/>
                    </a:lnTo>
                    <a:lnTo>
                      <a:pt x="17" y="13"/>
                    </a:lnTo>
                    <a:lnTo>
                      <a:pt x="31" y="19"/>
                    </a:lnTo>
                    <a:lnTo>
                      <a:pt x="33" y="18"/>
                    </a:lnTo>
                    <a:lnTo>
                      <a:pt x="34" y="17"/>
                    </a:lnTo>
                    <a:lnTo>
                      <a:pt x="35" y="17"/>
                    </a:lnTo>
                    <a:lnTo>
                      <a:pt x="36" y="16"/>
                    </a:lnTo>
                    <a:lnTo>
                      <a:pt x="37" y="16"/>
                    </a:lnTo>
                    <a:lnTo>
                      <a:pt x="38" y="15"/>
                    </a:lnTo>
                    <a:lnTo>
                      <a:pt x="40" y="15"/>
                    </a:lnTo>
                    <a:lnTo>
                      <a:pt x="41" y="14"/>
                    </a:lnTo>
                    <a:lnTo>
                      <a:pt x="42" y="14"/>
                    </a:lnTo>
                    <a:lnTo>
                      <a:pt x="44" y="13"/>
                    </a:lnTo>
                    <a:lnTo>
                      <a:pt x="43" y="0"/>
                    </a:lnTo>
                    <a:lnTo>
                      <a:pt x="44" y="0"/>
                    </a:lnTo>
                    <a:lnTo>
                      <a:pt x="45" y="0"/>
                    </a:lnTo>
                    <a:lnTo>
                      <a:pt x="54" y="11"/>
                    </a:lnTo>
                    <a:lnTo>
                      <a:pt x="56" y="11"/>
                    </a:lnTo>
                    <a:lnTo>
                      <a:pt x="58" y="11"/>
                    </a:lnTo>
                    <a:lnTo>
                      <a:pt x="59" y="11"/>
                    </a:lnTo>
                    <a:lnTo>
                      <a:pt x="60" y="11"/>
                    </a:lnTo>
                    <a:lnTo>
                      <a:pt x="61" y="11"/>
                    </a:lnTo>
                    <a:lnTo>
                      <a:pt x="62" y="11"/>
                    </a:lnTo>
                    <a:lnTo>
                      <a:pt x="64" y="11"/>
                    </a:lnTo>
                    <a:lnTo>
                      <a:pt x="65" y="11"/>
                    </a:lnTo>
                    <a:lnTo>
                      <a:pt x="66" y="11"/>
                    </a:lnTo>
                    <a:lnTo>
                      <a:pt x="68" y="11"/>
                    </a:lnTo>
                    <a:lnTo>
                      <a:pt x="76" y="0"/>
                    </a:lnTo>
                    <a:lnTo>
                      <a:pt x="77" y="0"/>
                    </a:lnTo>
                    <a:lnTo>
                      <a:pt x="78" y="0"/>
                    </a:lnTo>
                    <a:lnTo>
                      <a:pt x="79" y="13"/>
                    </a:lnTo>
                    <a:lnTo>
                      <a:pt x="81" y="14"/>
                    </a:lnTo>
                    <a:lnTo>
                      <a:pt x="82" y="14"/>
                    </a:lnTo>
                    <a:lnTo>
                      <a:pt x="83" y="14"/>
                    </a:lnTo>
                    <a:lnTo>
                      <a:pt x="84" y="15"/>
                    </a:lnTo>
                    <a:lnTo>
                      <a:pt x="85" y="15"/>
                    </a:lnTo>
                    <a:lnTo>
                      <a:pt x="86" y="15"/>
                    </a:lnTo>
                    <a:lnTo>
                      <a:pt x="87" y="16"/>
                    </a:lnTo>
                    <a:lnTo>
                      <a:pt x="88" y="16"/>
                    </a:lnTo>
                    <a:lnTo>
                      <a:pt x="89" y="17"/>
                    </a:lnTo>
                    <a:lnTo>
                      <a:pt x="91" y="18"/>
                    </a:lnTo>
                    <a:lnTo>
                      <a:pt x="105" y="11"/>
                    </a:lnTo>
                    <a:lnTo>
                      <a:pt x="106" y="11"/>
                    </a:lnTo>
                    <a:lnTo>
                      <a:pt x="107" y="12"/>
                    </a:lnTo>
                    <a:lnTo>
                      <a:pt x="99" y="23"/>
                    </a:lnTo>
                    <a:lnTo>
                      <a:pt x="100" y="25"/>
                    </a:lnTo>
                    <a:lnTo>
                      <a:pt x="101" y="26"/>
                    </a:lnTo>
                    <a:lnTo>
                      <a:pt x="103" y="27"/>
                    </a:lnTo>
                    <a:lnTo>
                      <a:pt x="104" y="29"/>
                    </a:lnTo>
                    <a:lnTo>
                      <a:pt x="105" y="30"/>
                    </a:lnTo>
                    <a:lnTo>
                      <a:pt x="106" y="32"/>
                    </a:lnTo>
                    <a:lnTo>
                      <a:pt x="123" y="31"/>
                    </a:lnTo>
                    <a:lnTo>
                      <a:pt x="123" y="32"/>
                    </a:lnTo>
                    <a:lnTo>
                      <a:pt x="124" y="32"/>
                    </a:lnTo>
                    <a:lnTo>
                      <a:pt x="124" y="33"/>
                    </a:lnTo>
                    <a:lnTo>
                      <a:pt x="109" y="39"/>
                    </a:lnTo>
                    <a:close/>
                  </a:path>
                </a:pathLst>
              </a:custGeom>
              <a:solidFill>
                <a:srgbClr val="FFFFFF"/>
              </a:solidFill>
              <a:ln w="9525">
                <a:noFill/>
                <a:round/>
                <a:headEnd/>
                <a:tailEnd/>
              </a:ln>
            </p:spPr>
            <p:txBody>
              <a:bodyPr/>
              <a:lstStyle/>
              <a:p>
                <a:endParaRPr lang="en-US"/>
              </a:p>
            </p:txBody>
          </p:sp>
          <p:sp>
            <p:nvSpPr>
              <p:cNvPr id="40093" name="Freeform 339"/>
              <p:cNvSpPr>
                <a:spLocks/>
              </p:cNvSpPr>
              <p:nvPr/>
            </p:nvSpPr>
            <p:spPr bwMode="auto">
              <a:xfrm>
                <a:off x="2926" y="3160"/>
                <a:ext cx="46" cy="34"/>
              </a:xfrm>
              <a:custGeom>
                <a:avLst/>
                <a:gdLst>
                  <a:gd name="T0" fmla="*/ 11 w 46"/>
                  <a:gd name="T1" fmla="*/ 32 h 34"/>
                  <a:gd name="T2" fmla="*/ 7 w 46"/>
                  <a:gd name="T3" fmla="*/ 30 h 34"/>
                  <a:gd name="T4" fmla="*/ 4 w 46"/>
                  <a:gd name="T5" fmla="*/ 27 h 34"/>
                  <a:gd name="T6" fmla="*/ 2 w 46"/>
                  <a:gd name="T7" fmla="*/ 24 h 34"/>
                  <a:gd name="T8" fmla="*/ 0 w 46"/>
                  <a:gd name="T9" fmla="*/ 21 h 34"/>
                  <a:gd name="T10" fmla="*/ 0 w 46"/>
                  <a:gd name="T11" fmla="*/ 18 h 34"/>
                  <a:gd name="T12" fmla="*/ 0 w 46"/>
                  <a:gd name="T13" fmla="*/ 14 h 34"/>
                  <a:gd name="T14" fmla="*/ 2 w 46"/>
                  <a:gd name="T15" fmla="*/ 11 h 34"/>
                  <a:gd name="T16" fmla="*/ 4 w 46"/>
                  <a:gd name="T17" fmla="*/ 8 h 34"/>
                  <a:gd name="T18" fmla="*/ 7 w 46"/>
                  <a:gd name="T19" fmla="*/ 5 h 34"/>
                  <a:gd name="T20" fmla="*/ 10 w 46"/>
                  <a:gd name="T21" fmla="*/ 3 h 34"/>
                  <a:gd name="T22" fmla="*/ 14 w 46"/>
                  <a:gd name="T23" fmla="*/ 2 h 34"/>
                  <a:gd name="T24" fmla="*/ 18 w 46"/>
                  <a:gd name="T25" fmla="*/ 1 h 34"/>
                  <a:gd name="T26" fmla="*/ 23 w 46"/>
                  <a:gd name="T27" fmla="*/ 0 h 34"/>
                  <a:gd name="T28" fmla="*/ 27 w 46"/>
                  <a:gd name="T29" fmla="*/ 0 h 34"/>
                  <a:gd name="T30" fmla="*/ 31 w 46"/>
                  <a:gd name="T31" fmla="*/ 1 h 34"/>
                  <a:gd name="T32" fmla="*/ 35 w 46"/>
                  <a:gd name="T33" fmla="*/ 3 h 34"/>
                  <a:gd name="T34" fmla="*/ 39 w 46"/>
                  <a:gd name="T35" fmla="*/ 5 h 34"/>
                  <a:gd name="T36" fmla="*/ 42 w 46"/>
                  <a:gd name="T37" fmla="*/ 8 h 34"/>
                  <a:gd name="T38" fmla="*/ 44 w 46"/>
                  <a:gd name="T39" fmla="*/ 10 h 34"/>
                  <a:gd name="T40" fmla="*/ 45 w 46"/>
                  <a:gd name="T41" fmla="*/ 14 h 34"/>
                  <a:gd name="T42" fmla="*/ 46 w 46"/>
                  <a:gd name="T43" fmla="*/ 17 h 34"/>
                  <a:gd name="T44" fmla="*/ 46 w 46"/>
                  <a:gd name="T45" fmla="*/ 20 h 34"/>
                  <a:gd name="T46" fmla="*/ 44 w 46"/>
                  <a:gd name="T47" fmla="*/ 23 h 34"/>
                  <a:gd name="T48" fmla="*/ 42 w 46"/>
                  <a:gd name="T49" fmla="*/ 26 h 34"/>
                  <a:gd name="T50" fmla="*/ 41 w 46"/>
                  <a:gd name="T51" fmla="*/ 28 h 34"/>
                  <a:gd name="T52" fmla="*/ 40 w 46"/>
                  <a:gd name="T53" fmla="*/ 29 h 34"/>
                  <a:gd name="T54" fmla="*/ 38 w 46"/>
                  <a:gd name="T55" fmla="*/ 30 h 34"/>
                  <a:gd name="T56" fmla="*/ 36 w 46"/>
                  <a:gd name="T57" fmla="*/ 31 h 34"/>
                  <a:gd name="T58" fmla="*/ 34 w 46"/>
                  <a:gd name="T59" fmla="*/ 32 h 34"/>
                  <a:gd name="T60" fmla="*/ 32 w 46"/>
                  <a:gd name="T61" fmla="*/ 33 h 34"/>
                  <a:gd name="T62" fmla="*/ 30 w 46"/>
                  <a:gd name="T63" fmla="*/ 33 h 34"/>
                  <a:gd name="T64" fmla="*/ 28 w 46"/>
                  <a:gd name="T65" fmla="*/ 34 h 34"/>
                  <a:gd name="T66" fmla="*/ 26 w 46"/>
                  <a:gd name="T67" fmla="*/ 34 h 34"/>
                  <a:gd name="T68" fmla="*/ 24 w 46"/>
                  <a:gd name="T69" fmla="*/ 34 h 34"/>
                  <a:gd name="T70" fmla="*/ 21 w 46"/>
                  <a:gd name="T71" fmla="*/ 34 h 34"/>
                  <a:gd name="T72" fmla="*/ 19 w 46"/>
                  <a:gd name="T73" fmla="*/ 34 h 34"/>
                  <a:gd name="T74" fmla="*/ 17 w 46"/>
                  <a:gd name="T75" fmla="*/ 34 h 34"/>
                  <a:gd name="T76" fmla="*/ 15 w 46"/>
                  <a:gd name="T77" fmla="*/ 33 h 34"/>
                  <a:gd name="T78" fmla="*/ 13 w 46"/>
                  <a:gd name="T79" fmla="*/ 33 h 34"/>
                  <a:gd name="T80" fmla="*/ 11 w 46"/>
                  <a:gd name="T81" fmla="*/ 32 h 3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
                  <a:gd name="T124" fmla="*/ 0 h 34"/>
                  <a:gd name="T125" fmla="*/ 46 w 46"/>
                  <a:gd name="T126" fmla="*/ 34 h 3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 h="34">
                    <a:moveTo>
                      <a:pt x="11" y="32"/>
                    </a:moveTo>
                    <a:lnTo>
                      <a:pt x="7" y="30"/>
                    </a:lnTo>
                    <a:lnTo>
                      <a:pt x="4" y="27"/>
                    </a:lnTo>
                    <a:lnTo>
                      <a:pt x="2" y="24"/>
                    </a:lnTo>
                    <a:lnTo>
                      <a:pt x="0" y="21"/>
                    </a:lnTo>
                    <a:lnTo>
                      <a:pt x="0" y="18"/>
                    </a:lnTo>
                    <a:lnTo>
                      <a:pt x="0" y="14"/>
                    </a:lnTo>
                    <a:lnTo>
                      <a:pt x="2" y="11"/>
                    </a:lnTo>
                    <a:lnTo>
                      <a:pt x="4" y="8"/>
                    </a:lnTo>
                    <a:lnTo>
                      <a:pt x="7" y="5"/>
                    </a:lnTo>
                    <a:lnTo>
                      <a:pt x="10" y="3"/>
                    </a:lnTo>
                    <a:lnTo>
                      <a:pt x="14" y="2"/>
                    </a:lnTo>
                    <a:lnTo>
                      <a:pt x="18" y="1"/>
                    </a:lnTo>
                    <a:lnTo>
                      <a:pt x="23" y="0"/>
                    </a:lnTo>
                    <a:lnTo>
                      <a:pt x="27" y="0"/>
                    </a:lnTo>
                    <a:lnTo>
                      <a:pt x="31" y="1"/>
                    </a:lnTo>
                    <a:lnTo>
                      <a:pt x="35" y="3"/>
                    </a:lnTo>
                    <a:lnTo>
                      <a:pt x="39" y="5"/>
                    </a:lnTo>
                    <a:lnTo>
                      <a:pt x="42" y="8"/>
                    </a:lnTo>
                    <a:lnTo>
                      <a:pt x="44" y="10"/>
                    </a:lnTo>
                    <a:lnTo>
                      <a:pt x="45" y="14"/>
                    </a:lnTo>
                    <a:lnTo>
                      <a:pt x="46" y="17"/>
                    </a:lnTo>
                    <a:lnTo>
                      <a:pt x="46" y="20"/>
                    </a:lnTo>
                    <a:lnTo>
                      <a:pt x="44" y="23"/>
                    </a:lnTo>
                    <a:lnTo>
                      <a:pt x="42" y="26"/>
                    </a:lnTo>
                    <a:lnTo>
                      <a:pt x="41" y="28"/>
                    </a:lnTo>
                    <a:lnTo>
                      <a:pt x="40" y="29"/>
                    </a:lnTo>
                    <a:lnTo>
                      <a:pt x="38" y="30"/>
                    </a:lnTo>
                    <a:lnTo>
                      <a:pt x="36" y="31"/>
                    </a:lnTo>
                    <a:lnTo>
                      <a:pt x="34" y="32"/>
                    </a:lnTo>
                    <a:lnTo>
                      <a:pt x="32" y="33"/>
                    </a:lnTo>
                    <a:lnTo>
                      <a:pt x="30" y="33"/>
                    </a:lnTo>
                    <a:lnTo>
                      <a:pt x="28" y="34"/>
                    </a:lnTo>
                    <a:lnTo>
                      <a:pt x="26" y="34"/>
                    </a:lnTo>
                    <a:lnTo>
                      <a:pt x="24" y="34"/>
                    </a:lnTo>
                    <a:lnTo>
                      <a:pt x="21" y="34"/>
                    </a:lnTo>
                    <a:lnTo>
                      <a:pt x="19" y="34"/>
                    </a:lnTo>
                    <a:lnTo>
                      <a:pt x="17" y="34"/>
                    </a:lnTo>
                    <a:lnTo>
                      <a:pt x="15" y="33"/>
                    </a:lnTo>
                    <a:lnTo>
                      <a:pt x="13" y="33"/>
                    </a:lnTo>
                    <a:lnTo>
                      <a:pt x="11" y="32"/>
                    </a:lnTo>
                    <a:close/>
                  </a:path>
                </a:pathLst>
              </a:custGeom>
              <a:solidFill>
                <a:srgbClr val="000000"/>
              </a:solidFill>
              <a:ln w="9525">
                <a:noFill/>
                <a:round/>
                <a:headEnd/>
                <a:tailEnd/>
              </a:ln>
            </p:spPr>
            <p:txBody>
              <a:bodyPr/>
              <a:lstStyle/>
              <a:p>
                <a:endParaRPr lang="en-US"/>
              </a:p>
            </p:txBody>
          </p:sp>
          <p:sp>
            <p:nvSpPr>
              <p:cNvPr id="40094" name="Freeform 340"/>
              <p:cNvSpPr>
                <a:spLocks/>
              </p:cNvSpPr>
              <p:nvPr/>
            </p:nvSpPr>
            <p:spPr bwMode="auto">
              <a:xfrm>
                <a:off x="2943" y="3284"/>
                <a:ext cx="105" cy="78"/>
              </a:xfrm>
              <a:custGeom>
                <a:avLst/>
                <a:gdLst>
                  <a:gd name="T0" fmla="*/ 16 w 105"/>
                  <a:gd name="T1" fmla="*/ 66 h 78"/>
                  <a:gd name="T2" fmla="*/ 5 w 105"/>
                  <a:gd name="T3" fmla="*/ 54 h 78"/>
                  <a:gd name="T4" fmla="*/ 0 w 105"/>
                  <a:gd name="T5" fmla="*/ 39 h 78"/>
                  <a:gd name="T6" fmla="*/ 4 w 105"/>
                  <a:gd name="T7" fmla="*/ 25 h 78"/>
                  <a:gd name="T8" fmla="*/ 11 w 105"/>
                  <a:gd name="T9" fmla="*/ 16 h 78"/>
                  <a:gd name="T10" fmla="*/ 14 w 105"/>
                  <a:gd name="T11" fmla="*/ 13 h 78"/>
                  <a:gd name="T12" fmla="*/ 18 w 105"/>
                  <a:gd name="T13" fmla="*/ 11 h 78"/>
                  <a:gd name="T14" fmla="*/ 22 w 105"/>
                  <a:gd name="T15" fmla="*/ 8 h 78"/>
                  <a:gd name="T16" fmla="*/ 26 w 105"/>
                  <a:gd name="T17" fmla="*/ 6 h 78"/>
                  <a:gd name="T18" fmla="*/ 30 w 105"/>
                  <a:gd name="T19" fmla="*/ 4 h 78"/>
                  <a:gd name="T20" fmla="*/ 35 w 105"/>
                  <a:gd name="T21" fmla="*/ 3 h 78"/>
                  <a:gd name="T22" fmla="*/ 40 w 105"/>
                  <a:gd name="T23" fmla="*/ 2 h 78"/>
                  <a:gd name="T24" fmla="*/ 45 w 105"/>
                  <a:gd name="T25" fmla="*/ 1 h 78"/>
                  <a:gd name="T26" fmla="*/ 50 w 105"/>
                  <a:gd name="T27" fmla="*/ 0 h 78"/>
                  <a:gd name="T28" fmla="*/ 55 w 105"/>
                  <a:gd name="T29" fmla="*/ 0 h 78"/>
                  <a:gd name="T30" fmla="*/ 60 w 105"/>
                  <a:gd name="T31" fmla="*/ 1 h 78"/>
                  <a:gd name="T32" fmla="*/ 65 w 105"/>
                  <a:gd name="T33" fmla="*/ 2 h 78"/>
                  <a:gd name="T34" fmla="*/ 70 w 105"/>
                  <a:gd name="T35" fmla="*/ 3 h 78"/>
                  <a:gd name="T36" fmla="*/ 75 w 105"/>
                  <a:gd name="T37" fmla="*/ 4 h 78"/>
                  <a:gd name="T38" fmla="*/ 79 w 105"/>
                  <a:gd name="T39" fmla="*/ 6 h 78"/>
                  <a:gd name="T40" fmla="*/ 89 w 105"/>
                  <a:gd name="T41" fmla="*/ 12 h 78"/>
                  <a:gd name="T42" fmla="*/ 101 w 105"/>
                  <a:gd name="T43" fmla="*/ 25 h 78"/>
                  <a:gd name="T44" fmla="*/ 105 w 105"/>
                  <a:gd name="T45" fmla="*/ 39 h 78"/>
                  <a:gd name="T46" fmla="*/ 101 w 105"/>
                  <a:gd name="T47" fmla="*/ 54 h 78"/>
                  <a:gd name="T48" fmla="*/ 94 w 105"/>
                  <a:gd name="T49" fmla="*/ 62 h 78"/>
                  <a:gd name="T50" fmla="*/ 91 w 105"/>
                  <a:gd name="T51" fmla="*/ 65 h 78"/>
                  <a:gd name="T52" fmla="*/ 88 w 105"/>
                  <a:gd name="T53" fmla="*/ 68 h 78"/>
                  <a:gd name="T54" fmla="*/ 84 w 105"/>
                  <a:gd name="T55" fmla="*/ 70 h 78"/>
                  <a:gd name="T56" fmla="*/ 79 w 105"/>
                  <a:gd name="T57" fmla="*/ 72 h 78"/>
                  <a:gd name="T58" fmla="*/ 75 w 105"/>
                  <a:gd name="T59" fmla="*/ 74 h 78"/>
                  <a:gd name="T60" fmla="*/ 70 w 105"/>
                  <a:gd name="T61" fmla="*/ 76 h 78"/>
                  <a:gd name="T62" fmla="*/ 65 w 105"/>
                  <a:gd name="T63" fmla="*/ 77 h 78"/>
                  <a:gd name="T64" fmla="*/ 60 w 105"/>
                  <a:gd name="T65" fmla="*/ 77 h 78"/>
                  <a:gd name="T66" fmla="*/ 55 w 105"/>
                  <a:gd name="T67" fmla="*/ 78 h 78"/>
                  <a:gd name="T68" fmla="*/ 50 w 105"/>
                  <a:gd name="T69" fmla="*/ 78 h 78"/>
                  <a:gd name="T70" fmla="*/ 45 w 105"/>
                  <a:gd name="T71" fmla="*/ 77 h 78"/>
                  <a:gd name="T72" fmla="*/ 40 w 105"/>
                  <a:gd name="T73" fmla="*/ 77 h 78"/>
                  <a:gd name="T74" fmla="*/ 35 w 105"/>
                  <a:gd name="T75" fmla="*/ 76 h 78"/>
                  <a:gd name="T76" fmla="*/ 30 w 105"/>
                  <a:gd name="T77" fmla="*/ 74 h 78"/>
                  <a:gd name="T78" fmla="*/ 26 w 105"/>
                  <a:gd name="T79" fmla="*/ 72 h 7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5"/>
                  <a:gd name="T121" fmla="*/ 0 h 78"/>
                  <a:gd name="T122" fmla="*/ 105 w 105"/>
                  <a:gd name="T123" fmla="*/ 78 h 7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5" h="78">
                    <a:moveTo>
                      <a:pt x="24" y="71"/>
                    </a:moveTo>
                    <a:lnTo>
                      <a:pt x="16" y="66"/>
                    </a:lnTo>
                    <a:lnTo>
                      <a:pt x="9" y="60"/>
                    </a:lnTo>
                    <a:lnTo>
                      <a:pt x="5" y="54"/>
                    </a:lnTo>
                    <a:lnTo>
                      <a:pt x="2" y="47"/>
                    </a:lnTo>
                    <a:lnTo>
                      <a:pt x="0" y="39"/>
                    </a:lnTo>
                    <a:lnTo>
                      <a:pt x="1" y="32"/>
                    </a:lnTo>
                    <a:lnTo>
                      <a:pt x="4" y="25"/>
                    </a:lnTo>
                    <a:lnTo>
                      <a:pt x="9" y="18"/>
                    </a:lnTo>
                    <a:lnTo>
                      <a:pt x="11" y="16"/>
                    </a:lnTo>
                    <a:lnTo>
                      <a:pt x="12" y="15"/>
                    </a:lnTo>
                    <a:lnTo>
                      <a:pt x="14" y="13"/>
                    </a:lnTo>
                    <a:lnTo>
                      <a:pt x="16" y="12"/>
                    </a:lnTo>
                    <a:lnTo>
                      <a:pt x="18" y="11"/>
                    </a:lnTo>
                    <a:lnTo>
                      <a:pt x="20" y="9"/>
                    </a:lnTo>
                    <a:lnTo>
                      <a:pt x="22" y="8"/>
                    </a:lnTo>
                    <a:lnTo>
                      <a:pt x="24" y="7"/>
                    </a:lnTo>
                    <a:lnTo>
                      <a:pt x="26" y="6"/>
                    </a:lnTo>
                    <a:lnTo>
                      <a:pt x="28" y="5"/>
                    </a:lnTo>
                    <a:lnTo>
                      <a:pt x="30" y="4"/>
                    </a:lnTo>
                    <a:lnTo>
                      <a:pt x="32" y="3"/>
                    </a:lnTo>
                    <a:lnTo>
                      <a:pt x="35" y="3"/>
                    </a:lnTo>
                    <a:lnTo>
                      <a:pt x="37" y="2"/>
                    </a:lnTo>
                    <a:lnTo>
                      <a:pt x="40" y="2"/>
                    </a:lnTo>
                    <a:lnTo>
                      <a:pt x="42" y="1"/>
                    </a:lnTo>
                    <a:lnTo>
                      <a:pt x="45" y="1"/>
                    </a:lnTo>
                    <a:lnTo>
                      <a:pt x="47" y="1"/>
                    </a:lnTo>
                    <a:lnTo>
                      <a:pt x="50" y="0"/>
                    </a:lnTo>
                    <a:lnTo>
                      <a:pt x="52" y="0"/>
                    </a:lnTo>
                    <a:lnTo>
                      <a:pt x="55" y="0"/>
                    </a:lnTo>
                    <a:lnTo>
                      <a:pt x="57" y="1"/>
                    </a:lnTo>
                    <a:lnTo>
                      <a:pt x="60" y="1"/>
                    </a:lnTo>
                    <a:lnTo>
                      <a:pt x="62" y="1"/>
                    </a:lnTo>
                    <a:lnTo>
                      <a:pt x="65" y="2"/>
                    </a:lnTo>
                    <a:lnTo>
                      <a:pt x="68" y="2"/>
                    </a:lnTo>
                    <a:lnTo>
                      <a:pt x="70" y="3"/>
                    </a:lnTo>
                    <a:lnTo>
                      <a:pt x="72" y="3"/>
                    </a:lnTo>
                    <a:lnTo>
                      <a:pt x="75" y="4"/>
                    </a:lnTo>
                    <a:lnTo>
                      <a:pt x="77" y="5"/>
                    </a:lnTo>
                    <a:lnTo>
                      <a:pt x="79" y="6"/>
                    </a:lnTo>
                    <a:lnTo>
                      <a:pt x="81" y="7"/>
                    </a:lnTo>
                    <a:lnTo>
                      <a:pt x="89" y="12"/>
                    </a:lnTo>
                    <a:lnTo>
                      <a:pt x="96" y="18"/>
                    </a:lnTo>
                    <a:lnTo>
                      <a:pt x="101" y="25"/>
                    </a:lnTo>
                    <a:lnTo>
                      <a:pt x="104" y="32"/>
                    </a:lnTo>
                    <a:lnTo>
                      <a:pt x="105" y="39"/>
                    </a:lnTo>
                    <a:lnTo>
                      <a:pt x="104" y="46"/>
                    </a:lnTo>
                    <a:lnTo>
                      <a:pt x="101" y="54"/>
                    </a:lnTo>
                    <a:lnTo>
                      <a:pt x="96" y="61"/>
                    </a:lnTo>
                    <a:lnTo>
                      <a:pt x="94" y="62"/>
                    </a:lnTo>
                    <a:lnTo>
                      <a:pt x="93" y="64"/>
                    </a:lnTo>
                    <a:lnTo>
                      <a:pt x="91" y="65"/>
                    </a:lnTo>
                    <a:lnTo>
                      <a:pt x="89" y="66"/>
                    </a:lnTo>
                    <a:lnTo>
                      <a:pt x="88" y="68"/>
                    </a:lnTo>
                    <a:lnTo>
                      <a:pt x="86" y="69"/>
                    </a:lnTo>
                    <a:lnTo>
                      <a:pt x="84" y="70"/>
                    </a:lnTo>
                    <a:lnTo>
                      <a:pt x="82" y="71"/>
                    </a:lnTo>
                    <a:lnTo>
                      <a:pt x="79" y="72"/>
                    </a:lnTo>
                    <a:lnTo>
                      <a:pt x="77" y="73"/>
                    </a:lnTo>
                    <a:lnTo>
                      <a:pt x="75" y="74"/>
                    </a:lnTo>
                    <a:lnTo>
                      <a:pt x="73" y="75"/>
                    </a:lnTo>
                    <a:lnTo>
                      <a:pt x="70" y="76"/>
                    </a:lnTo>
                    <a:lnTo>
                      <a:pt x="68" y="76"/>
                    </a:lnTo>
                    <a:lnTo>
                      <a:pt x="65" y="77"/>
                    </a:lnTo>
                    <a:lnTo>
                      <a:pt x="63" y="77"/>
                    </a:lnTo>
                    <a:lnTo>
                      <a:pt x="60" y="77"/>
                    </a:lnTo>
                    <a:lnTo>
                      <a:pt x="58" y="78"/>
                    </a:lnTo>
                    <a:lnTo>
                      <a:pt x="55" y="78"/>
                    </a:lnTo>
                    <a:lnTo>
                      <a:pt x="53" y="78"/>
                    </a:lnTo>
                    <a:lnTo>
                      <a:pt x="50" y="78"/>
                    </a:lnTo>
                    <a:lnTo>
                      <a:pt x="47" y="78"/>
                    </a:lnTo>
                    <a:lnTo>
                      <a:pt x="45" y="77"/>
                    </a:lnTo>
                    <a:lnTo>
                      <a:pt x="42" y="77"/>
                    </a:lnTo>
                    <a:lnTo>
                      <a:pt x="40" y="77"/>
                    </a:lnTo>
                    <a:lnTo>
                      <a:pt x="38" y="76"/>
                    </a:lnTo>
                    <a:lnTo>
                      <a:pt x="35" y="76"/>
                    </a:lnTo>
                    <a:lnTo>
                      <a:pt x="33" y="75"/>
                    </a:lnTo>
                    <a:lnTo>
                      <a:pt x="30" y="74"/>
                    </a:lnTo>
                    <a:lnTo>
                      <a:pt x="28" y="73"/>
                    </a:lnTo>
                    <a:lnTo>
                      <a:pt x="26" y="72"/>
                    </a:lnTo>
                    <a:lnTo>
                      <a:pt x="24" y="71"/>
                    </a:lnTo>
                    <a:close/>
                  </a:path>
                </a:pathLst>
              </a:custGeom>
              <a:solidFill>
                <a:srgbClr val="000000"/>
              </a:solidFill>
              <a:ln w="9525">
                <a:noFill/>
                <a:round/>
                <a:headEnd/>
                <a:tailEnd/>
              </a:ln>
            </p:spPr>
            <p:txBody>
              <a:bodyPr/>
              <a:lstStyle/>
              <a:p>
                <a:endParaRPr lang="en-US"/>
              </a:p>
            </p:txBody>
          </p:sp>
          <p:sp>
            <p:nvSpPr>
              <p:cNvPr id="40095" name="Freeform 341"/>
              <p:cNvSpPr>
                <a:spLocks/>
              </p:cNvSpPr>
              <p:nvPr/>
            </p:nvSpPr>
            <p:spPr bwMode="auto">
              <a:xfrm>
                <a:off x="3123" y="3202"/>
                <a:ext cx="46" cy="35"/>
              </a:xfrm>
              <a:custGeom>
                <a:avLst/>
                <a:gdLst>
                  <a:gd name="T0" fmla="*/ 46 w 46"/>
                  <a:gd name="T1" fmla="*/ 17 h 35"/>
                  <a:gd name="T2" fmla="*/ 46 w 46"/>
                  <a:gd name="T3" fmla="*/ 20 h 35"/>
                  <a:gd name="T4" fmla="*/ 45 w 46"/>
                  <a:gd name="T5" fmla="*/ 24 h 35"/>
                  <a:gd name="T6" fmla="*/ 43 w 46"/>
                  <a:gd name="T7" fmla="*/ 26 h 35"/>
                  <a:gd name="T8" fmla="*/ 40 w 46"/>
                  <a:gd name="T9" fmla="*/ 29 h 35"/>
                  <a:gd name="T10" fmla="*/ 37 w 46"/>
                  <a:gd name="T11" fmla="*/ 31 h 35"/>
                  <a:gd name="T12" fmla="*/ 33 w 46"/>
                  <a:gd name="T13" fmla="*/ 33 h 35"/>
                  <a:gd name="T14" fmla="*/ 29 w 46"/>
                  <a:gd name="T15" fmla="*/ 34 h 35"/>
                  <a:gd name="T16" fmla="*/ 24 w 46"/>
                  <a:gd name="T17" fmla="*/ 35 h 35"/>
                  <a:gd name="T18" fmla="*/ 19 w 46"/>
                  <a:gd name="T19" fmla="*/ 34 h 35"/>
                  <a:gd name="T20" fmla="*/ 15 w 46"/>
                  <a:gd name="T21" fmla="*/ 33 h 35"/>
                  <a:gd name="T22" fmla="*/ 11 w 46"/>
                  <a:gd name="T23" fmla="*/ 32 h 35"/>
                  <a:gd name="T24" fmla="*/ 7 w 46"/>
                  <a:gd name="T25" fmla="*/ 30 h 35"/>
                  <a:gd name="T26" fmla="*/ 4 w 46"/>
                  <a:gd name="T27" fmla="*/ 27 h 35"/>
                  <a:gd name="T28" fmla="*/ 2 w 46"/>
                  <a:gd name="T29" fmla="*/ 25 h 35"/>
                  <a:gd name="T30" fmla="*/ 1 w 46"/>
                  <a:gd name="T31" fmla="*/ 21 h 35"/>
                  <a:gd name="T32" fmla="*/ 0 w 46"/>
                  <a:gd name="T33" fmla="*/ 18 h 35"/>
                  <a:gd name="T34" fmla="*/ 0 w 46"/>
                  <a:gd name="T35" fmla="*/ 15 h 35"/>
                  <a:gd name="T36" fmla="*/ 1 w 46"/>
                  <a:gd name="T37" fmla="*/ 11 h 35"/>
                  <a:gd name="T38" fmla="*/ 3 w 46"/>
                  <a:gd name="T39" fmla="*/ 8 h 35"/>
                  <a:gd name="T40" fmla="*/ 6 w 46"/>
                  <a:gd name="T41" fmla="*/ 6 h 35"/>
                  <a:gd name="T42" fmla="*/ 10 w 46"/>
                  <a:gd name="T43" fmla="*/ 4 h 35"/>
                  <a:gd name="T44" fmla="*/ 13 w 46"/>
                  <a:gd name="T45" fmla="*/ 2 h 35"/>
                  <a:gd name="T46" fmla="*/ 18 w 46"/>
                  <a:gd name="T47" fmla="*/ 1 h 35"/>
                  <a:gd name="T48" fmla="*/ 22 w 46"/>
                  <a:gd name="T49" fmla="*/ 0 h 35"/>
                  <a:gd name="T50" fmla="*/ 27 w 46"/>
                  <a:gd name="T51" fmla="*/ 1 h 35"/>
                  <a:gd name="T52" fmla="*/ 31 w 46"/>
                  <a:gd name="T53" fmla="*/ 1 h 35"/>
                  <a:gd name="T54" fmla="*/ 35 w 46"/>
                  <a:gd name="T55" fmla="*/ 3 h 35"/>
                  <a:gd name="T56" fmla="*/ 39 w 46"/>
                  <a:gd name="T57" fmla="*/ 5 h 35"/>
                  <a:gd name="T58" fmla="*/ 42 w 46"/>
                  <a:gd name="T59" fmla="*/ 7 h 35"/>
                  <a:gd name="T60" fmla="*/ 44 w 46"/>
                  <a:gd name="T61" fmla="*/ 10 h 35"/>
                  <a:gd name="T62" fmla="*/ 46 w 46"/>
                  <a:gd name="T63" fmla="*/ 13 h 35"/>
                  <a:gd name="T64" fmla="*/ 46 w 46"/>
                  <a:gd name="T65" fmla="*/ 17 h 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
                  <a:gd name="T100" fmla="*/ 0 h 35"/>
                  <a:gd name="T101" fmla="*/ 46 w 46"/>
                  <a:gd name="T102" fmla="*/ 35 h 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 h="35">
                    <a:moveTo>
                      <a:pt x="46" y="17"/>
                    </a:moveTo>
                    <a:lnTo>
                      <a:pt x="46" y="20"/>
                    </a:lnTo>
                    <a:lnTo>
                      <a:pt x="45" y="24"/>
                    </a:lnTo>
                    <a:lnTo>
                      <a:pt x="43" y="26"/>
                    </a:lnTo>
                    <a:lnTo>
                      <a:pt x="40" y="29"/>
                    </a:lnTo>
                    <a:lnTo>
                      <a:pt x="37" y="31"/>
                    </a:lnTo>
                    <a:lnTo>
                      <a:pt x="33" y="33"/>
                    </a:lnTo>
                    <a:lnTo>
                      <a:pt x="29" y="34"/>
                    </a:lnTo>
                    <a:lnTo>
                      <a:pt x="24" y="35"/>
                    </a:lnTo>
                    <a:lnTo>
                      <a:pt x="19" y="34"/>
                    </a:lnTo>
                    <a:lnTo>
                      <a:pt x="15" y="33"/>
                    </a:lnTo>
                    <a:lnTo>
                      <a:pt x="11" y="32"/>
                    </a:lnTo>
                    <a:lnTo>
                      <a:pt x="7" y="30"/>
                    </a:lnTo>
                    <a:lnTo>
                      <a:pt x="4" y="27"/>
                    </a:lnTo>
                    <a:lnTo>
                      <a:pt x="2" y="25"/>
                    </a:lnTo>
                    <a:lnTo>
                      <a:pt x="1" y="21"/>
                    </a:lnTo>
                    <a:lnTo>
                      <a:pt x="0" y="18"/>
                    </a:lnTo>
                    <a:lnTo>
                      <a:pt x="0" y="15"/>
                    </a:lnTo>
                    <a:lnTo>
                      <a:pt x="1" y="11"/>
                    </a:lnTo>
                    <a:lnTo>
                      <a:pt x="3" y="8"/>
                    </a:lnTo>
                    <a:lnTo>
                      <a:pt x="6" y="6"/>
                    </a:lnTo>
                    <a:lnTo>
                      <a:pt x="10" y="4"/>
                    </a:lnTo>
                    <a:lnTo>
                      <a:pt x="13" y="2"/>
                    </a:lnTo>
                    <a:lnTo>
                      <a:pt x="18" y="1"/>
                    </a:lnTo>
                    <a:lnTo>
                      <a:pt x="22" y="0"/>
                    </a:lnTo>
                    <a:lnTo>
                      <a:pt x="27" y="1"/>
                    </a:lnTo>
                    <a:lnTo>
                      <a:pt x="31" y="1"/>
                    </a:lnTo>
                    <a:lnTo>
                      <a:pt x="35" y="3"/>
                    </a:lnTo>
                    <a:lnTo>
                      <a:pt x="39" y="5"/>
                    </a:lnTo>
                    <a:lnTo>
                      <a:pt x="42" y="7"/>
                    </a:lnTo>
                    <a:lnTo>
                      <a:pt x="44" y="10"/>
                    </a:lnTo>
                    <a:lnTo>
                      <a:pt x="46" y="13"/>
                    </a:lnTo>
                    <a:lnTo>
                      <a:pt x="46" y="17"/>
                    </a:lnTo>
                    <a:close/>
                  </a:path>
                </a:pathLst>
              </a:custGeom>
              <a:solidFill>
                <a:srgbClr val="000000"/>
              </a:solidFill>
              <a:ln w="9525">
                <a:noFill/>
                <a:round/>
                <a:headEnd/>
                <a:tailEnd/>
              </a:ln>
            </p:spPr>
            <p:txBody>
              <a:bodyPr/>
              <a:lstStyle/>
              <a:p>
                <a:endParaRPr lang="en-US"/>
              </a:p>
            </p:txBody>
          </p:sp>
        </p:grpSp>
        <p:sp>
          <p:nvSpPr>
            <p:cNvPr id="39997" name="Line 342"/>
            <p:cNvSpPr>
              <a:spLocks noChangeShapeType="1"/>
            </p:cNvSpPr>
            <p:nvPr/>
          </p:nvSpPr>
          <p:spPr bwMode="auto">
            <a:xfrm>
              <a:off x="3358" y="3590"/>
              <a:ext cx="0" cy="53"/>
            </a:xfrm>
            <a:prstGeom prst="line">
              <a:avLst/>
            </a:prstGeom>
            <a:noFill/>
            <a:ln w="25400" cap="rnd">
              <a:solidFill>
                <a:srgbClr val="000000"/>
              </a:solidFill>
              <a:round/>
              <a:headEnd/>
              <a:tailEnd/>
            </a:ln>
          </p:spPr>
          <p:txBody>
            <a:bodyPr/>
            <a:lstStyle/>
            <a:p>
              <a:endParaRPr lang="en-US"/>
            </a:p>
          </p:txBody>
        </p:sp>
        <p:sp>
          <p:nvSpPr>
            <p:cNvPr id="39998" name="Freeform 343"/>
            <p:cNvSpPr>
              <a:spLocks/>
            </p:cNvSpPr>
            <p:nvPr/>
          </p:nvSpPr>
          <p:spPr bwMode="auto">
            <a:xfrm>
              <a:off x="3323" y="3637"/>
              <a:ext cx="70" cy="77"/>
            </a:xfrm>
            <a:custGeom>
              <a:avLst/>
              <a:gdLst>
                <a:gd name="T0" fmla="*/ 70 w 70"/>
                <a:gd name="T1" fmla="*/ 0 h 77"/>
                <a:gd name="T2" fmla="*/ 35 w 70"/>
                <a:gd name="T3" fmla="*/ 77 h 77"/>
                <a:gd name="T4" fmla="*/ 0 w 70"/>
                <a:gd name="T5" fmla="*/ 0 h 77"/>
                <a:gd name="T6" fmla="*/ 70 w 70"/>
                <a:gd name="T7" fmla="*/ 0 h 77"/>
                <a:gd name="T8" fmla="*/ 0 60000 65536"/>
                <a:gd name="T9" fmla="*/ 0 60000 65536"/>
                <a:gd name="T10" fmla="*/ 0 60000 65536"/>
                <a:gd name="T11" fmla="*/ 0 60000 65536"/>
                <a:gd name="T12" fmla="*/ 0 w 70"/>
                <a:gd name="T13" fmla="*/ 0 h 77"/>
                <a:gd name="T14" fmla="*/ 70 w 70"/>
                <a:gd name="T15" fmla="*/ 77 h 77"/>
              </a:gdLst>
              <a:ahLst/>
              <a:cxnLst>
                <a:cxn ang="T8">
                  <a:pos x="T0" y="T1"/>
                </a:cxn>
                <a:cxn ang="T9">
                  <a:pos x="T2" y="T3"/>
                </a:cxn>
                <a:cxn ang="T10">
                  <a:pos x="T4" y="T5"/>
                </a:cxn>
                <a:cxn ang="T11">
                  <a:pos x="T6" y="T7"/>
                </a:cxn>
              </a:cxnLst>
              <a:rect l="T12" t="T13" r="T14" b="T15"/>
              <a:pathLst>
                <a:path w="70" h="77">
                  <a:moveTo>
                    <a:pt x="70" y="0"/>
                  </a:moveTo>
                  <a:lnTo>
                    <a:pt x="35" y="77"/>
                  </a:lnTo>
                  <a:lnTo>
                    <a:pt x="0" y="0"/>
                  </a:lnTo>
                  <a:lnTo>
                    <a:pt x="70" y="0"/>
                  </a:lnTo>
                  <a:close/>
                </a:path>
              </a:pathLst>
            </a:custGeom>
            <a:solidFill>
              <a:srgbClr val="000000"/>
            </a:solidFill>
            <a:ln w="9525">
              <a:noFill/>
              <a:round/>
              <a:headEnd/>
              <a:tailEnd/>
            </a:ln>
          </p:spPr>
          <p:txBody>
            <a:bodyPr/>
            <a:lstStyle/>
            <a:p>
              <a:endParaRPr lang="en-US"/>
            </a:p>
          </p:txBody>
        </p:sp>
        <p:sp>
          <p:nvSpPr>
            <p:cNvPr id="39999" name="Freeform 344"/>
            <p:cNvSpPr>
              <a:spLocks/>
            </p:cNvSpPr>
            <p:nvPr/>
          </p:nvSpPr>
          <p:spPr bwMode="auto">
            <a:xfrm>
              <a:off x="4370" y="2791"/>
              <a:ext cx="354" cy="9"/>
            </a:xfrm>
            <a:custGeom>
              <a:avLst/>
              <a:gdLst>
                <a:gd name="T0" fmla="*/ 0 w 354"/>
                <a:gd name="T1" fmla="*/ 9 h 9"/>
                <a:gd name="T2" fmla="*/ 354 w 354"/>
                <a:gd name="T3" fmla="*/ 9 h 9"/>
                <a:gd name="T4" fmla="*/ 325 w 354"/>
                <a:gd name="T5" fmla="*/ 0 h 9"/>
                <a:gd name="T6" fmla="*/ 41 w 354"/>
                <a:gd name="T7" fmla="*/ 0 h 9"/>
                <a:gd name="T8" fmla="*/ 0 w 354"/>
                <a:gd name="T9" fmla="*/ 9 h 9"/>
                <a:gd name="T10" fmla="*/ 0 60000 65536"/>
                <a:gd name="T11" fmla="*/ 0 60000 65536"/>
                <a:gd name="T12" fmla="*/ 0 60000 65536"/>
                <a:gd name="T13" fmla="*/ 0 60000 65536"/>
                <a:gd name="T14" fmla="*/ 0 60000 65536"/>
                <a:gd name="T15" fmla="*/ 0 w 354"/>
                <a:gd name="T16" fmla="*/ 0 h 9"/>
                <a:gd name="T17" fmla="*/ 354 w 354"/>
                <a:gd name="T18" fmla="*/ 9 h 9"/>
              </a:gdLst>
              <a:ahLst/>
              <a:cxnLst>
                <a:cxn ang="T10">
                  <a:pos x="T0" y="T1"/>
                </a:cxn>
                <a:cxn ang="T11">
                  <a:pos x="T2" y="T3"/>
                </a:cxn>
                <a:cxn ang="T12">
                  <a:pos x="T4" y="T5"/>
                </a:cxn>
                <a:cxn ang="T13">
                  <a:pos x="T6" y="T7"/>
                </a:cxn>
                <a:cxn ang="T14">
                  <a:pos x="T8" y="T9"/>
                </a:cxn>
              </a:cxnLst>
              <a:rect l="T15" t="T16" r="T17" b="T18"/>
              <a:pathLst>
                <a:path w="354" h="9">
                  <a:moveTo>
                    <a:pt x="0" y="9"/>
                  </a:moveTo>
                  <a:lnTo>
                    <a:pt x="354" y="9"/>
                  </a:lnTo>
                  <a:lnTo>
                    <a:pt x="325" y="0"/>
                  </a:lnTo>
                  <a:lnTo>
                    <a:pt x="41" y="0"/>
                  </a:lnTo>
                  <a:lnTo>
                    <a:pt x="0" y="9"/>
                  </a:lnTo>
                  <a:close/>
                </a:path>
              </a:pathLst>
            </a:custGeom>
            <a:solidFill>
              <a:srgbClr val="CCCCCC"/>
            </a:solidFill>
            <a:ln w="9525">
              <a:noFill/>
              <a:round/>
              <a:headEnd/>
              <a:tailEnd/>
            </a:ln>
          </p:spPr>
          <p:txBody>
            <a:bodyPr/>
            <a:lstStyle/>
            <a:p>
              <a:endParaRPr lang="en-US"/>
            </a:p>
          </p:txBody>
        </p:sp>
        <p:sp>
          <p:nvSpPr>
            <p:cNvPr id="40000" name="Freeform 345"/>
            <p:cNvSpPr>
              <a:spLocks/>
            </p:cNvSpPr>
            <p:nvPr/>
          </p:nvSpPr>
          <p:spPr bwMode="auto">
            <a:xfrm>
              <a:off x="4370" y="2791"/>
              <a:ext cx="354" cy="9"/>
            </a:xfrm>
            <a:custGeom>
              <a:avLst/>
              <a:gdLst>
                <a:gd name="T0" fmla="*/ 0 w 354"/>
                <a:gd name="T1" fmla="*/ 9 h 9"/>
                <a:gd name="T2" fmla="*/ 354 w 354"/>
                <a:gd name="T3" fmla="*/ 9 h 9"/>
                <a:gd name="T4" fmla="*/ 325 w 354"/>
                <a:gd name="T5" fmla="*/ 0 h 9"/>
                <a:gd name="T6" fmla="*/ 41 w 354"/>
                <a:gd name="T7" fmla="*/ 0 h 9"/>
                <a:gd name="T8" fmla="*/ 0 w 354"/>
                <a:gd name="T9" fmla="*/ 9 h 9"/>
                <a:gd name="T10" fmla="*/ 0 60000 65536"/>
                <a:gd name="T11" fmla="*/ 0 60000 65536"/>
                <a:gd name="T12" fmla="*/ 0 60000 65536"/>
                <a:gd name="T13" fmla="*/ 0 60000 65536"/>
                <a:gd name="T14" fmla="*/ 0 60000 65536"/>
                <a:gd name="T15" fmla="*/ 0 w 354"/>
                <a:gd name="T16" fmla="*/ 0 h 9"/>
                <a:gd name="T17" fmla="*/ 354 w 354"/>
                <a:gd name="T18" fmla="*/ 9 h 9"/>
              </a:gdLst>
              <a:ahLst/>
              <a:cxnLst>
                <a:cxn ang="T10">
                  <a:pos x="T0" y="T1"/>
                </a:cxn>
                <a:cxn ang="T11">
                  <a:pos x="T2" y="T3"/>
                </a:cxn>
                <a:cxn ang="T12">
                  <a:pos x="T4" y="T5"/>
                </a:cxn>
                <a:cxn ang="T13">
                  <a:pos x="T6" y="T7"/>
                </a:cxn>
                <a:cxn ang="T14">
                  <a:pos x="T8" y="T9"/>
                </a:cxn>
              </a:cxnLst>
              <a:rect l="T15" t="T16" r="T17" b="T18"/>
              <a:pathLst>
                <a:path w="354" h="9">
                  <a:moveTo>
                    <a:pt x="0" y="9"/>
                  </a:moveTo>
                  <a:lnTo>
                    <a:pt x="354" y="9"/>
                  </a:lnTo>
                  <a:lnTo>
                    <a:pt x="325" y="0"/>
                  </a:lnTo>
                  <a:lnTo>
                    <a:pt x="41" y="0"/>
                  </a:lnTo>
                  <a:lnTo>
                    <a:pt x="0" y="9"/>
                  </a:lnTo>
                  <a:close/>
                </a:path>
              </a:pathLst>
            </a:custGeom>
            <a:noFill/>
            <a:ln w="3175" cap="rnd">
              <a:solidFill>
                <a:srgbClr val="000000"/>
              </a:solidFill>
              <a:round/>
              <a:headEnd/>
              <a:tailEnd/>
            </a:ln>
          </p:spPr>
          <p:txBody>
            <a:bodyPr/>
            <a:lstStyle/>
            <a:p>
              <a:endParaRPr lang="en-US"/>
            </a:p>
          </p:txBody>
        </p:sp>
        <p:sp>
          <p:nvSpPr>
            <p:cNvPr id="40001" name="Rectangle 346"/>
            <p:cNvSpPr>
              <a:spLocks noChangeArrowheads="1"/>
            </p:cNvSpPr>
            <p:nvPr/>
          </p:nvSpPr>
          <p:spPr bwMode="auto">
            <a:xfrm>
              <a:off x="4370" y="2800"/>
              <a:ext cx="354" cy="174"/>
            </a:xfrm>
            <a:prstGeom prst="rect">
              <a:avLst/>
            </a:prstGeom>
            <a:solidFill>
              <a:srgbClr val="FFFFFF"/>
            </a:solidFill>
            <a:ln w="9525">
              <a:noFill/>
              <a:miter lim="800000"/>
              <a:headEnd/>
              <a:tailEnd/>
            </a:ln>
          </p:spPr>
          <p:txBody>
            <a:bodyPr/>
            <a:lstStyle/>
            <a:p>
              <a:endParaRPr lang="en-US"/>
            </a:p>
          </p:txBody>
        </p:sp>
        <p:sp>
          <p:nvSpPr>
            <p:cNvPr id="40002" name="Rectangle 347"/>
            <p:cNvSpPr>
              <a:spLocks noChangeArrowheads="1"/>
            </p:cNvSpPr>
            <p:nvPr/>
          </p:nvSpPr>
          <p:spPr bwMode="auto">
            <a:xfrm>
              <a:off x="4370" y="2800"/>
              <a:ext cx="354" cy="174"/>
            </a:xfrm>
            <a:prstGeom prst="rect">
              <a:avLst/>
            </a:prstGeom>
            <a:noFill/>
            <a:ln w="3175" cap="rnd">
              <a:solidFill>
                <a:srgbClr val="000000"/>
              </a:solidFill>
              <a:round/>
              <a:headEnd/>
              <a:tailEnd/>
            </a:ln>
          </p:spPr>
          <p:txBody>
            <a:bodyPr/>
            <a:lstStyle/>
            <a:p>
              <a:endParaRPr lang="en-US"/>
            </a:p>
          </p:txBody>
        </p:sp>
        <p:sp>
          <p:nvSpPr>
            <p:cNvPr id="40003" name="Rectangle 348"/>
            <p:cNvSpPr>
              <a:spLocks noChangeArrowheads="1"/>
            </p:cNvSpPr>
            <p:nvPr/>
          </p:nvSpPr>
          <p:spPr bwMode="auto">
            <a:xfrm>
              <a:off x="4483" y="2810"/>
              <a:ext cx="163" cy="67"/>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600">
                  <a:solidFill>
                    <a:srgbClr val="000000"/>
                  </a:solidFill>
                </a:rPr>
                <a:t>101101</a:t>
              </a:r>
              <a:endParaRPr lang="en-US" sz="1200"/>
            </a:p>
          </p:txBody>
        </p:sp>
        <p:sp>
          <p:nvSpPr>
            <p:cNvPr id="40004" name="Rectangle 349"/>
            <p:cNvSpPr>
              <a:spLocks noChangeArrowheads="1"/>
            </p:cNvSpPr>
            <p:nvPr/>
          </p:nvSpPr>
          <p:spPr bwMode="auto">
            <a:xfrm>
              <a:off x="4483" y="2862"/>
              <a:ext cx="163" cy="67"/>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600">
                  <a:solidFill>
                    <a:srgbClr val="000000"/>
                  </a:solidFill>
                </a:rPr>
                <a:t>101010</a:t>
              </a:r>
              <a:endParaRPr lang="en-US" sz="1200"/>
            </a:p>
          </p:txBody>
        </p:sp>
        <p:sp>
          <p:nvSpPr>
            <p:cNvPr id="40005" name="Rectangle 350"/>
            <p:cNvSpPr>
              <a:spLocks noChangeArrowheads="1"/>
            </p:cNvSpPr>
            <p:nvPr/>
          </p:nvSpPr>
          <p:spPr bwMode="auto">
            <a:xfrm>
              <a:off x="4501" y="2917"/>
              <a:ext cx="136" cy="67"/>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600">
                  <a:solidFill>
                    <a:srgbClr val="000000"/>
                  </a:solidFill>
                </a:rPr>
                <a:t>10101</a:t>
              </a:r>
              <a:endParaRPr lang="en-US" sz="1200"/>
            </a:p>
          </p:txBody>
        </p:sp>
        <p:sp>
          <p:nvSpPr>
            <p:cNvPr id="40006" name="Freeform 351"/>
            <p:cNvSpPr>
              <a:spLocks/>
            </p:cNvSpPr>
            <p:nvPr/>
          </p:nvSpPr>
          <p:spPr bwMode="auto">
            <a:xfrm>
              <a:off x="4589" y="2865"/>
              <a:ext cx="203" cy="10"/>
            </a:xfrm>
            <a:custGeom>
              <a:avLst/>
              <a:gdLst>
                <a:gd name="T0" fmla="*/ 0 w 203"/>
                <a:gd name="T1" fmla="*/ 10 h 10"/>
                <a:gd name="T2" fmla="*/ 203 w 203"/>
                <a:gd name="T3" fmla="*/ 10 h 10"/>
                <a:gd name="T4" fmla="*/ 186 w 203"/>
                <a:gd name="T5" fmla="*/ 0 h 10"/>
                <a:gd name="T6" fmla="*/ 24 w 203"/>
                <a:gd name="T7" fmla="*/ 0 h 10"/>
                <a:gd name="T8" fmla="*/ 0 w 203"/>
                <a:gd name="T9" fmla="*/ 10 h 10"/>
                <a:gd name="T10" fmla="*/ 0 60000 65536"/>
                <a:gd name="T11" fmla="*/ 0 60000 65536"/>
                <a:gd name="T12" fmla="*/ 0 60000 65536"/>
                <a:gd name="T13" fmla="*/ 0 60000 65536"/>
                <a:gd name="T14" fmla="*/ 0 60000 65536"/>
                <a:gd name="T15" fmla="*/ 0 w 203"/>
                <a:gd name="T16" fmla="*/ 0 h 10"/>
                <a:gd name="T17" fmla="*/ 203 w 203"/>
                <a:gd name="T18" fmla="*/ 10 h 10"/>
              </a:gdLst>
              <a:ahLst/>
              <a:cxnLst>
                <a:cxn ang="T10">
                  <a:pos x="T0" y="T1"/>
                </a:cxn>
                <a:cxn ang="T11">
                  <a:pos x="T2" y="T3"/>
                </a:cxn>
                <a:cxn ang="T12">
                  <a:pos x="T4" y="T5"/>
                </a:cxn>
                <a:cxn ang="T13">
                  <a:pos x="T6" y="T7"/>
                </a:cxn>
                <a:cxn ang="T14">
                  <a:pos x="T8" y="T9"/>
                </a:cxn>
              </a:cxnLst>
              <a:rect l="T15" t="T16" r="T17" b="T18"/>
              <a:pathLst>
                <a:path w="203" h="10">
                  <a:moveTo>
                    <a:pt x="0" y="10"/>
                  </a:moveTo>
                  <a:lnTo>
                    <a:pt x="203" y="10"/>
                  </a:lnTo>
                  <a:lnTo>
                    <a:pt x="186" y="0"/>
                  </a:lnTo>
                  <a:lnTo>
                    <a:pt x="24" y="0"/>
                  </a:lnTo>
                  <a:lnTo>
                    <a:pt x="0" y="10"/>
                  </a:lnTo>
                  <a:close/>
                </a:path>
              </a:pathLst>
            </a:custGeom>
            <a:solidFill>
              <a:srgbClr val="CCCCCC"/>
            </a:solidFill>
            <a:ln w="9525">
              <a:noFill/>
              <a:round/>
              <a:headEnd/>
              <a:tailEnd/>
            </a:ln>
          </p:spPr>
          <p:txBody>
            <a:bodyPr/>
            <a:lstStyle/>
            <a:p>
              <a:endParaRPr lang="en-US"/>
            </a:p>
          </p:txBody>
        </p:sp>
        <p:sp>
          <p:nvSpPr>
            <p:cNvPr id="40007" name="Freeform 352"/>
            <p:cNvSpPr>
              <a:spLocks/>
            </p:cNvSpPr>
            <p:nvPr/>
          </p:nvSpPr>
          <p:spPr bwMode="auto">
            <a:xfrm>
              <a:off x="4589" y="2865"/>
              <a:ext cx="203" cy="10"/>
            </a:xfrm>
            <a:custGeom>
              <a:avLst/>
              <a:gdLst>
                <a:gd name="T0" fmla="*/ 0 w 203"/>
                <a:gd name="T1" fmla="*/ 10 h 10"/>
                <a:gd name="T2" fmla="*/ 203 w 203"/>
                <a:gd name="T3" fmla="*/ 10 h 10"/>
                <a:gd name="T4" fmla="*/ 186 w 203"/>
                <a:gd name="T5" fmla="*/ 0 h 10"/>
                <a:gd name="T6" fmla="*/ 24 w 203"/>
                <a:gd name="T7" fmla="*/ 0 h 10"/>
                <a:gd name="T8" fmla="*/ 0 w 203"/>
                <a:gd name="T9" fmla="*/ 10 h 10"/>
                <a:gd name="T10" fmla="*/ 0 60000 65536"/>
                <a:gd name="T11" fmla="*/ 0 60000 65536"/>
                <a:gd name="T12" fmla="*/ 0 60000 65536"/>
                <a:gd name="T13" fmla="*/ 0 60000 65536"/>
                <a:gd name="T14" fmla="*/ 0 60000 65536"/>
                <a:gd name="T15" fmla="*/ 0 w 203"/>
                <a:gd name="T16" fmla="*/ 0 h 10"/>
                <a:gd name="T17" fmla="*/ 203 w 203"/>
                <a:gd name="T18" fmla="*/ 10 h 10"/>
              </a:gdLst>
              <a:ahLst/>
              <a:cxnLst>
                <a:cxn ang="T10">
                  <a:pos x="T0" y="T1"/>
                </a:cxn>
                <a:cxn ang="T11">
                  <a:pos x="T2" y="T3"/>
                </a:cxn>
                <a:cxn ang="T12">
                  <a:pos x="T4" y="T5"/>
                </a:cxn>
                <a:cxn ang="T13">
                  <a:pos x="T6" y="T7"/>
                </a:cxn>
                <a:cxn ang="T14">
                  <a:pos x="T8" y="T9"/>
                </a:cxn>
              </a:cxnLst>
              <a:rect l="T15" t="T16" r="T17" b="T18"/>
              <a:pathLst>
                <a:path w="203" h="10">
                  <a:moveTo>
                    <a:pt x="0" y="10"/>
                  </a:moveTo>
                  <a:lnTo>
                    <a:pt x="203" y="10"/>
                  </a:lnTo>
                  <a:lnTo>
                    <a:pt x="186" y="0"/>
                  </a:lnTo>
                  <a:lnTo>
                    <a:pt x="24" y="0"/>
                  </a:lnTo>
                  <a:lnTo>
                    <a:pt x="0" y="10"/>
                  </a:lnTo>
                  <a:close/>
                </a:path>
              </a:pathLst>
            </a:custGeom>
            <a:noFill/>
            <a:ln w="3175" cap="rnd">
              <a:solidFill>
                <a:srgbClr val="000000"/>
              </a:solidFill>
              <a:round/>
              <a:headEnd/>
              <a:tailEnd/>
            </a:ln>
          </p:spPr>
          <p:txBody>
            <a:bodyPr/>
            <a:lstStyle/>
            <a:p>
              <a:endParaRPr lang="en-US"/>
            </a:p>
          </p:txBody>
        </p:sp>
        <p:sp>
          <p:nvSpPr>
            <p:cNvPr id="40008" name="Rectangle 353"/>
            <p:cNvSpPr>
              <a:spLocks noChangeArrowheads="1"/>
            </p:cNvSpPr>
            <p:nvPr/>
          </p:nvSpPr>
          <p:spPr bwMode="auto">
            <a:xfrm>
              <a:off x="4589" y="2875"/>
              <a:ext cx="203" cy="199"/>
            </a:xfrm>
            <a:prstGeom prst="rect">
              <a:avLst/>
            </a:prstGeom>
            <a:solidFill>
              <a:srgbClr val="FFFFFF"/>
            </a:solidFill>
            <a:ln w="9525">
              <a:noFill/>
              <a:miter lim="800000"/>
              <a:headEnd/>
              <a:tailEnd/>
            </a:ln>
          </p:spPr>
          <p:txBody>
            <a:bodyPr/>
            <a:lstStyle/>
            <a:p>
              <a:endParaRPr lang="en-US"/>
            </a:p>
          </p:txBody>
        </p:sp>
        <p:sp>
          <p:nvSpPr>
            <p:cNvPr id="40009" name="Rectangle 354"/>
            <p:cNvSpPr>
              <a:spLocks noChangeArrowheads="1"/>
            </p:cNvSpPr>
            <p:nvPr/>
          </p:nvSpPr>
          <p:spPr bwMode="auto">
            <a:xfrm>
              <a:off x="4589" y="2875"/>
              <a:ext cx="203" cy="199"/>
            </a:xfrm>
            <a:prstGeom prst="rect">
              <a:avLst/>
            </a:prstGeom>
            <a:noFill/>
            <a:ln w="3175" cap="rnd">
              <a:solidFill>
                <a:srgbClr val="000000"/>
              </a:solidFill>
              <a:round/>
              <a:headEnd/>
              <a:tailEnd/>
            </a:ln>
          </p:spPr>
          <p:txBody>
            <a:bodyPr/>
            <a:lstStyle/>
            <a:p>
              <a:endParaRPr lang="en-US"/>
            </a:p>
          </p:txBody>
        </p:sp>
        <p:sp>
          <p:nvSpPr>
            <p:cNvPr id="40010" name="Rectangle 355"/>
            <p:cNvSpPr>
              <a:spLocks noChangeArrowheads="1"/>
            </p:cNvSpPr>
            <p:nvPr/>
          </p:nvSpPr>
          <p:spPr bwMode="auto">
            <a:xfrm>
              <a:off x="4665" y="2897"/>
              <a:ext cx="82" cy="67"/>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600">
                  <a:solidFill>
                    <a:srgbClr val="000000"/>
                  </a:solidFill>
                </a:rPr>
                <a:t>010</a:t>
              </a:r>
              <a:endParaRPr lang="en-US" sz="1200"/>
            </a:p>
          </p:txBody>
        </p:sp>
        <p:sp>
          <p:nvSpPr>
            <p:cNvPr id="40011" name="Rectangle 356"/>
            <p:cNvSpPr>
              <a:spLocks noChangeArrowheads="1"/>
            </p:cNvSpPr>
            <p:nvPr/>
          </p:nvSpPr>
          <p:spPr bwMode="auto">
            <a:xfrm>
              <a:off x="4665" y="2946"/>
              <a:ext cx="82" cy="67"/>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600">
                  <a:solidFill>
                    <a:srgbClr val="000000"/>
                  </a:solidFill>
                </a:rPr>
                <a:t>101</a:t>
              </a:r>
              <a:endParaRPr lang="en-US" sz="1200"/>
            </a:p>
          </p:txBody>
        </p:sp>
        <p:sp>
          <p:nvSpPr>
            <p:cNvPr id="40012" name="Rectangle 357"/>
            <p:cNvSpPr>
              <a:spLocks noChangeArrowheads="1"/>
            </p:cNvSpPr>
            <p:nvPr/>
          </p:nvSpPr>
          <p:spPr bwMode="auto">
            <a:xfrm>
              <a:off x="4665" y="3000"/>
              <a:ext cx="82" cy="67"/>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600">
                  <a:solidFill>
                    <a:srgbClr val="000000"/>
                  </a:solidFill>
                </a:rPr>
                <a:t>111</a:t>
              </a:r>
              <a:endParaRPr lang="en-US" sz="1200"/>
            </a:p>
          </p:txBody>
        </p:sp>
        <p:sp>
          <p:nvSpPr>
            <p:cNvPr id="40013" name="Freeform 358"/>
            <p:cNvSpPr>
              <a:spLocks/>
            </p:cNvSpPr>
            <p:nvPr/>
          </p:nvSpPr>
          <p:spPr bwMode="auto">
            <a:xfrm>
              <a:off x="4117" y="2865"/>
              <a:ext cx="371" cy="10"/>
            </a:xfrm>
            <a:custGeom>
              <a:avLst/>
              <a:gdLst>
                <a:gd name="T0" fmla="*/ 0 w 371"/>
                <a:gd name="T1" fmla="*/ 10 h 10"/>
                <a:gd name="T2" fmla="*/ 371 w 371"/>
                <a:gd name="T3" fmla="*/ 10 h 10"/>
                <a:gd name="T4" fmla="*/ 340 w 371"/>
                <a:gd name="T5" fmla="*/ 0 h 10"/>
                <a:gd name="T6" fmla="*/ 44 w 371"/>
                <a:gd name="T7" fmla="*/ 0 h 10"/>
                <a:gd name="T8" fmla="*/ 0 w 371"/>
                <a:gd name="T9" fmla="*/ 10 h 10"/>
                <a:gd name="T10" fmla="*/ 0 60000 65536"/>
                <a:gd name="T11" fmla="*/ 0 60000 65536"/>
                <a:gd name="T12" fmla="*/ 0 60000 65536"/>
                <a:gd name="T13" fmla="*/ 0 60000 65536"/>
                <a:gd name="T14" fmla="*/ 0 60000 65536"/>
                <a:gd name="T15" fmla="*/ 0 w 371"/>
                <a:gd name="T16" fmla="*/ 0 h 10"/>
                <a:gd name="T17" fmla="*/ 371 w 371"/>
                <a:gd name="T18" fmla="*/ 10 h 10"/>
              </a:gdLst>
              <a:ahLst/>
              <a:cxnLst>
                <a:cxn ang="T10">
                  <a:pos x="T0" y="T1"/>
                </a:cxn>
                <a:cxn ang="T11">
                  <a:pos x="T2" y="T3"/>
                </a:cxn>
                <a:cxn ang="T12">
                  <a:pos x="T4" y="T5"/>
                </a:cxn>
                <a:cxn ang="T13">
                  <a:pos x="T6" y="T7"/>
                </a:cxn>
                <a:cxn ang="T14">
                  <a:pos x="T8" y="T9"/>
                </a:cxn>
              </a:cxnLst>
              <a:rect l="T15" t="T16" r="T17" b="T18"/>
              <a:pathLst>
                <a:path w="371" h="10">
                  <a:moveTo>
                    <a:pt x="0" y="10"/>
                  </a:moveTo>
                  <a:lnTo>
                    <a:pt x="371" y="10"/>
                  </a:lnTo>
                  <a:lnTo>
                    <a:pt x="340" y="0"/>
                  </a:lnTo>
                  <a:lnTo>
                    <a:pt x="44" y="0"/>
                  </a:lnTo>
                  <a:lnTo>
                    <a:pt x="0" y="10"/>
                  </a:lnTo>
                  <a:close/>
                </a:path>
              </a:pathLst>
            </a:custGeom>
            <a:solidFill>
              <a:srgbClr val="CCCCCC"/>
            </a:solidFill>
            <a:ln w="9525">
              <a:noFill/>
              <a:round/>
              <a:headEnd/>
              <a:tailEnd/>
            </a:ln>
          </p:spPr>
          <p:txBody>
            <a:bodyPr/>
            <a:lstStyle/>
            <a:p>
              <a:endParaRPr lang="en-US"/>
            </a:p>
          </p:txBody>
        </p:sp>
        <p:sp>
          <p:nvSpPr>
            <p:cNvPr id="40014" name="Freeform 359"/>
            <p:cNvSpPr>
              <a:spLocks/>
            </p:cNvSpPr>
            <p:nvPr/>
          </p:nvSpPr>
          <p:spPr bwMode="auto">
            <a:xfrm>
              <a:off x="4117" y="2865"/>
              <a:ext cx="371" cy="10"/>
            </a:xfrm>
            <a:custGeom>
              <a:avLst/>
              <a:gdLst>
                <a:gd name="T0" fmla="*/ 0 w 371"/>
                <a:gd name="T1" fmla="*/ 10 h 10"/>
                <a:gd name="T2" fmla="*/ 371 w 371"/>
                <a:gd name="T3" fmla="*/ 10 h 10"/>
                <a:gd name="T4" fmla="*/ 340 w 371"/>
                <a:gd name="T5" fmla="*/ 0 h 10"/>
                <a:gd name="T6" fmla="*/ 44 w 371"/>
                <a:gd name="T7" fmla="*/ 0 h 10"/>
                <a:gd name="T8" fmla="*/ 0 w 371"/>
                <a:gd name="T9" fmla="*/ 10 h 10"/>
                <a:gd name="T10" fmla="*/ 0 60000 65536"/>
                <a:gd name="T11" fmla="*/ 0 60000 65536"/>
                <a:gd name="T12" fmla="*/ 0 60000 65536"/>
                <a:gd name="T13" fmla="*/ 0 60000 65536"/>
                <a:gd name="T14" fmla="*/ 0 60000 65536"/>
                <a:gd name="T15" fmla="*/ 0 w 371"/>
                <a:gd name="T16" fmla="*/ 0 h 10"/>
                <a:gd name="T17" fmla="*/ 371 w 371"/>
                <a:gd name="T18" fmla="*/ 10 h 10"/>
              </a:gdLst>
              <a:ahLst/>
              <a:cxnLst>
                <a:cxn ang="T10">
                  <a:pos x="T0" y="T1"/>
                </a:cxn>
                <a:cxn ang="T11">
                  <a:pos x="T2" y="T3"/>
                </a:cxn>
                <a:cxn ang="T12">
                  <a:pos x="T4" y="T5"/>
                </a:cxn>
                <a:cxn ang="T13">
                  <a:pos x="T6" y="T7"/>
                </a:cxn>
                <a:cxn ang="T14">
                  <a:pos x="T8" y="T9"/>
                </a:cxn>
              </a:cxnLst>
              <a:rect l="T15" t="T16" r="T17" b="T18"/>
              <a:pathLst>
                <a:path w="371" h="10">
                  <a:moveTo>
                    <a:pt x="0" y="10"/>
                  </a:moveTo>
                  <a:lnTo>
                    <a:pt x="371" y="10"/>
                  </a:lnTo>
                  <a:lnTo>
                    <a:pt x="340" y="0"/>
                  </a:lnTo>
                  <a:lnTo>
                    <a:pt x="44" y="0"/>
                  </a:lnTo>
                  <a:lnTo>
                    <a:pt x="0" y="10"/>
                  </a:lnTo>
                  <a:close/>
                </a:path>
              </a:pathLst>
            </a:custGeom>
            <a:noFill/>
            <a:ln w="3175" cap="rnd">
              <a:solidFill>
                <a:srgbClr val="000000"/>
              </a:solidFill>
              <a:round/>
              <a:headEnd/>
              <a:tailEnd/>
            </a:ln>
          </p:spPr>
          <p:txBody>
            <a:bodyPr/>
            <a:lstStyle/>
            <a:p>
              <a:endParaRPr lang="en-US"/>
            </a:p>
          </p:txBody>
        </p:sp>
        <p:sp>
          <p:nvSpPr>
            <p:cNvPr id="40015" name="Rectangle 360"/>
            <p:cNvSpPr>
              <a:spLocks noChangeArrowheads="1"/>
            </p:cNvSpPr>
            <p:nvPr/>
          </p:nvSpPr>
          <p:spPr bwMode="auto">
            <a:xfrm>
              <a:off x="4117" y="2875"/>
              <a:ext cx="371" cy="199"/>
            </a:xfrm>
            <a:prstGeom prst="rect">
              <a:avLst/>
            </a:prstGeom>
            <a:solidFill>
              <a:srgbClr val="FFFFFF"/>
            </a:solidFill>
            <a:ln w="9525">
              <a:noFill/>
              <a:miter lim="800000"/>
              <a:headEnd/>
              <a:tailEnd/>
            </a:ln>
          </p:spPr>
          <p:txBody>
            <a:bodyPr/>
            <a:lstStyle/>
            <a:p>
              <a:endParaRPr lang="en-US"/>
            </a:p>
          </p:txBody>
        </p:sp>
        <p:sp>
          <p:nvSpPr>
            <p:cNvPr id="40016" name="Rectangle 361"/>
            <p:cNvSpPr>
              <a:spLocks noChangeArrowheads="1"/>
            </p:cNvSpPr>
            <p:nvPr/>
          </p:nvSpPr>
          <p:spPr bwMode="auto">
            <a:xfrm>
              <a:off x="4117" y="2875"/>
              <a:ext cx="371" cy="199"/>
            </a:xfrm>
            <a:prstGeom prst="rect">
              <a:avLst/>
            </a:prstGeom>
            <a:noFill/>
            <a:ln w="3175" cap="rnd">
              <a:solidFill>
                <a:srgbClr val="000000"/>
              </a:solidFill>
              <a:round/>
              <a:headEnd/>
              <a:tailEnd/>
            </a:ln>
          </p:spPr>
          <p:txBody>
            <a:bodyPr/>
            <a:lstStyle/>
            <a:p>
              <a:endParaRPr lang="en-US"/>
            </a:p>
          </p:txBody>
        </p:sp>
        <p:sp>
          <p:nvSpPr>
            <p:cNvPr id="40017" name="Rectangle 362"/>
            <p:cNvSpPr>
              <a:spLocks noChangeArrowheads="1"/>
            </p:cNvSpPr>
            <p:nvPr/>
          </p:nvSpPr>
          <p:spPr bwMode="auto">
            <a:xfrm>
              <a:off x="4236" y="2897"/>
              <a:ext cx="163" cy="67"/>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600">
                  <a:solidFill>
                    <a:srgbClr val="000000"/>
                  </a:solidFill>
                </a:rPr>
                <a:t>011101</a:t>
              </a:r>
              <a:endParaRPr lang="en-US" sz="1200"/>
            </a:p>
          </p:txBody>
        </p:sp>
        <p:sp>
          <p:nvSpPr>
            <p:cNvPr id="40018" name="Rectangle 363"/>
            <p:cNvSpPr>
              <a:spLocks noChangeArrowheads="1"/>
            </p:cNvSpPr>
            <p:nvPr/>
          </p:nvSpPr>
          <p:spPr bwMode="auto">
            <a:xfrm>
              <a:off x="4227" y="2946"/>
              <a:ext cx="190" cy="67"/>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600">
                  <a:solidFill>
                    <a:srgbClr val="000000"/>
                  </a:solidFill>
                </a:rPr>
                <a:t>1010101</a:t>
              </a:r>
              <a:endParaRPr lang="en-US" sz="1200"/>
            </a:p>
          </p:txBody>
        </p:sp>
        <p:sp>
          <p:nvSpPr>
            <p:cNvPr id="40019" name="Rectangle 364"/>
            <p:cNvSpPr>
              <a:spLocks noChangeArrowheads="1"/>
            </p:cNvSpPr>
            <p:nvPr/>
          </p:nvSpPr>
          <p:spPr bwMode="auto">
            <a:xfrm>
              <a:off x="4254" y="3000"/>
              <a:ext cx="136" cy="67"/>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600">
                  <a:solidFill>
                    <a:srgbClr val="000000"/>
                  </a:solidFill>
                </a:rPr>
                <a:t>10011</a:t>
              </a:r>
              <a:endParaRPr lang="en-US" sz="1200"/>
            </a:p>
          </p:txBody>
        </p:sp>
        <p:sp>
          <p:nvSpPr>
            <p:cNvPr id="40020" name="Freeform 365"/>
            <p:cNvSpPr>
              <a:spLocks/>
            </p:cNvSpPr>
            <p:nvPr/>
          </p:nvSpPr>
          <p:spPr bwMode="auto">
            <a:xfrm>
              <a:off x="4062" y="3285"/>
              <a:ext cx="426" cy="131"/>
            </a:xfrm>
            <a:custGeom>
              <a:avLst/>
              <a:gdLst>
                <a:gd name="T0" fmla="*/ 426 w 426"/>
                <a:gd name="T1" fmla="*/ 0 h 131"/>
                <a:gd name="T2" fmla="*/ 426 w 426"/>
                <a:gd name="T3" fmla="*/ 131 h 131"/>
                <a:gd name="T4" fmla="*/ 0 w 426"/>
                <a:gd name="T5" fmla="*/ 131 h 131"/>
                <a:gd name="T6" fmla="*/ 0 60000 65536"/>
                <a:gd name="T7" fmla="*/ 0 60000 65536"/>
                <a:gd name="T8" fmla="*/ 0 60000 65536"/>
                <a:gd name="T9" fmla="*/ 0 w 426"/>
                <a:gd name="T10" fmla="*/ 0 h 131"/>
                <a:gd name="T11" fmla="*/ 426 w 426"/>
                <a:gd name="T12" fmla="*/ 131 h 131"/>
              </a:gdLst>
              <a:ahLst/>
              <a:cxnLst>
                <a:cxn ang="T6">
                  <a:pos x="T0" y="T1"/>
                </a:cxn>
                <a:cxn ang="T7">
                  <a:pos x="T2" y="T3"/>
                </a:cxn>
                <a:cxn ang="T8">
                  <a:pos x="T4" y="T5"/>
                </a:cxn>
              </a:cxnLst>
              <a:rect l="T9" t="T10" r="T11" b="T12"/>
              <a:pathLst>
                <a:path w="426" h="131">
                  <a:moveTo>
                    <a:pt x="426" y="0"/>
                  </a:moveTo>
                  <a:lnTo>
                    <a:pt x="426" y="131"/>
                  </a:lnTo>
                  <a:lnTo>
                    <a:pt x="0" y="131"/>
                  </a:lnTo>
                </a:path>
              </a:pathLst>
            </a:custGeom>
            <a:noFill/>
            <a:ln w="25400" cap="rnd">
              <a:solidFill>
                <a:srgbClr val="000000"/>
              </a:solidFill>
              <a:round/>
              <a:headEnd/>
              <a:tailEnd/>
            </a:ln>
          </p:spPr>
          <p:txBody>
            <a:bodyPr/>
            <a:lstStyle/>
            <a:p>
              <a:endParaRPr lang="en-US"/>
            </a:p>
          </p:txBody>
        </p:sp>
        <p:sp>
          <p:nvSpPr>
            <p:cNvPr id="40021" name="Freeform 366"/>
            <p:cNvSpPr>
              <a:spLocks/>
            </p:cNvSpPr>
            <p:nvPr/>
          </p:nvSpPr>
          <p:spPr bwMode="auto">
            <a:xfrm>
              <a:off x="3966" y="3390"/>
              <a:ext cx="105" cy="52"/>
            </a:xfrm>
            <a:custGeom>
              <a:avLst/>
              <a:gdLst>
                <a:gd name="T0" fmla="*/ 105 w 105"/>
                <a:gd name="T1" fmla="*/ 52 h 52"/>
                <a:gd name="T2" fmla="*/ 0 w 105"/>
                <a:gd name="T3" fmla="*/ 26 h 52"/>
                <a:gd name="T4" fmla="*/ 105 w 105"/>
                <a:gd name="T5" fmla="*/ 0 h 52"/>
                <a:gd name="T6" fmla="*/ 105 w 105"/>
                <a:gd name="T7" fmla="*/ 52 h 52"/>
                <a:gd name="T8" fmla="*/ 0 60000 65536"/>
                <a:gd name="T9" fmla="*/ 0 60000 65536"/>
                <a:gd name="T10" fmla="*/ 0 60000 65536"/>
                <a:gd name="T11" fmla="*/ 0 60000 65536"/>
                <a:gd name="T12" fmla="*/ 0 w 105"/>
                <a:gd name="T13" fmla="*/ 0 h 52"/>
                <a:gd name="T14" fmla="*/ 105 w 105"/>
                <a:gd name="T15" fmla="*/ 52 h 52"/>
              </a:gdLst>
              <a:ahLst/>
              <a:cxnLst>
                <a:cxn ang="T8">
                  <a:pos x="T0" y="T1"/>
                </a:cxn>
                <a:cxn ang="T9">
                  <a:pos x="T2" y="T3"/>
                </a:cxn>
                <a:cxn ang="T10">
                  <a:pos x="T4" y="T5"/>
                </a:cxn>
                <a:cxn ang="T11">
                  <a:pos x="T6" y="T7"/>
                </a:cxn>
              </a:cxnLst>
              <a:rect l="T12" t="T13" r="T14" b="T15"/>
              <a:pathLst>
                <a:path w="105" h="52">
                  <a:moveTo>
                    <a:pt x="105" y="52"/>
                  </a:moveTo>
                  <a:lnTo>
                    <a:pt x="0" y="26"/>
                  </a:lnTo>
                  <a:lnTo>
                    <a:pt x="105" y="0"/>
                  </a:lnTo>
                  <a:lnTo>
                    <a:pt x="105" y="52"/>
                  </a:lnTo>
                  <a:close/>
                </a:path>
              </a:pathLst>
            </a:custGeom>
            <a:solidFill>
              <a:srgbClr val="000000"/>
            </a:solidFill>
            <a:ln w="9525">
              <a:noFill/>
              <a:round/>
              <a:headEnd/>
              <a:tailEnd/>
            </a:ln>
          </p:spPr>
          <p:txBody>
            <a:bodyPr/>
            <a:lstStyle/>
            <a:p>
              <a:endParaRPr lang="en-US"/>
            </a:p>
          </p:txBody>
        </p:sp>
        <p:sp>
          <p:nvSpPr>
            <p:cNvPr id="40022" name="Rectangle 367"/>
            <p:cNvSpPr>
              <a:spLocks noChangeArrowheads="1"/>
            </p:cNvSpPr>
            <p:nvPr/>
          </p:nvSpPr>
          <p:spPr bwMode="auto">
            <a:xfrm>
              <a:off x="4540" y="3102"/>
              <a:ext cx="290"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Runtime</a:t>
              </a:r>
              <a:endParaRPr lang="en-US" sz="1200"/>
            </a:p>
          </p:txBody>
        </p:sp>
        <p:sp>
          <p:nvSpPr>
            <p:cNvPr id="40023" name="Rectangle 368"/>
            <p:cNvSpPr>
              <a:spLocks noChangeArrowheads="1"/>
            </p:cNvSpPr>
            <p:nvPr/>
          </p:nvSpPr>
          <p:spPr bwMode="auto">
            <a:xfrm>
              <a:off x="4535" y="3181"/>
              <a:ext cx="306"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Libraries</a:t>
              </a:r>
              <a:endParaRPr lang="en-US" sz="1200"/>
            </a:p>
          </p:txBody>
        </p:sp>
        <p:sp>
          <p:nvSpPr>
            <p:cNvPr id="40024" name="Line 369"/>
            <p:cNvSpPr>
              <a:spLocks noChangeShapeType="1"/>
            </p:cNvSpPr>
            <p:nvPr/>
          </p:nvSpPr>
          <p:spPr bwMode="auto">
            <a:xfrm>
              <a:off x="3358" y="3092"/>
              <a:ext cx="0" cy="79"/>
            </a:xfrm>
            <a:prstGeom prst="line">
              <a:avLst/>
            </a:prstGeom>
            <a:noFill/>
            <a:ln w="25400" cap="rnd">
              <a:solidFill>
                <a:srgbClr val="000000"/>
              </a:solidFill>
              <a:round/>
              <a:headEnd/>
              <a:tailEnd/>
            </a:ln>
          </p:spPr>
          <p:txBody>
            <a:bodyPr/>
            <a:lstStyle/>
            <a:p>
              <a:endParaRPr lang="en-US"/>
            </a:p>
          </p:txBody>
        </p:sp>
        <p:sp>
          <p:nvSpPr>
            <p:cNvPr id="40025" name="Freeform 370"/>
            <p:cNvSpPr>
              <a:spLocks/>
            </p:cNvSpPr>
            <p:nvPr/>
          </p:nvSpPr>
          <p:spPr bwMode="auto">
            <a:xfrm>
              <a:off x="3323" y="3164"/>
              <a:ext cx="70" cy="78"/>
            </a:xfrm>
            <a:custGeom>
              <a:avLst/>
              <a:gdLst>
                <a:gd name="T0" fmla="*/ 70 w 70"/>
                <a:gd name="T1" fmla="*/ 0 h 78"/>
                <a:gd name="T2" fmla="*/ 35 w 70"/>
                <a:gd name="T3" fmla="*/ 78 h 78"/>
                <a:gd name="T4" fmla="*/ 0 w 70"/>
                <a:gd name="T5" fmla="*/ 0 h 78"/>
                <a:gd name="T6" fmla="*/ 70 w 70"/>
                <a:gd name="T7" fmla="*/ 0 h 78"/>
                <a:gd name="T8" fmla="*/ 0 60000 65536"/>
                <a:gd name="T9" fmla="*/ 0 60000 65536"/>
                <a:gd name="T10" fmla="*/ 0 60000 65536"/>
                <a:gd name="T11" fmla="*/ 0 60000 65536"/>
                <a:gd name="T12" fmla="*/ 0 w 70"/>
                <a:gd name="T13" fmla="*/ 0 h 78"/>
                <a:gd name="T14" fmla="*/ 70 w 70"/>
                <a:gd name="T15" fmla="*/ 78 h 78"/>
              </a:gdLst>
              <a:ahLst/>
              <a:cxnLst>
                <a:cxn ang="T8">
                  <a:pos x="T0" y="T1"/>
                </a:cxn>
                <a:cxn ang="T9">
                  <a:pos x="T2" y="T3"/>
                </a:cxn>
                <a:cxn ang="T10">
                  <a:pos x="T4" y="T5"/>
                </a:cxn>
                <a:cxn ang="T11">
                  <a:pos x="T6" y="T7"/>
                </a:cxn>
              </a:cxnLst>
              <a:rect l="T12" t="T13" r="T14" b="T15"/>
              <a:pathLst>
                <a:path w="70" h="78">
                  <a:moveTo>
                    <a:pt x="70" y="0"/>
                  </a:moveTo>
                  <a:lnTo>
                    <a:pt x="35" y="78"/>
                  </a:lnTo>
                  <a:lnTo>
                    <a:pt x="0" y="0"/>
                  </a:lnTo>
                  <a:lnTo>
                    <a:pt x="70" y="0"/>
                  </a:lnTo>
                  <a:close/>
                </a:path>
              </a:pathLst>
            </a:custGeom>
            <a:solidFill>
              <a:srgbClr val="000000"/>
            </a:solidFill>
            <a:ln w="9525">
              <a:noFill/>
              <a:round/>
              <a:headEnd/>
              <a:tailEnd/>
            </a:ln>
          </p:spPr>
          <p:txBody>
            <a:bodyPr/>
            <a:lstStyle/>
            <a:p>
              <a:endParaRPr lang="en-US"/>
            </a:p>
          </p:txBody>
        </p:sp>
        <p:sp>
          <p:nvSpPr>
            <p:cNvPr id="40026" name="Rectangle 371"/>
            <p:cNvSpPr>
              <a:spLocks noChangeArrowheads="1"/>
            </p:cNvSpPr>
            <p:nvPr/>
          </p:nvSpPr>
          <p:spPr bwMode="auto">
            <a:xfrm>
              <a:off x="2257" y="3866"/>
              <a:ext cx="528"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Executable File</a:t>
              </a:r>
              <a:endParaRPr lang="en-US" sz="1200"/>
            </a:p>
          </p:txBody>
        </p:sp>
        <p:sp>
          <p:nvSpPr>
            <p:cNvPr id="40027" name="Rectangle 372"/>
            <p:cNvSpPr>
              <a:spLocks noChangeArrowheads="1"/>
            </p:cNvSpPr>
            <p:nvPr/>
          </p:nvSpPr>
          <p:spPr bwMode="auto">
            <a:xfrm>
              <a:off x="2336" y="3945"/>
              <a:ext cx="351"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(prog.exe)</a:t>
              </a:r>
              <a:endParaRPr lang="en-US" sz="1200"/>
            </a:p>
          </p:txBody>
        </p:sp>
        <p:sp>
          <p:nvSpPr>
            <p:cNvPr id="40028" name="Freeform 373"/>
            <p:cNvSpPr>
              <a:spLocks noEditPoints="1"/>
            </p:cNvSpPr>
            <p:nvPr/>
          </p:nvSpPr>
          <p:spPr bwMode="auto">
            <a:xfrm>
              <a:off x="3021" y="3727"/>
              <a:ext cx="809" cy="398"/>
            </a:xfrm>
            <a:custGeom>
              <a:avLst/>
              <a:gdLst>
                <a:gd name="T0" fmla="*/ 539 w 809"/>
                <a:gd name="T1" fmla="*/ 0 h 398"/>
                <a:gd name="T2" fmla="*/ 809 w 809"/>
                <a:gd name="T3" fmla="*/ 99 h 398"/>
                <a:gd name="T4" fmla="*/ 539 w 809"/>
                <a:gd name="T5" fmla="*/ 99 h 398"/>
                <a:gd name="T6" fmla="*/ 539 w 809"/>
                <a:gd name="T7" fmla="*/ 0 h 398"/>
                <a:gd name="T8" fmla="*/ 0 w 809"/>
                <a:gd name="T9" fmla="*/ 0 h 398"/>
                <a:gd name="T10" fmla="*/ 0 w 809"/>
                <a:gd name="T11" fmla="*/ 398 h 398"/>
                <a:gd name="T12" fmla="*/ 809 w 809"/>
                <a:gd name="T13" fmla="*/ 398 h 398"/>
                <a:gd name="T14" fmla="*/ 809 w 809"/>
                <a:gd name="T15" fmla="*/ 99 h 398"/>
                <a:gd name="T16" fmla="*/ 539 w 809"/>
                <a:gd name="T17" fmla="*/ 99 h 398"/>
                <a:gd name="T18" fmla="*/ 539 w 809"/>
                <a:gd name="T19" fmla="*/ 0 h 398"/>
                <a:gd name="T20" fmla="*/ 0 w 809"/>
                <a:gd name="T21" fmla="*/ 0 h 3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9"/>
                <a:gd name="T34" fmla="*/ 0 h 398"/>
                <a:gd name="T35" fmla="*/ 809 w 809"/>
                <a:gd name="T36" fmla="*/ 398 h 3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9" h="398">
                  <a:moveTo>
                    <a:pt x="539" y="0"/>
                  </a:moveTo>
                  <a:lnTo>
                    <a:pt x="809" y="99"/>
                  </a:lnTo>
                  <a:lnTo>
                    <a:pt x="539" y="99"/>
                  </a:lnTo>
                  <a:lnTo>
                    <a:pt x="539" y="0"/>
                  </a:lnTo>
                  <a:close/>
                  <a:moveTo>
                    <a:pt x="0" y="0"/>
                  </a:moveTo>
                  <a:lnTo>
                    <a:pt x="0" y="398"/>
                  </a:lnTo>
                  <a:lnTo>
                    <a:pt x="809" y="398"/>
                  </a:lnTo>
                  <a:lnTo>
                    <a:pt x="809" y="99"/>
                  </a:lnTo>
                  <a:lnTo>
                    <a:pt x="539" y="99"/>
                  </a:lnTo>
                  <a:lnTo>
                    <a:pt x="539" y="0"/>
                  </a:lnTo>
                  <a:lnTo>
                    <a:pt x="0" y="0"/>
                  </a:lnTo>
                  <a:close/>
                </a:path>
              </a:pathLst>
            </a:custGeom>
            <a:solidFill>
              <a:srgbClr val="FFFFFF"/>
            </a:solidFill>
            <a:ln w="9525">
              <a:noFill/>
              <a:round/>
              <a:headEnd/>
              <a:tailEnd/>
            </a:ln>
          </p:spPr>
          <p:txBody>
            <a:bodyPr/>
            <a:lstStyle/>
            <a:p>
              <a:endParaRPr lang="en-US"/>
            </a:p>
          </p:txBody>
        </p:sp>
        <p:sp>
          <p:nvSpPr>
            <p:cNvPr id="40029" name="Freeform 374"/>
            <p:cNvSpPr>
              <a:spLocks/>
            </p:cNvSpPr>
            <p:nvPr/>
          </p:nvSpPr>
          <p:spPr bwMode="auto">
            <a:xfrm>
              <a:off x="3560" y="3727"/>
              <a:ext cx="270" cy="99"/>
            </a:xfrm>
            <a:custGeom>
              <a:avLst/>
              <a:gdLst>
                <a:gd name="T0" fmla="*/ 0 w 270"/>
                <a:gd name="T1" fmla="*/ 0 h 99"/>
                <a:gd name="T2" fmla="*/ 270 w 270"/>
                <a:gd name="T3" fmla="*/ 99 h 99"/>
                <a:gd name="T4" fmla="*/ 0 w 270"/>
                <a:gd name="T5" fmla="*/ 99 h 99"/>
                <a:gd name="T6" fmla="*/ 0 w 270"/>
                <a:gd name="T7" fmla="*/ 0 h 99"/>
                <a:gd name="T8" fmla="*/ 0 60000 65536"/>
                <a:gd name="T9" fmla="*/ 0 60000 65536"/>
                <a:gd name="T10" fmla="*/ 0 60000 65536"/>
                <a:gd name="T11" fmla="*/ 0 60000 65536"/>
                <a:gd name="T12" fmla="*/ 0 w 270"/>
                <a:gd name="T13" fmla="*/ 0 h 99"/>
                <a:gd name="T14" fmla="*/ 270 w 270"/>
                <a:gd name="T15" fmla="*/ 99 h 99"/>
              </a:gdLst>
              <a:ahLst/>
              <a:cxnLst>
                <a:cxn ang="T8">
                  <a:pos x="T0" y="T1"/>
                </a:cxn>
                <a:cxn ang="T9">
                  <a:pos x="T2" y="T3"/>
                </a:cxn>
                <a:cxn ang="T10">
                  <a:pos x="T4" y="T5"/>
                </a:cxn>
                <a:cxn ang="T11">
                  <a:pos x="T6" y="T7"/>
                </a:cxn>
              </a:cxnLst>
              <a:rect l="T12" t="T13" r="T14" b="T15"/>
              <a:pathLst>
                <a:path w="270" h="99">
                  <a:moveTo>
                    <a:pt x="0" y="0"/>
                  </a:moveTo>
                  <a:lnTo>
                    <a:pt x="270" y="99"/>
                  </a:lnTo>
                  <a:lnTo>
                    <a:pt x="0" y="99"/>
                  </a:lnTo>
                  <a:lnTo>
                    <a:pt x="0" y="0"/>
                  </a:lnTo>
                  <a:close/>
                </a:path>
              </a:pathLst>
            </a:custGeom>
            <a:noFill/>
            <a:ln w="3175" cap="rnd">
              <a:solidFill>
                <a:srgbClr val="000000"/>
              </a:solidFill>
              <a:round/>
              <a:headEnd/>
              <a:tailEnd/>
            </a:ln>
          </p:spPr>
          <p:txBody>
            <a:bodyPr/>
            <a:lstStyle/>
            <a:p>
              <a:endParaRPr lang="en-US"/>
            </a:p>
          </p:txBody>
        </p:sp>
        <p:sp>
          <p:nvSpPr>
            <p:cNvPr id="40030" name="Freeform 375"/>
            <p:cNvSpPr>
              <a:spLocks/>
            </p:cNvSpPr>
            <p:nvPr/>
          </p:nvSpPr>
          <p:spPr bwMode="auto">
            <a:xfrm>
              <a:off x="3021" y="3727"/>
              <a:ext cx="809" cy="398"/>
            </a:xfrm>
            <a:custGeom>
              <a:avLst/>
              <a:gdLst>
                <a:gd name="T0" fmla="*/ 0 w 809"/>
                <a:gd name="T1" fmla="*/ 0 h 398"/>
                <a:gd name="T2" fmla="*/ 0 w 809"/>
                <a:gd name="T3" fmla="*/ 398 h 398"/>
                <a:gd name="T4" fmla="*/ 809 w 809"/>
                <a:gd name="T5" fmla="*/ 398 h 398"/>
                <a:gd name="T6" fmla="*/ 809 w 809"/>
                <a:gd name="T7" fmla="*/ 99 h 398"/>
                <a:gd name="T8" fmla="*/ 539 w 809"/>
                <a:gd name="T9" fmla="*/ 99 h 398"/>
                <a:gd name="T10" fmla="*/ 539 w 809"/>
                <a:gd name="T11" fmla="*/ 0 h 398"/>
                <a:gd name="T12" fmla="*/ 0 w 809"/>
                <a:gd name="T13" fmla="*/ 0 h 398"/>
                <a:gd name="T14" fmla="*/ 0 60000 65536"/>
                <a:gd name="T15" fmla="*/ 0 60000 65536"/>
                <a:gd name="T16" fmla="*/ 0 60000 65536"/>
                <a:gd name="T17" fmla="*/ 0 60000 65536"/>
                <a:gd name="T18" fmla="*/ 0 60000 65536"/>
                <a:gd name="T19" fmla="*/ 0 60000 65536"/>
                <a:gd name="T20" fmla="*/ 0 60000 65536"/>
                <a:gd name="T21" fmla="*/ 0 w 809"/>
                <a:gd name="T22" fmla="*/ 0 h 398"/>
                <a:gd name="T23" fmla="*/ 809 w 809"/>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9" h="398">
                  <a:moveTo>
                    <a:pt x="0" y="0"/>
                  </a:moveTo>
                  <a:lnTo>
                    <a:pt x="0" y="398"/>
                  </a:lnTo>
                  <a:lnTo>
                    <a:pt x="809" y="398"/>
                  </a:lnTo>
                  <a:lnTo>
                    <a:pt x="809" y="99"/>
                  </a:lnTo>
                  <a:lnTo>
                    <a:pt x="539" y="99"/>
                  </a:lnTo>
                  <a:lnTo>
                    <a:pt x="539" y="0"/>
                  </a:lnTo>
                  <a:lnTo>
                    <a:pt x="0" y="0"/>
                  </a:lnTo>
                </a:path>
              </a:pathLst>
            </a:custGeom>
            <a:noFill/>
            <a:ln w="3175" cap="rnd">
              <a:solidFill>
                <a:srgbClr val="000000"/>
              </a:solidFill>
              <a:round/>
              <a:headEnd/>
              <a:tailEnd/>
            </a:ln>
          </p:spPr>
          <p:txBody>
            <a:bodyPr/>
            <a:lstStyle/>
            <a:p>
              <a:endParaRPr lang="en-US"/>
            </a:p>
          </p:txBody>
        </p:sp>
        <p:grpSp>
          <p:nvGrpSpPr>
            <p:cNvPr id="8" name="Group 376"/>
            <p:cNvGrpSpPr>
              <a:grpSpLocks/>
            </p:cNvGrpSpPr>
            <p:nvPr/>
          </p:nvGrpSpPr>
          <p:grpSpPr bwMode="auto">
            <a:xfrm>
              <a:off x="3106" y="3754"/>
              <a:ext cx="411" cy="318"/>
              <a:chOff x="3106" y="3610"/>
              <a:chExt cx="411" cy="318"/>
            </a:xfrm>
          </p:grpSpPr>
          <p:sp>
            <p:nvSpPr>
              <p:cNvPr id="40067" name="Freeform 377"/>
              <p:cNvSpPr>
                <a:spLocks/>
              </p:cNvSpPr>
              <p:nvPr/>
            </p:nvSpPr>
            <p:spPr bwMode="auto">
              <a:xfrm>
                <a:off x="3106" y="3610"/>
                <a:ext cx="411" cy="318"/>
              </a:xfrm>
              <a:custGeom>
                <a:avLst/>
                <a:gdLst>
                  <a:gd name="T0" fmla="*/ 369 w 411"/>
                  <a:gd name="T1" fmla="*/ 318 h 318"/>
                  <a:gd name="T2" fmla="*/ 377 w 411"/>
                  <a:gd name="T3" fmla="*/ 318 h 318"/>
                  <a:gd name="T4" fmla="*/ 385 w 411"/>
                  <a:gd name="T5" fmla="*/ 315 h 318"/>
                  <a:gd name="T6" fmla="*/ 393 w 411"/>
                  <a:gd name="T7" fmla="*/ 312 h 318"/>
                  <a:gd name="T8" fmla="*/ 399 w 411"/>
                  <a:gd name="T9" fmla="*/ 308 h 318"/>
                  <a:gd name="T10" fmla="*/ 404 w 411"/>
                  <a:gd name="T11" fmla="*/ 302 h 318"/>
                  <a:gd name="T12" fmla="*/ 408 w 411"/>
                  <a:gd name="T13" fmla="*/ 296 h 318"/>
                  <a:gd name="T14" fmla="*/ 410 w 411"/>
                  <a:gd name="T15" fmla="*/ 289 h 318"/>
                  <a:gd name="T16" fmla="*/ 411 w 411"/>
                  <a:gd name="T17" fmla="*/ 282 h 318"/>
                  <a:gd name="T18" fmla="*/ 411 w 411"/>
                  <a:gd name="T19" fmla="*/ 37 h 318"/>
                  <a:gd name="T20" fmla="*/ 410 w 411"/>
                  <a:gd name="T21" fmla="*/ 29 h 318"/>
                  <a:gd name="T22" fmla="*/ 408 w 411"/>
                  <a:gd name="T23" fmla="*/ 22 h 318"/>
                  <a:gd name="T24" fmla="*/ 404 w 411"/>
                  <a:gd name="T25" fmla="*/ 16 h 318"/>
                  <a:gd name="T26" fmla="*/ 399 w 411"/>
                  <a:gd name="T27" fmla="*/ 11 h 318"/>
                  <a:gd name="T28" fmla="*/ 393 w 411"/>
                  <a:gd name="T29" fmla="*/ 6 h 318"/>
                  <a:gd name="T30" fmla="*/ 385 w 411"/>
                  <a:gd name="T31" fmla="*/ 3 h 318"/>
                  <a:gd name="T32" fmla="*/ 377 w 411"/>
                  <a:gd name="T33" fmla="*/ 0 h 318"/>
                  <a:gd name="T34" fmla="*/ 369 w 411"/>
                  <a:gd name="T35" fmla="*/ 0 h 318"/>
                  <a:gd name="T36" fmla="*/ 42 w 411"/>
                  <a:gd name="T37" fmla="*/ 0 h 318"/>
                  <a:gd name="T38" fmla="*/ 33 w 411"/>
                  <a:gd name="T39" fmla="*/ 0 h 318"/>
                  <a:gd name="T40" fmla="*/ 25 w 411"/>
                  <a:gd name="T41" fmla="*/ 3 h 318"/>
                  <a:gd name="T42" fmla="*/ 18 w 411"/>
                  <a:gd name="T43" fmla="*/ 6 h 318"/>
                  <a:gd name="T44" fmla="*/ 12 w 411"/>
                  <a:gd name="T45" fmla="*/ 11 h 318"/>
                  <a:gd name="T46" fmla="*/ 7 w 411"/>
                  <a:gd name="T47" fmla="*/ 16 h 318"/>
                  <a:gd name="T48" fmla="*/ 3 w 411"/>
                  <a:gd name="T49" fmla="*/ 22 h 318"/>
                  <a:gd name="T50" fmla="*/ 0 w 411"/>
                  <a:gd name="T51" fmla="*/ 29 h 318"/>
                  <a:gd name="T52" fmla="*/ 0 w 411"/>
                  <a:gd name="T53" fmla="*/ 37 h 318"/>
                  <a:gd name="T54" fmla="*/ 0 w 411"/>
                  <a:gd name="T55" fmla="*/ 282 h 318"/>
                  <a:gd name="T56" fmla="*/ 0 w 411"/>
                  <a:gd name="T57" fmla="*/ 289 h 318"/>
                  <a:gd name="T58" fmla="*/ 3 w 411"/>
                  <a:gd name="T59" fmla="*/ 296 h 318"/>
                  <a:gd name="T60" fmla="*/ 7 w 411"/>
                  <a:gd name="T61" fmla="*/ 302 h 318"/>
                  <a:gd name="T62" fmla="*/ 12 w 411"/>
                  <a:gd name="T63" fmla="*/ 308 h 318"/>
                  <a:gd name="T64" fmla="*/ 18 w 411"/>
                  <a:gd name="T65" fmla="*/ 312 h 318"/>
                  <a:gd name="T66" fmla="*/ 25 w 411"/>
                  <a:gd name="T67" fmla="*/ 315 h 318"/>
                  <a:gd name="T68" fmla="*/ 33 w 411"/>
                  <a:gd name="T69" fmla="*/ 318 h 318"/>
                  <a:gd name="T70" fmla="*/ 42 w 411"/>
                  <a:gd name="T71" fmla="*/ 318 h 318"/>
                  <a:gd name="T72" fmla="*/ 369 w 411"/>
                  <a:gd name="T73" fmla="*/ 318 h 31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1"/>
                  <a:gd name="T112" fmla="*/ 0 h 318"/>
                  <a:gd name="T113" fmla="*/ 411 w 411"/>
                  <a:gd name="T114" fmla="*/ 318 h 31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1" h="318">
                    <a:moveTo>
                      <a:pt x="369" y="318"/>
                    </a:moveTo>
                    <a:lnTo>
                      <a:pt x="377" y="318"/>
                    </a:lnTo>
                    <a:lnTo>
                      <a:pt x="385" y="315"/>
                    </a:lnTo>
                    <a:lnTo>
                      <a:pt x="393" y="312"/>
                    </a:lnTo>
                    <a:lnTo>
                      <a:pt x="399" y="308"/>
                    </a:lnTo>
                    <a:lnTo>
                      <a:pt x="404" y="302"/>
                    </a:lnTo>
                    <a:lnTo>
                      <a:pt x="408" y="296"/>
                    </a:lnTo>
                    <a:lnTo>
                      <a:pt x="410" y="289"/>
                    </a:lnTo>
                    <a:lnTo>
                      <a:pt x="411" y="282"/>
                    </a:lnTo>
                    <a:lnTo>
                      <a:pt x="411" y="37"/>
                    </a:lnTo>
                    <a:lnTo>
                      <a:pt x="410" y="29"/>
                    </a:lnTo>
                    <a:lnTo>
                      <a:pt x="408" y="22"/>
                    </a:lnTo>
                    <a:lnTo>
                      <a:pt x="404" y="16"/>
                    </a:lnTo>
                    <a:lnTo>
                      <a:pt x="399" y="11"/>
                    </a:lnTo>
                    <a:lnTo>
                      <a:pt x="393" y="6"/>
                    </a:lnTo>
                    <a:lnTo>
                      <a:pt x="385" y="3"/>
                    </a:lnTo>
                    <a:lnTo>
                      <a:pt x="377" y="0"/>
                    </a:lnTo>
                    <a:lnTo>
                      <a:pt x="369" y="0"/>
                    </a:lnTo>
                    <a:lnTo>
                      <a:pt x="42" y="0"/>
                    </a:lnTo>
                    <a:lnTo>
                      <a:pt x="33" y="0"/>
                    </a:lnTo>
                    <a:lnTo>
                      <a:pt x="25" y="3"/>
                    </a:lnTo>
                    <a:lnTo>
                      <a:pt x="18" y="6"/>
                    </a:lnTo>
                    <a:lnTo>
                      <a:pt x="12" y="11"/>
                    </a:lnTo>
                    <a:lnTo>
                      <a:pt x="7" y="16"/>
                    </a:lnTo>
                    <a:lnTo>
                      <a:pt x="3" y="22"/>
                    </a:lnTo>
                    <a:lnTo>
                      <a:pt x="0" y="29"/>
                    </a:lnTo>
                    <a:lnTo>
                      <a:pt x="0" y="37"/>
                    </a:lnTo>
                    <a:lnTo>
                      <a:pt x="0" y="282"/>
                    </a:lnTo>
                    <a:lnTo>
                      <a:pt x="0" y="289"/>
                    </a:lnTo>
                    <a:lnTo>
                      <a:pt x="3" y="296"/>
                    </a:lnTo>
                    <a:lnTo>
                      <a:pt x="7" y="302"/>
                    </a:lnTo>
                    <a:lnTo>
                      <a:pt x="12" y="308"/>
                    </a:lnTo>
                    <a:lnTo>
                      <a:pt x="18" y="312"/>
                    </a:lnTo>
                    <a:lnTo>
                      <a:pt x="25" y="315"/>
                    </a:lnTo>
                    <a:lnTo>
                      <a:pt x="33" y="318"/>
                    </a:lnTo>
                    <a:lnTo>
                      <a:pt x="42" y="318"/>
                    </a:lnTo>
                    <a:lnTo>
                      <a:pt x="369" y="318"/>
                    </a:lnTo>
                    <a:close/>
                  </a:path>
                </a:pathLst>
              </a:custGeom>
              <a:solidFill>
                <a:srgbClr val="E89B00"/>
              </a:solidFill>
              <a:ln w="9525">
                <a:noFill/>
                <a:round/>
                <a:headEnd/>
                <a:tailEnd/>
              </a:ln>
            </p:spPr>
            <p:txBody>
              <a:bodyPr/>
              <a:lstStyle/>
              <a:p>
                <a:endParaRPr lang="en-US"/>
              </a:p>
            </p:txBody>
          </p:sp>
          <p:sp>
            <p:nvSpPr>
              <p:cNvPr id="40068" name="Freeform 378"/>
              <p:cNvSpPr>
                <a:spLocks/>
              </p:cNvSpPr>
              <p:nvPr/>
            </p:nvSpPr>
            <p:spPr bwMode="auto">
              <a:xfrm>
                <a:off x="3138" y="3734"/>
                <a:ext cx="230" cy="171"/>
              </a:xfrm>
              <a:custGeom>
                <a:avLst/>
                <a:gdLst>
                  <a:gd name="T0" fmla="*/ 230 w 230"/>
                  <a:gd name="T1" fmla="*/ 72 h 171"/>
                  <a:gd name="T2" fmla="*/ 214 w 230"/>
                  <a:gd name="T3" fmla="*/ 40 h 171"/>
                  <a:gd name="T4" fmla="*/ 181 w 230"/>
                  <a:gd name="T5" fmla="*/ 42 h 171"/>
                  <a:gd name="T6" fmla="*/ 180 w 230"/>
                  <a:gd name="T7" fmla="*/ 42 h 171"/>
                  <a:gd name="T8" fmla="*/ 179 w 230"/>
                  <a:gd name="T9" fmla="*/ 41 h 171"/>
                  <a:gd name="T10" fmla="*/ 178 w 230"/>
                  <a:gd name="T11" fmla="*/ 41 h 171"/>
                  <a:gd name="T12" fmla="*/ 178 w 230"/>
                  <a:gd name="T13" fmla="*/ 40 h 171"/>
                  <a:gd name="T14" fmla="*/ 184 w 230"/>
                  <a:gd name="T15" fmla="*/ 15 h 171"/>
                  <a:gd name="T16" fmla="*/ 142 w 230"/>
                  <a:gd name="T17" fmla="*/ 1 h 171"/>
                  <a:gd name="T18" fmla="*/ 121 w 230"/>
                  <a:gd name="T19" fmla="*/ 20 h 171"/>
                  <a:gd name="T20" fmla="*/ 120 w 230"/>
                  <a:gd name="T21" fmla="*/ 20 h 171"/>
                  <a:gd name="T22" fmla="*/ 119 w 230"/>
                  <a:gd name="T23" fmla="*/ 20 h 171"/>
                  <a:gd name="T24" fmla="*/ 117 w 230"/>
                  <a:gd name="T25" fmla="*/ 20 h 171"/>
                  <a:gd name="T26" fmla="*/ 116 w 230"/>
                  <a:gd name="T27" fmla="*/ 20 h 171"/>
                  <a:gd name="T28" fmla="*/ 97 w 230"/>
                  <a:gd name="T29" fmla="*/ 0 h 171"/>
                  <a:gd name="T30" fmla="*/ 54 w 230"/>
                  <a:gd name="T31" fmla="*/ 11 h 171"/>
                  <a:gd name="T32" fmla="*/ 58 w 230"/>
                  <a:gd name="T33" fmla="*/ 36 h 171"/>
                  <a:gd name="T34" fmla="*/ 57 w 230"/>
                  <a:gd name="T35" fmla="*/ 36 h 171"/>
                  <a:gd name="T36" fmla="*/ 55 w 230"/>
                  <a:gd name="T37" fmla="*/ 37 h 171"/>
                  <a:gd name="T38" fmla="*/ 54 w 230"/>
                  <a:gd name="T39" fmla="*/ 38 h 171"/>
                  <a:gd name="T40" fmla="*/ 53 w 230"/>
                  <a:gd name="T41" fmla="*/ 38 h 171"/>
                  <a:gd name="T42" fmla="*/ 22 w 230"/>
                  <a:gd name="T43" fmla="*/ 34 h 171"/>
                  <a:gd name="T44" fmla="*/ 2 w 230"/>
                  <a:gd name="T45" fmla="*/ 65 h 171"/>
                  <a:gd name="T46" fmla="*/ 27 w 230"/>
                  <a:gd name="T47" fmla="*/ 80 h 171"/>
                  <a:gd name="T48" fmla="*/ 27 w 230"/>
                  <a:gd name="T49" fmla="*/ 81 h 171"/>
                  <a:gd name="T50" fmla="*/ 27 w 230"/>
                  <a:gd name="T51" fmla="*/ 82 h 171"/>
                  <a:gd name="T52" fmla="*/ 26 w 230"/>
                  <a:gd name="T53" fmla="*/ 84 h 171"/>
                  <a:gd name="T54" fmla="*/ 26 w 230"/>
                  <a:gd name="T55" fmla="*/ 85 h 171"/>
                  <a:gd name="T56" fmla="*/ 0 w 230"/>
                  <a:gd name="T57" fmla="*/ 98 h 171"/>
                  <a:gd name="T58" fmla="*/ 16 w 230"/>
                  <a:gd name="T59" fmla="*/ 131 h 171"/>
                  <a:gd name="T60" fmla="*/ 47 w 230"/>
                  <a:gd name="T61" fmla="*/ 128 h 171"/>
                  <a:gd name="T62" fmla="*/ 48 w 230"/>
                  <a:gd name="T63" fmla="*/ 129 h 171"/>
                  <a:gd name="T64" fmla="*/ 50 w 230"/>
                  <a:gd name="T65" fmla="*/ 130 h 171"/>
                  <a:gd name="T66" fmla="*/ 51 w 230"/>
                  <a:gd name="T67" fmla="*/ 131 h 171"/>
                  <a:gd name="T68" fmla="*/ 52 w 230"/>
                  <a:gd name="T69" fmla="*/ 132 h 171"/>
                  <a:gd name="T70" fmla="*/ 46 w 230"/>
                  <a:gd name="T71" fmla="*/ 155 h 171"/>
                  <a:gd name="T72" fmla="*/ 88 w 230"/>
                  <a:gd name="T73" fmla="*/ 169 h 171"/>
                  <a:gd name="T74" fmla="*/ 108 w 230"/>
                  <a:gd name="T75" fmla="*/ 151 h 171"/>
                  <a:gd name="T76" fmla="*/ 109 w 230"/>
                  <a:gd name="T77" fmla="*/ 152 h 171"/>
                  <a:gd name="T78" fmla="*/ 111 w 230"/>
                  <a:gd name="T79" fmla="*/ 152 h 171"/>
                  <a:gd name="T80" fmla="*/ 113 w 230"/>
                  <a:gd name="T81" fmla="*/ 152 h 171"/>
                  <a:gd name="T82" fmla="*/ 115 w 230"/>
                  <a:gd name="T83" fmla="*/ 152 h 171"/>
                  <a:gd name="T84" fmla="*/ 133 w 230"/>
                  <a:gd name="T85" fmla="*/ 171 h 171"/>
                  <a:gd name="T86" fmla="*/ 176 w 230"/>
                  <a:gd name="T87" fmla="*/ 159 h 171"/>
                  <a:gd name="T88" fmla="*/ 173 w 230"/>
                  <a:gd name="T89" fmla="*/ 135 h 171"/>
                  <a:gd name="T90" fmla="*/ 173 w 230"/>
                  <a:gd name="T91" fmla="*/ 135 h 171"/>
                  <a:gd name="T92" fmla="*/ 175 w 230"/>
                  <a:gd name="T93" fmla="*/ 134 h 171"/>
                  <a:gd name="T94" fmla="*/ 176 w 230"/>
                  <a:gd name="T95" fmla="*/ 133 h 171"/>
                  <a:gd name="T96" fmla="*/ 177 w 230"/>
                  <a:gd name="T97" fmla="*/ 132 h 171"/>
                  <a:gd name="T98" fmla="*/ 208 w 230"/>
                  <a:gd name="T99" fmla="*/ 137 h 171"/>
                  <a:gd name="T100" fmla="*/ 227 w 230"/>
                  <a:gd name="T101" fmla="*/ 105 h 171"/>
                  <a:gd name="T102" fmla="*/ 202 w 230"/>
                  <a:gd name="T103" fmla="*/ 90 h 171"/>
                  <a:gd name="T104" fmla="*/ 202 w 230"/>
                  <a:gd name="T105" fmla="*/ 89 h 171"/>
                  <a:gd name="T106" fmla="*/ 202 w 230"/>
                  <a:gd name="T107" fmla="*/ 88 h 171"/>
                  <a:gd name="T108" fmla="*/ 202 w 230"/>
                  <a:gd name="T109" fmla="*/ 87 h 171"/>
                  <a:gd name="T110" fmla="*/ 202 w 230"/>
                  <a:gd name="T111" fmla="*/ 86 h 171"/>
                  <a:gd name="T112" fmla="*/ 230 w 230"/>
                  <a:gd name="T113" fmla="*/ 72 h 17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0"/>
                  <a:gd name="T172" fmla="*/ 0 h 171"/>
                  <a:gd name="T173" fmla="*/ 230 w 230"/>
                  <a:gd name="T174" fmla="*/ 171 h 17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0" h="171">
                    <a:moveTo>
                      <a:pt x="230" y="72"/>
                    </a:moveTo>
                    <a:lnTo>
                      <a:pt x="214" y="40"/>
                    </a:lnTo>
                    <a:lnTo>
                      <a:pt x="181" y="42"/>
                    </a:lnTo>
                    <a:lnTo>
                      <a:pt x="180" y="42"/>
                    </a:lnTo>
                    <a:lnTo>
                      <a:pt x="179" y="41"/>
                    </a:lnTo>
                    <a:lnTo>
                      <a:pt x="178" y="41"/>
                    </a:lnTo>
                    <a:lnTo>
                      <a:pt x="178" y="40"/>
                    </a:lnTo>
                    <a:lnTo>
                      <a:pt x="184" y="15"/>
                    </a:lnTo>
                    <a:lnTo>
                      <a:pt x="142" y="1"/>
                    </a:lnTo>
                    <a:lnTo>
                      <a:pt x="121" y="20"/>
                    </a:lnTo>
                    <a:lnTo>
                      <a:pt x="120" y="20"/>
                    </a:lnTo>
                    <a:lnTo>
                      <a:pt x="119" y="20"/>
                    </a:lnTo>
                    <a:lnTo>
                      <a:pt x="117" y="20"/>
                    </a:lnTo>
                    <a:lnTo>
                      <a:pt x="116" y="20"/>
                    </a:lnTo>
                    <a:lnTo>
                      <a:pt x="97" y="0"/>
                    </a:lnTo>
                    <a:lnTo>
                      <a:pt x="54" y="11"/>
                    </a:lnTo>
                    <a:lnTo>
                      <a:pt x="58" y="36"/>
                    </a:lnTo>
                    <a:lnTo>
                      <a:pt x="57" y="36"/>
                    </a:lnTo>
                    <a:lnTo>
                      <a:pt x="55" y="37"/>
                    </a:lnTo>
                    <a:lnTo>
                      <a:pt x="54" y="38"/>
                    </a:lnTo>
                    <a:lnTo>
                      <a:pt x="53" y="38"/>
                    </a:lnTo>
                    <a:lnTo>
                      <a:pt x="22" y="34"/>
                    </a:lnTo>
                    <a:lnTo>
                      <a:pt x="2" y="65"/>
                    </a:lnTo>
                    <a:lnTo>
                      <a:pt x="27" y="80"/>
                    </a:lnTo>
                    <a:lnTo>
                      <a:pt x="27" y="81"/>
                    </a:lnTo>
                    <a:lnTo>
                      <a:pt x="27" y="82"/>
                    </a:lnTo>
                    <a:lnTo>
                      <a:pt x="26" y="84"/>
                    </a:lnTo>
                    <a:lnTo>
                      <a:pt x="26" y="85"/>
                    </a:lnTo>
                    <a:lnTo>
                      <a:pt x="0" y="98"/>
                    </a:lnTo>
                    <a:lnTo>
                      <a:pt x="16" y="131"/>
                    </a:lnTo>
                    <a:lnTo>
                      <a:pt x="47" y="128"/>
                    </a:lnTo>
                    <a:lnTo>
                      <a:pt x="48" y="129"/>
                    </a:lnTo>
                    <a:lnTo>
                      <a:pt x="50" y="130"/>
                    </a:lnTo>
                    <a:lnTo>
                      <a:pt x="51" y="131"/>
                    </a:lnTo>
                    <a:lnTo>
                      <a:pt x="52" y="132"/>
                    </a:lnTo>
                    <a:lnTo>
                      <a:pt x="46" y="155"/>
                    </a:lnTo>
                    <a:lnTo>
                      <a:pt x="88" y="169"/>
                    </a:lnTo>
                    <a:lnTo>
                      <a:pt x="108" y="151"/>
                    </a:lnTo>
                    <a:lnTo>
                      <a:pt x="109" y="152"/>
                    </a:lnTo>
                    <a:lnTo>
                      <a:pt x="111" y="152"/>
                    </a:lnTo>
                    <a:lnTo>
                      <a:pt x="113" y="152"/>
                    </a:lnTo>
                    <a:lnTo>
                      <a:pt x="115" y="152"/>
                    </a:lnTo>
                    <a:lnTo>
                      <a:pt x="133" y="171"/>
                    </a:lnTo>
                    <a:lnTo>
                      <a:pt x="176" y="159"/>
                    </a:lnTo>
                    <a:lnTo>
                      <a:pt x="173" y="135"/>
                    </a:lnTo>
                    <a:lnTo>
                      <a:pt x="175" y="134"/>
                    </a:lnTo>
                    <a:lnTo>
                      <a:pt x="176" y="133"/>
                    </a:lnTo>
                    <a:lnTo>
                      <a:pt x="177" y="132"/>
                    </a:lnTo>
                    <a:lnTo>
                      <a:pt x="208" y="137"/>
                    </a:lnTo>
                    <a:lnTo>
                      <a:pt x="227" y="105"/>
                    </a:lnTo>
                    <a:lnTo>
                      <a:pt x="202" y="90"/>
                    </a:lnTo>
                    <a:lnTo>
                      <a:pt x="202" y="89"/>
                    </a:lnTo>
                    <a:lnTo>
                      <a:pt x="202" y="88"/>
                    </a:lnTo>
                    <a:lnTo>
                      <a:pt x="202" y="87"/>
                    </a:lnTo>
                    <a:lnTo>
                      <a:pt x="202" y="86"/>
                    </a:lnTo>
                    <a:lnTo>
                      <a:pt x="230" y="72"/>
                    </a:lnTo>
                    <a:close/>
                  </a:path>
                </a:pathLst>
              </a:custGeom>
              <a:solidFill>
                <a:srgbClr val="000000"/>
              </a:solidFill>
              <a:ln w="9525">
                <a:noFill/>
                <a:round/>
                <a:headEnd/>
                <a:tailEnd/>
              </a:ln>
            </p:spPr>
            <p:txBody>
              <a:bodyPr/>
              <a:lstStyle/>
              <a:p>
                <a:endParaRPr lang="en-US"/>
              </a:p>
            </p:txBody>
          </p:sp>
          <p:sp>
            <p:nvSpPr>
              <p:cNvPr id="40069" name="Freeform 379"/>
              <p:cNvSpPr>
                <a:spLocks/>
              </p:cNvSpPr>
              <p:nvPr/>
            </p:nvSpPr>
            <p:spPr bwMode="auto">
              <a:xfrm>
                <a:off x="3152" y="3744"/>
                <a:ext cx="201" cy="150"/>
              </a:xfrm>
              <a:custGeom>
                <a:avLst/>
                <a:gdLst>
                  <a:gd name="T0" fmla="*/ 159 w 201"/>
                  <a:gd name="T1" fmla="*/ 113 h 150"/>
                  <a:gd name="T2" fmla="*/ 155 w 201"/>
                  <a:gd name="T3" fmla="*/ 116 h 150"/>
                  <a:gd name="T4" fmla="*/ 151 w 201"/>
                  <a:gd name="T5" fmla="*/ 119 h 150"/>
                  <a:gd name="T6" fmla="*/ 146 w 201"/>
                  <a:gd name="T7" fmla="*/ 122 h 150"/>
                  <a:gd name="T8" fmla="*/ 123 w 201"/>
                  <a:gd name="T9" fmla="*/ 150 h 150"/>
                  <a:gd name="T10" fmla="*/ 104 w 201"/>
                  <a:gd name="T11" fmla="*/ 133 h 150"/>
                  <a:gd name="T12" fmla="*/ 98 w 201"/>
                  <a:gd name="T13" fmla="*/ 133 h 150"/>
                  <a:gd name="T14" fmla="*/ 92 w 201"/>
                  <a:gd name="T15" fmla="*/ 133 h 150"/>
                  <a:gd name="T16" fmla="*/ 71 w 201"/>
                  <a:gd name="T17" fmla="*/ 149 h 150"/>
                  <a:gd name="T18" fmla="*/ 51 w 201"/>
                  <a:gd name="T19" fmla="*/ 119 h 150"/>
                  <a:gd name="T20" fmla="*/ 46 w 201"/>
                  <a:gd name="T21" fmla="*/ 116 h 150"/>
                  <a:gd name="T22" fmla="*/ 42 w 201"/>
                  <a:gd name="T23" fmla="*/ 113 h 150"/>
                  <a:gd name="T24" fmla="*/ 38 w 201"/>
                  <a:gd name="T25" fmla="*/ 109 h 150"/>
                  <a:gd name="T26" fmla="*/ 0 w 201"/>
                  <a:gd name="T27" fmla="*/ 92 h 150"/>
                  <a:gd name="T28" fmla="*/ 24 w 201"/>
                  <a:gd name="T29" fmla="*/ 77 h 150"/>
                  <a:gd name="T30" fmla="*/ 24 w 201"/>
                  <a:gd name="T31" fmla="*/ 73 h 150"/>
                  <a:gd name="T32" fmla="*/ 25 w 201"/>
                  <a:gd name="T33" fmla="*/ 68 h 150"/>
                  <a:gd name="T34" fmla="*/ 2 w 201"/>
                  <a:gd name="T35" fmla="*/ 53 h 150"/>
                  <a:gd name="T36" fmla="*/ 43 w 201"/>
                  <a:gd name="T37" fmla="*/ 38 h 150"/>
                  <a:gd name="T38" fmla="*/ 47 w 201"/>
                  <a:gd name="T39" fmla="*/ 35 h 150"/>
                  <a:gd name="T40" fmla="*/ 51 w 201"/>
                  <a:gd name="T41" fmla="*/ 32 h 150"/>
                  <a:gd name="T42" fmla="*/ 56 w 201"/>
                  <a:gd name="T43" fmla="*/ 29 h 150"/>
                  <a:gd name="T44" fmla="*/ 79 w 201"/>
                  <a:gd name="T45" fmla="*/ 0 h 150"/>
                  <a:gd name="T46" fmla="*/ 99 w 201"/>
                  <a:gd name="T47" fmla="*/ 19 h 150"/>
                  <a:gd name="T48" fmla="*/ 104 w 201"/>
                  <a:gd name="T49" fmla="*/ 19 h 150"/>
                  <a:gd name="T50" fmla="*/ 109 w 201"/>
                  <a:gd name="T51" fmla="*/ 19 h 150"/>
                  <a:gd name="T52" fmla="*/ 131 w 201"/>
                  <a:gd name="T53" fmla="*/ 1 h 150"/>
                  <a:gd name="T54" fmla="*/ 151 w 201"/>
                  <a:gd name="T55" fmla="*/ 33 h 150"/>
                  <a:gd name="T56" fmla="*/ 152 w 201"/>
                  <a:gd name="T57" fmla="*/ 34 h 150"/>
                  <a:gd name="T58" fmla="*/ 153 w 201"/>
                  <a:gd name="T59" fmla="*/ 35 h 150"/>
                  <a:gd name="T60" fmla="*/ 157 w 201"/>
                  <a:gd name="T61" fmla="*/ 37 h 150"/>
                  <a:gd name="T62" fmla="*/ 160 w 201"/>
                  <a:gd name="T63" fmla="*/ 40 h 150"/>
                  <a:gd name="T64" fmla="*/ 192 w 201"/>
                  <a:gd name="T65" fmla="*/ 39 h 150"/>
                  <a:gd name="T66" fmla="*/ 177 w 201"/>
                  <a:gd name="T67" fmla="*/ 71 h 150"/>
                  <a:gd name="T68" fmla="*/ 177 w 201"/>
                  <a:gd name="T69" fmla="*/ 76 h 150"/>
                  <a:gd name="T70" fmla="*/ 177 w 201"/>
                  <a:gd name="T71" fmla="*/ 79 h 150"/>
                  <a:gd name="T72" fmla="*/ 176 w 201"/>
                  <a:gd name="T73" fmla="*/ 84 h 150"/>
                  <a:gd name="T74" fmla="*/ 187 w 201"/>
                  <a:gd name="T75" fmla="*/ 117 h 15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1"/>
                  <a:gd name="T115" fmla="*/ 0 h 150"/>
                  <a:gd name="T116" fmla="*/ 201 w 201"/>
                  <a:gd name="T117" fmla="*/ 150 h 15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1" h="150">
                    <a:moveTo>
                      <a:pt x="187" y="117"/>
                    </a:moveTo>
                    <a:lnTo>
                      <a:pt x="159" y="113"/>
                    </a:lnTo>
                    <a:lnTo>
                      <a:pt x="157" y="114"/>
                    </a:lnTo>
                    <a:lnTo>
                      <a:pt x="155" y="116"/>
                    </a:lnTo>
                    <a:lnTo>
                      <a:pt x="153" y="118"/>
                    </a:lnTo>
                    <a:lnTo>
                      <a:pt x="151" y="119"/>
                    </a:lnTo>
                    <a:lnTo>
                      <a:pt x="149" y="120"/>
                    </a:lnTo>
                    <a:lnTo>
                      <a:pt x="146" y="122"/>
                    </a:lnTo>
                    <a:lnTo>
                      <a:pt x="149" y="143"/>
                    </a:lnTo>
                    <a:lnTo>
                      <a:pt x="123" y="150"/>
                    </a:lnTo>
                    <a:lnTo>
                      <a:pt x="107" y="133"/>
                    </a:lnTo>
                    <a:lnTo>
                      <a:pt x="104" y="133"/>
                    </a:lnTo>
                    <a:lnTo>
                      <a:pt x="101" y="133"/>
                    </a:lnTo>
                    <a:lnTo>
                      <a:pt x="98" y="133"/>
                    </a:lnTo>
                    <a:lnTo>
                      <a:pt x="95" y="133"/>
                    </a:lnTo>
                    <a:lnTo>
                      <a:pt x="92" y="133"/>
                    </a:lnTo>
                    <a:lnTo>
                      <a:pt x="89" y="132"/>
                    </a:lnTo>
                    <a:lnTo>
                      <a:pt x="71" y="149"/>
                    </a:lnTo>
                    <a:lnTo>
                      <a:pt x="45" y="140"/>
                    </a:lnTo>
                    <a:lnTo>
                      <a:pt x="51" y="119"/>
                    </a:lnTo>
                    <a:lnTo>
                      <a:pt x="48" y="118"/>
                    </a:lnTo>
                    <a:lnTo>
                      <a:pt x="46" y="116"/>
                    </a:lnTo>
                    <a:lnTo>
                      <a:pt x="44" y="114"/>
                    </a:lnTo>
                    <a:lnTo>
                      <a:pt x="42" y="113"/>
                    </a:lnTo>
                    <a:lnTo>
                      <a:pt x="40" y="111"/>
                    </a:lnTo>
                    <a:lnTo>
                      <a:pt x="38" y="109"/>
                    </a:lnTo>
                    <a:lnTo>
                      <a:pt x="10" y="111"/>
                    </a:lnTo>
                    <a:lnTo>
                      <a:pt x="0" y="92"/>
                    </a:lnTo>
                    <a:lnTo>
                      <a:pt x="24" y="79"/>
                    </a:lnTo>
                    <a:lnTo>
                      <a:pt x="24" y="77"/>
                    </a:lnTo>
                    <a:lnTo>
                      <a:pt x="24" y="75"/>
                    </a:lnTo>
                    <a:lnTo>
                      <a:pt x="24" y="73"/>
                    </a:lnTo>
                    <a:lnTo>
                      <a:pt x="24" y="71"/>
                    </a:lnTo>
                    <a:lnTo>
                      <a:pt x="25" y="68"/>
                    </a:lnTo>
                    <a:lnTo>
                      <a:pt x="25" y="66"/>
                    </a:lnTo>
                    <a:lnTo>
                      <a:pt x="2" y="53"/>
                    </a:lnTo>
                    <a:lnTo>
                      <a:pt x="14" y="34"/>
                    </a:lnTo>
                    <a:lnTo>
                      <a:pt x="43" y="38"/>
                    </a:lnTo>
                    <a:lnTo>
                      <a:pt x="45" y="36"/>
                    </a:lnTo>
                    <a:lnTo>
                      <a:pt x="47" y="35"/>
                    </a:lnTo>
                    <a:lnTo>
                      <a:pt x="49" y="33"/>
                    </a:lnTo>
                    <a:lnTo>
                      <a:pt x="51" y="32"/>
                    </a:lnTo>
                    <a:lnTo>
                      <a:pt x="53" y="31"/>
                    </a:lnTo>
                    <a:lnTo>
                      <a:pt x="56" y="29"/>
                    </a:lnTo>
                    <a:lnTo>
                      <a:pt x="53" y="7"/>
                    </a:lnTo>
                    <a:lnTo>
                      <a:pt x="79" y="0"/>
                    </a:lnTo>
                    <a:lnTo>
                      <a:pt x="96" y="19"/>
                    </a:lnTo>
                    <a:lnTo>
                      <a:pt x="99" y="19"/>
                    </a:lnTo>
                    <a:lnTo>
                      <a:pt x="102" y="19"/>
                    </a:lnTo>
                    <a:lnTo>
                      <a:pt x="104" y="19"/>
                    </a:lnTo>
                    <a:lnTo>
                      <a:pt x="107" y="19"/>
                    </a:lnTo>
                    <a:lnTo>
                      <a:pt x="109" y="19"/>
                    </a:lnTo>
                    <a:lnTo>
                      <a:pt x="112" y="19"/>
                    </a:lnTo>
                    <a:lnTo>
                      <a:pt x="131" y="1"/>
                    </a:lnTo>
                    <a:lnTo>
                      <a:pt x="156" y="10"/>
                    </a:lnTo>
                    <a:lnTo>
                      <a:pt x="151" y="33"/>
                    </a:lnTo>
                    <a:lnTo>
                      <a:pt x="152" y="34"/>
                    </a:lnTo>
                    <a:lnTo>
                      <a:pt x="153" y="34"/>
                    </a:lnTo>
                    <a:lnTo>
                      <a:pt x="153" y="35"/>
                    </a:lnTo>
                    <a:lnTo>
                      <a:pt x="155" y="36"/>
                    </a:lnTo>
                    <a:lnTo>
                      <a:pt x="157" y="37"/>
                    </a:lnTo>
                    <a:lnTo>
                      <a:pt x="159" y="39"/>
                    </a:lnTo>
                    <a:lnTo>
                      <a:pt x="160" y="40"/>
                    </a:lnTo>
                    <a:lnTo>
                      <a:pt x="162" y="41"/>
                    </a:lnTo>
                    <a:lnTo>
                      <a:pt x="192" y="39"/>
                    </a:lnTo>
                    <a:lnTo>
                      <a:pt x="201" y="58"/>
                    </a:lnTo>
                    <a:lnTo>
                      <a:pt x="177" y="71"/>
                    </a:lnTo>
                    <a:lnTo>
                      <a:pt x="177" y="74"/>
                    </a:lnTo>
                    <a:lnTo>
                      <a:pt x="177" y="76"/>
                    </a:lnTo>
                    <a:lnTo>
                      <a:pt x="177" y="77"/>
                    </a:lnTo>
                    <a:lnTo>
                      <a:pt x="177" y="79"/>
                    </a:lnTo>
                    <a:lnTo>
                      <a:pt x="177" y="81"/>
                    </a:lnTo>
                    <a:lnTo>
                      <a:pt x="176" y="84"/>
                    </a:lnTo>
                    <a:lnTo>
                      <a:pt x="199" y="98"/>
                    </a:lnTo>
                    <a:lnTo>
                      <a:pt x="187" y="117"/>
                    </a:lnTo>
                    <a:close/>
                  </a:path>
                </a:pathLst>
              </a:custGeom>
              <a:solidFill>
                <a:srgbClr val="FFFFFF"/>
              </a:solidFill>
              <a:ln w="9525">
                <a:noFill/>
                <a:round/>
                <a:headEnd/>
                <a:tailEnd/>
              </a:ln>
            </p:spPr>
            <p:txBody>
              <a:bodyPr/>
              <a:lstStyle/>
              <a:p>
                <a:endParaRPr lang="en-US"/>
              </a:p>
            </p:txBody>
          </p:sp>
          <p:sp>
            <p:nvSpPr>
              <p:cNvPr id="40070" name="Freeform 380"/>
              <p:cNvSpPr>
                <a:spLocks/>
              </p:cNvSpPr>
              <p:nvPr/>
            </p:nvSpPr>
            <p:spPr bwMode="auto">
              <a:xfrm>
                <a:off x="3293" y="3631"/>
                <a:ext cx="186" cy="139"/>
              </a:xfrm>
              <a:custGeom>
                <a:avLst/>
                <a:gdLst>
                  <a:gd name="T0" fmla="*/ 164 w 186"/>
                  <a:gd name="T1" fmla="*/ 73 h 139"/>
                  <a:gd name="T2" fmla="*/ 164 w 186"/>
                  <a:gd name="T3" fmla="*/ 72 h 139"/>
                  <a:gd name="T4" fmla="*/ 164 w 186"/>
                  <a:gd name="T5" fmla="*/ 72 h 139"/>
                  <a:gd name="T6" fmla="*/ 164 w 186"/>
                  <a:gd name="T7" fmla="*/ 72 h 139"/>
                  <a:gd name="T8" fmla="*/ 164 w 186"/>
                  <a:gd name="T9" fmla="*/ 71 h 139"/>
                  <a:gd name="T10" fmla="*/ 186 w 186"/>
                  <a:gd name="T11" fmla="*/ 60 h 139"/>
                  <a:gd name="T12" fmla="*/ 173 w 186"/>
                  <a:gd name="T13" fmla="*/ 32 h 139"/>
                  <a:gd name="T14" fmla="*/ 146 w 186"/>
                  <a:gd name="T15" fmla="*/ 35 h 139"/>
                  <a:gd name="T16" fmla="*/ 146 w 186"/>
                  <a:gd name="T17" fmla="*/ 34 h 139"/>
                  <a:gd name="T18" fmla="*/ 145 w 186"/>
                  <a:gd name="T19" fmla="*/ 34 h 139"/>
                  <a:gd name="T20" fmla="*/ 145 w 186"/>
                  <a:gd name="T21" fmla="*/ 33 h 139"/>
                  <a:gd name="T22" fmla="*/ 144 w 186"/>
                  <a:gd name="T23" fmla="*/ 33 h 139"/>
                  <a:gd name="T24" fmla="*/ 149 w 186"/>
                  <a:gd name="T25" fmla="*/ 13 h 139"/>
                  <a:gd name="T26" fmla="*/ 114 w 186"/>
                  <a:gd name="T27" fmla="*/ 1 h 139"/>
                  <a:gd name="T28" fmla="*/ 98 w 186"/>
                  <a:gd name="T29" fmla="*/ 17 h 139"/>
                  <a:gd name="T30" fmla="*/ 97 w 186"/>
                  <a:gd name="T31" fmla="*/ 17 h 139"/>
                  <a:gd name="T32" fmla="*/ 96 w 186"/>
                  <a:gd name="T33" fmla="*/ 17 h 139"/>
                  <a:gd name="T34" fmla="*/ 95 w 186"/>
                  <a:gd name="T35" fmla="*/ 17 h 139"/>
                  <a:gd name="T36" fmla="*/ 95 w 186"/>
                  <a:gd name="T37" fmla="*/ 17 h 139"/>
                  <a:gd name="T38" fmla="*/ 80 w 186"/>
                  <a:gd name="T39" fmla="*/ 0 h 139"/>
                  <a:gd name="T40" fmla="*/ 43 w 186"/>
                  <a:gd name="T41" fmla="*/ 10 h 139"/>
                  <a:gd name="T42" fmla="*/ 46 w 186"/>
                  <a:gd name="T43" fmla="*/ 30 h 139"/>
                  <a:gd name="T44" fmla="*/ 45 w 186"/>
                  <a:gd name="T45" fmla="*/ 30 h 139"/>
                  <a:gd name="T46" fmla="*/ 45 w 186"/>
                  <a:gd name="T47" fmla="*/ 30 h 139"/>
                  <a:gd name="T48" fmla="*/ 44 w 186"/>
                  <a:gd name="T49" fmla="*/ 31 h 139"/>
                  <a:gd name="T50" fmla="*/ 43 w 186"/>
                  <a:gd name="T51" fmla="*/ 31 h 139"/>
                  <a:gd name="T52" fmla="*/ 18 w 186"/>
                  <a:gd name="T53" fmla="*/ 28 h 139"/>
                  <a:gd name="T54" fmla="*/ 2 w 186"/>
                  <a:gd name="T55" fmla="*/ 54 h 139"/>
                  <a:gd name="T56" fmla="*/ 22 w 186"/>
                  <a:gd name="T57" fmla="*/ 66 h 139"/>
                  <a:gd name="T58" fmla="*/ 21 w 186"/>
                  <a:gd name="T59" fmla="*/ 67 h 139"/>
                  <a:gd name="T60" fmla="*/ 21 w 186"/>
                  <a:gd name="T61" fmla="*/ 67 h 139"/>
                  <a:gd name="T62" fmla="*/ 21 w 186"/>
                  <a:gd name="T63" fmla="*/ 68 h 139"/>
                  <a:gd name="T64" fmla="*/ 21 w 186"/>
                  <a:gd name="T65" fmla="*/ 69 h 139"/>
                  <a:gd name="T66" fmla="*/ 0 w 186"/>
                  <a:gd name="T67" fmla="*/ 80 h 139"/>
                  <a:gd name="T68" fmla="*/ 13 w 186"/>
                  <a:gd name="T69" fmla="*/ 107 h 139"/>
                  <a:gd name="T70" fmla="*/ 39 w 186"/>
                  <a:gd name="T71" fmla="*/ 105 h 139"/>
                  <a:gd name="T72" fmla="*/ 39 w 186"/>
                  <a:gd name="T73" fmla="*/ 106 h 139"/>
                  <a:gd name="T74" fmla="*/ 40 w 186"/>
                  <a:gd name="T75" fmla="*/ 106 h 139"/>
                  <a:gd name="T76" fmla="*/ 41 w 186"/>
                  <a:gd name="T77" fmla="*/ 107 h 139"/>
                  <a:gd name="T78" fmla="*/ 41 w 186"/>
                  <a:gd name="T79" fmla="*/ 108 h 139"/>
                  <a:gd name="T80" fmla="*/ 37 w 186"/>
                  <a:gd name="T81" fmla="*/ 126 h 139"/>
                  <a:gd name="T82" fmla="*/ 72 w 186"/>
                  <a:gd name="T83" fmla="*/ 139 h 139"/>
                  <a:gd name="T84" fmla="*/ 88 w 186"/>
                  <a:gd name="T85" fmla="*/ 124 h 139"/>
                  <a:gd name="T86" fmla="*/ 89 w 186"/>
                  <a:gd name="T87" fmla="*/ 124 h 139"/>
                  <a:gd name="T88" fmla="*/ 90 w 186"/>
                  <a:gd name="T89" fmla="*/ 124 h 139"/>
                  <a:gd name="T90" fmla="*/ 91 w 186"/>
                  <a:gd name="T91" fmla="*/ 124 h 139"/>
                  <a:gd name="T92" fmla="*/ 92 w 186"/>
                  <a:gd name="T93" fmla="*/ 124 h 139"/>
                  <a:gd name="T94" fmla="*/ 107 w 186"/>
                  <a:gd name="T95" fmla="*/ 139 h 139"/>
                  <a:gd name="T96" fmla="*/ 143 w 186"/>
                  <a:gd name="T97" fmla="*/ 129 h 139"/>
                  <a:gd name="T98" fmla="*/ 140 w 186"/>
                  <a:gd name="T99" fmla="*/ 110 h 139"/>
                  <a:gd name="T100" fmla="*/ 141 w 186"/>
                  <a:gd name="T101" fmla="*/ 110 h 139"/>
                  <a:gd name="T102" fmla="*/ 142 w 186"/>
                  <a:gd name="T103" fmla="*/ 109 h 139"/>
                  <a:gd name="T104" fmla="*/ 142 w 186"/>
                  <a:gd name="T105" fmla="*/ 109 h 139"/>
                  <a:gd name="T106" fmla="*/ 143 w 186"/>
                  <a:gd name="T107" fmla="*/ 108 h 139"/>
                  <a:gd name="T108" fmla="*/ 169 w 186"/>
                  <a:gd name="T109" fmla="*/ 112 h 139"/>
                  <a:gd name="T110" fmla="*/ 185 w 186"/>
                  <a:gd name="T111" fmla="*/ 86 h 139"/>
                  <a:gd name="T112" fmla="*/ 164 w 186"/>
                  <a:gd name="T113" fmla="*/ 73 h 13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86"/>
                  <a:gd name="T172" fmla="*/ 0 h 139"/>
                  <a:gd name="T173" fmla="*/ 186 w 186"/>
                  <a:gd name="T174" fmla="*/ 139 h 13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86" h="139">
                    <a:moveTo>
                      <a:pt x="164" y="73"/>
                    </a:moveTo>
                    <a:lnTo>
                      <a:pt x="164" y="72"/>
                    </a:lnTo>
                    <a:lnTo>
                      <a:pt x="164" y="71"/>
                    </a:lnTo>
                    <a:lnTo>
                      <a:pt x="186" y="60"/>
                    </a:lnTo>
                    <a:lnTo>
                      <a:pt x="173" y="32"/>
                    </a:lnTo>
                    <a:lnTo>
                      <a:pt x="146" y="35"/>
                    </a:lnTo>
                    <a:lnTo>
                      <a:pt x="146" y="34"/>
                    </a:lnTo>
                    <a:lnTo>
                      <a:pt x="145" y="34"/>
                    </a:lnTo>
                    <a:lnTo>
                      <a:pt x="145" y="33"/>
                    </a:lnTo>
                    <a:lnTo>
                      <a:pt x="144" y="33"/>
                    </a:lnTo>
                    <a:lnTo>
                      <a:pt x="149" y="13"/>
                    </a:lnTo>
                    <a:lnTo>
                      <a:pt x="114" y="1"/>
                    </a:lnTo>
                    <a:lnTo>
                      <a:pt x="98" y="17"/>
                    </a:lnTo>
                    <a:lnTo>
                      <a:pt x="97" y="17"/>
                    </a:lnTo>
                    <a:lnTo>
                      <a:pt x="96" y="17"/>
                    </a:lnTo>
                    <a:lnTo>
                      <a:pt x="95" y="17"/>
                    </a:lnTo>
                    <a:lnTo>
                      <a:pt x="80" y="0"/>
                    </a:lnTo>
                    <a:lnTo>
                      <a:pt x="43" y="10"/>
                    </a:lnTo>
                    <a:lnTo>
                      <a:pt x="46" y="30"/>
                    </a:lnTo>
                    <a:lnTo>
                      <a:pt x="45" y="30"/>
                    </a:lnTo>
                    <a:lnTo>
                      <a:pt x="44" y="31"/>
                    </a:lnTo>
                    <a:lnTo>
                      <a:pt x="43" y="31"/>
                    </a:lnTo>
                    <a:lnTo>
                      <a:pt x="18" y="28"/>
                    </a:lnTo>
                    <a:lnTo>
                      <a:pt x="2" y="54"/>
                    </a:lnTo>
                    <a:lnTo>
                      <a:pt x="22" y="66"/>
                    </a:lnTo>
                    <a:lnTo>
                      <a:pt x="21" y="67"/>
                    </a:lnTo>
                    <a:lnTo>
                      <a:pt x="21" y="68"/>
                    </a:lnTo>
                    <a:lnTo>
                      <a:pt x="21" y="69"/>
                    </a:lnTo>
                    <a:lnTo>
                      <a:pt x="0" y="80"/>
                    </a:lnTo>
                    <a:lnTo>
                      <a:pt x="13" y="107"/>
                    </a:lnTo>
                    <a:lnTo>
                      <a:pt x="39" y="105"/>
                    </a:lnTo>
                    <a:lnTo>
                      <a:pt x="39" y="106"/>
                    </a:lnTo>
                    <a:lnTo>
                      <a:pt x="40" y="106"/>
                    </a:lnTo>
                    <a:lnTo>
                      <a:pt x="41" y="107"/>
                    </a:lnTo>
                    <a:lnTo>
                      <a:pt x="41" y="108"/>
                    </a:lnTo>
                    <a:lnTo>
                      <a:pt x="37" y="126"/>
                    </a:lnTo>
                    <a:lnTo>
                      <a:pt x="72" y="139"/>
                    </a:lnTo>
                    <a:lnTo>
                      <a:pt x="88" y="124"/>
                    </a:lnTo>
                    <a:lnTo>
                      <a:pt x="89" y="124"/>
                    </a:lnTo>
                    <a:lnTo>
                      <a:pt x="90" y="124"/>
                    </a:lnTo>
                    <a:lnTo>
                      <a:pt x="91" y="124"/>
                    </a:lnTo>
                    <a:lnTo>
                      <a:pt x="92" y="124"/>
                    </a:lnTo>
                    <a:lnTo>
                      <a:pt x="107" y="139"/>
                    </a:lnTo>
                    <a:lnTo>
                      <a:pt x="143" y="129"/>
                    </a:lnTo>
                    <a:lnTo>
                      <a:pt x="140" y="110"/>
                    </a:lnTo>
                    <a:lnTo>
                      <a:pt x="141" y="110"/>
                    </a:lnTo>
                    <a:lnTo>
                      <a:pt x="142" y="109"/>
                    </a:lnTo>
                    <a:lnTo>
                      <a:pt x="143" y="108"/>
                    </a:lnTo>
                    <a:lnTo>
                      <a:pt x="169" y="112"/>
                    </a:lnTo>
                    <a:lnTo>
                      <a:pt x="185" y="86"/>
                    </a:lnTo>
                    <a:lnTo>
                      <a:pt x="164" y="73"/>
                    </a:lnTo>
                    <a:close/>
                  </a:path>
                </a:pathLst>
              </a:custGeom>
              <a:solidFill>
                <a:srgbClr val="000000"/>
              </a:solidFill>
              <a:ln w="9525">
                <a:noFill/>
                <a:round/>
                <a:headEnd/>
                <a:tailEnd/>
              </a:ln>
            </p:spPr>
            <p:txBody>
              <a:bodyPr/>
              <a:lstStyle/>
              <a:p>
                <a:endParaRPr lang="en-US"/>
              </a:p>
            </p:txBody>
          </p:sp>
          <p:sp>
            <p:nvSpPr>
              <p:cNvPr id="40071" name="Freeform 381"/>
              <p:cNvSpPr>
                <a:spLocks/>
              </p:cNvSpPr>
              <p:nvPr/>
            </p:nvSpPr>
            <p:spPr bwMode="auto">
              <a:xfrm>
                <a:off x="3307" y="3641"/>
                <a:ext cx="158" cy="119"/>
              </a:xfrm>
              <a:custGeom>
                <a:avLst/>
                <a:gdLst>
                  <a:gd name="T0" fmla="*/ 125 w 158"/>
                  <a:gd name="T1" fmla="*/ 89 h 119"/>
                  <a:gd name="T2" fmla="*/ 121 w 158"/>
                  <a:gd name="T3" fmla="*/ 92 h 119"/>
                  <a:gd name="T4" fmla="*/ 118 w 158"/>
                  <a:gd name="T5" fmla="*/ 94 h 119"/>
                  <a:gd name="T6" fmla="*/ 114 w 158"/>
                  <a:gd name="T7" fmla="*/ 97 h 119"/>
                  <a:gd name="T8" fmla="*/ 97 w 158"/>
                  <a:gd name="T9" fmla="*/ 119 h 119"/>
                  <a:gd name="T10" fmla="*/ 81 w 158"/>
                  <a:gd name="T11" fmla="*/ 105 h 119"/>
                  <a:gd name="T12" fmla="*/ 76 w 158"/>
                  <a:gd name="T13" fmla="*/ 105 h 119"/>
                  <a:gd name="T14" fmla="*/ 72 w 158"/>
                  <a:gd name="T15" fmla="*/ 105 h 119"/>
                  <a:gd name="T16" fmla="*/ 55 w 158"/>
                  <a:gd name="T17" fmla="*/ 118 h 119"/>
                  <a:gd name="T18" fmla="*/ 40 w 158"/>
                  <a:gd name="T19" fmla="*/ 95 h 119"/>
                  <a:gd name="T20" fmla="*/ 36 w 158"/>
                  <a:gd name="T21" fmla="*/ 92 h 119"/>
                  <a:gd name="T22" fmla="*/ 33 w 158"/>
                  <a:gd name="T23" fmla="*/ 89 h 119"/>
                  <a:gd name="T24" fmla="*/ 29 w 158"/>
                  <a:gd name="T25" fmla="*/ 86 h 119"/>
                  <a:gd name="T26" fmla="*/ 0 w 158"/>
                  <a:gd name="T27" fmla="*/ 73 h 119"/>
                  <a:gd name="T28" fmla="*/ 19 w 158"/>
                  <a:gd name="T29" fmla="*/ 62 h 119"/>
                  <a:gd name="T30" fmla="*/ 19 w 158"/>
                  <a:gd name="T31" fmla="*/ 58 h 119"/>
                  <a:gd name="T32" fmla="*/ 19 w 158"/>
                  <a:gd name="T33" fmla="*/ 55 h 119"/>
                  <a:gd name="T34" fmla="*/ 2 w 158"/>
                  <a:gd name="T35" fmla="*/ 41 h 119"/>
                  <a:gd name="T36" fmla="*/ 33 w 158"/>
                  <a:gd name="T37" fmla="*/ 31 h 119"/>
                  <a:gd name="T38" fmla="*/ 37 w 158"/>
                  <a:gd name="T39" fmla="*/ 28 h 119"/>
                  <a:gd name="T40" fmla="*/ 40 w 158"/>
                  <a:gd name="T41" fmla="*/ 26 h 119"/>
                  <a:gd name="T42" fmla="*/ 44 w 158"/>
                  <a:gd name="T43" fmla="*/ 23 h 119"/>
                  <a:gd name="T44" fmla="*/ 61 w 158"/>
                  <a:gd name="T45" fmla="*/ 0 h 119"/>
                  <a:gd name="T46" fmla="*/ 78 w 158"/>
                  <a:gd name="T47" fmla="*/ 15 h 119"/>
                  <a:gd name="T48" fmla="*/ 81 w 158"/>
                  <a:gd name="T49" fmla="*/ 15 h 119"/>
                  <a:gd name="T50" fmla="*/ 86 w 158"/>
                  <a:gd name="T51" fmla="*/ 16 h 119"/>
                  <a:gd name="T52" fmla="*/ 104 w 158"/>
                  <a:gd name="T53" fmla="*/ 2 h 119"/>
                  <a:gd name="T54" fmla="*/ 118 w 158"/>
                  <a:gd name="T55" fmla="*/ 26 h 119"/>
                  <a:gd name="T56" fmla="*/ 119 w 158"/>
                  <a:gd name="T57" fmla="*/ 27 h 119"/>
                  <a:gd name="T58" fmla="*/ 120 w 158"/>
                  <a:gd name="T59" fmla="*/ 28 h 119"/>
                  <a:gd name="T60" fmla="*/ 123 w 158"/>
                  <a:gd name="T61" fmla="*/ 30 h 119"/>
                  <a:gd name="T62" fmla="*/ 125 w 158"/>
                  <a:gd name="T63" fmla="*/ 32 h 119"/>
                  <a:gd name="T64" fmla="*/ 151 w 158"/>
                  <a:gd name="T65" fmla="*/ 32 h 119"/>
                  <a:gd name="T66" fmla="*/ 139 w 158"/>
                  <a:gd name="T67" fmla="*/ 56 h 119"/>
                  <a:gd name="T68" fmla="*/ 139 w 158"/>
                  <a:gd name="T69" fmla="*/ 60 h 119"/>
                  <a:gd name="T70" fmla="*/ 139 w 158"/>
                  <a:gd name="T71" fmla="*/ 63 h 119"/>
                  <a:gd name="T72" fmla="*/ 138 w 158"/>
                  <a:gd name="T73" fmla="*/ 67 h 119"/>
                  <a:gd name="T74" fmla="*/ 148 w 158"/>
                  <a:gd name="T75" fmla="*/ 92 h 11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8"/>
                  <a:gd name="T115" fmla="*/ 0 h 119"/>
                  <a:gd name="T116" fmla="*/ 158 w 158"/>
                  <a:gd name="T117" fmla="*/ 119 h 11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8" h="119">
                    <a:moveTo>
                      <a:pt x="148" y="92"/>
                    </a:moveTo>
                    <a:lnTo>
                      <a:pt x="125" y="89"/>
                    </a:lnTo>
                    <a:lnTo>
                      <a:pt x="123" y="91"/>
                    </a:lnTo>
                    <a:lnTo>
                      <a:pt x="121" y="92"/>
                    </a:lnTo>
                    <a:lnTo>
                      <a:pt x="120" y="93"/>
                    </a:lnTo>
                    <a:lnTo>
                      <a:pt x="118" y="94"/>
                    </a:lnTo>
                    <a:lnTo>
                      <a:pt x="117" y="95"/>
                    </a:lnTo>
                    <a:lnTo>
                      <a:pt x="114" y="97"/>
                    </a:lnTo>
                    <a:lnTo>
                      <a:pt x="117" y="114"/>
                    </a:lnTo>
                    <a:lnTo>
                      <a:pt x="97" y="119"/>
                    </a:lnTo>
                    <a:lnTo>
                      <a:pt x="84" y="105"/>
                    </a:lnTo>
                    <a:lnTo>
                      <a:pt x="81" y="105"/>
                    </a:lnTo>
                    <a:lnTo>
                      <a:pt x="79" y="105"/>
                    </a:lnTo>
                    <a:lnTo>
                      <a:pt x="76" y="105"/>
                    </a:lnTo>
                    <a:lnTo>
                      <a:pt x="74" y="105"/>
                    </a:lnTo>
                    <a:lnTo>
                      <a:pt x="72" y="105"/>
                    </a:lnTo>
                    <a:lnTo>
                      <a:pt x="69" y="105"/>
                    </a:lnTo>
                    <a:lnTo>
                      <a:pt x="55" y="118"/>
                    </a:lnTo>
                    <a:lnTo>
                      <a:pt x="36" y="111"/>
                    </a:lnTo>
                    <a:lnTo>
                      <a:pt x="40" y="95"/>
                    </a:lnTo>
                    <a:lnTo>
                      <a:pt x="38" y="93"/>
                    </a:lnTo>
                    <a:lnTo>
                      <a:pt x="36" y="92"/>
                    </a:lnTo>
                    <a:lnTo>
                      <a:pt x="35" y="91"/>
                    </a:lnTo>
                    <a:lnTo>
                      <a:pt x="33" y="89"/>
                    </a:lnTo>
                    <a:lnTo>
                      <a:pt x="31" y="88"/>
                    </a:lnTo>
                    <a:lnTo>
                      <a:pt x="29" y="86"/>
                    </a:lnTo>
                    <a:lnTo>
                      <a:pt x="7" y="88"/>
                    </a:lnTo>
                    <a:lnTo>
                      <a:pt x="0" y="73"/>
                    </a:lnTo>
                    <a:lnTo>
                      <a:pt x="19" y="64"/>
                    </a:lnTo>
                    <a:lnTo>
                      <a:pt x="19" y="62"/>
                    </a:lnTo>
                    <a:lnTo>
                      <a:pt x="19" y="60"/>
                    </a:lnTo>
                    <a:lnTo>
                      <a:pt x="19" y="58"/>
                    </a:lnTo>
                    <a:lnTo>
                      <a:pt x="19" y="56"/>
                    </a:lnTo>
                    <a:lnTo>
                      <a:pt x="19" y="55"/>
                    </a:lnTo>
                    <a:lnTo>
                      <a:pt x="20" y="52"/>
                    </a:lnTo>
                    <a:lnTo>
                      <a:pt x="2" y="41"/>
                    </a:lnTo>
                    <a:lnTo>
                      <a:pt x="11" y="27"/>
                    </a:lnTo>
                    <a:lnTo>
                      <a:pt x="33" y="31"/>
                    </a:lnTo>
                    <a:lnTo>
                      <a:pt x="35" y="29"/>
                    </a:lnTo>
                    <a:lnTo>
                      <a:pt x="37" y="28"/>
                    </a:lnTo>
                    <a:lnTo>
                      <a:pt x="39" y="27"/>
                    </a:lnTo>
                    <a:lnTo>
                      <a:pt x="40" y="26"/>
                    </a:lnTo>
                    <a:lnTo>
                      <a:pt x="42" y="25"/>
                    </a:lnTo>
                    <a:lnTo>
                      <a:pt x="44" y="23"/>
                    </a:lnTo>
                    <a:lnTo>
                      <a:pt x="42" y="6"/>
                    </a:lnTo>
                    <a:lnTo>
                      <a:pt x="61" y="0"/>
                    </a:lnTo>
                    <a:lnTo>
                      <a:pt x="74" y="15"/>
                    </a:lnTo>
                    <a:lnTo>
                      <a:pt x="78" y="15"/>
                    </a:lnTo>
                    <a:lnTo>
                      <a:pt x="80" y="15"/>
                    </a:lnTo>
                    <a:lnTo>
                      <a:pt x="81" y="15"/>
                    </a:lnTo>
                    <a:lnTo>
                      <a:pt x="84" y="15"/>
                    </a:lnTo>
                    <a:lnTo>
                      <a:pt x="86" y="16"/>
                    </a:lnTo>
                    <a:lnTo>
                      <a:pt x="89" y="16"/>
                    </a:lnTo>
                    <a:lnTo>
                      <a:pt x="104" y="2"/>
                    </a:lnTo>
                    <a:lnTo>
                      <a:pt x="122" y="8"/>
                    </a:lnTo>
                    <a:lnTo>
                      <a:pt x="118" y="26"/>
                    </a:lnTo>
                    <a:lnTo>
                      <a:pt x="119" y="27"/>
                    </a:lnTo>
                    <a:lnTo>
                      <a:pt x="120" y="27"/>
                    </a:lnTo>
                    <a:lnTo>
                      <a:pt x="120" y="28"/>
                    </a:lnTo>
                    <a:lnTo>
                      <a:pt x="122" y="29"/>
                    </a:lnTo>
                    <a:lnTo>
                      <a:pt x="123" y="30"/>
                    </a:lnTo>
                    <a:lnTo>
                      <a:pt x="124" y="31"/>
                    </a:lnTo>
                    <a:lnTo>
                      <a:pt x="125" y="32"/>
                    </a:lnTo>
                    <a:lnTo>
                      <a:pt x="127" y="34"/>
                    </a:lnTo>
                    <a:lnTo>
                      <a:pt x="151" y="32"/>
                    </a:lnTo>
                    <a:lnTo>
                      <a:pt x="158" y="46"/>
                    </a:lnTo>
                    <a:lnTo>
                      <a:pt x="139" y="56"/>
                    </a:lnTo>
                    <a:lnTo>
                      <a:pt x="139" y="59"/>
                    </a:lnTo>
                    <a:lnTo>
                      <a:pt x="139" y="60"/>
                    </a:lnTo>
                    <a:lnTo>
                      <a:pt x="139" y="62"/>
                    </a:lnTo>
                    <a:lnTo>
                      <a:pt x="139" y="63"/>
                    </a:lnTo>
                    <a:lnTo>
                      <a:pt x="138" y="65"/>
                    </a:lnTo>
                    <a:lnTo>
                      <a:pt x="138" y="67"/>
                    </a:lnTo>
                    <a:lnTo>
                      <a:pt x="157" y="78"/>
                    </a:lnTo>
                    <a:lnTo>
                      <a:pt x="148" y="92"/>
                    </a:lnTo>
                    <a:close/>
                  </a:path>
                </a:pathLst>
              </a:custGeom>
              <a:solidFill>
                <a:srgbClr val="E89B00"/>
              </a:solidFill>
              <a:ln w="9525">
                <a:noFill/>
                <a:round/>
                <a:headEnd/>
                <a:tailEnd/>
              </a:ln>
            </p:spPr>
            <p:txBody>
              <a:bodyPr/>
              <a:lstStyle/>
              <a:p>
                <a:endParaRPr lang="en-US"/>
              </a:p>
            </p:txBody>
          </p:sp>
          <p:sp>
            <p:nvSpPr>
              <p:cNvPr id="40072" name="Freeform 382"/>
              <p:cNvSpPr>
                <a:spLocks/>
              </p:cNvSpPr>
              <p:nvPr/>
            </p:nvSpPr>
            <p:spPr bwMode="auto">
              <a:xfrm>
                <a:off x="3204" y="3783"/>
                <a:ext cx="97" cy="73"/>
              </a:xfrm>
              <a:custGeom>
                <a:avLst/>
                <a:gdLst>
                  <a:gd name="T0" fmla="*/ 65 w 97"/>
                  <a:gd name="T1" fmla="*/ 71 h 73"/>
                  <a:gd name="T2" fmla="*/ 70 w 97"/>
                  <a:gd name="T3" fmla="*/ 69 h 73"/>
                  <a:gd name="T4" fmla="*/ 74 w 97"/>
                  <a:gd name="T5" fmla="*/ 68 h 73"/>
                  <a:gd name="T6" fmla="*/ 78 w 97"/>
                  <a:gd name="T7" fmla="*/ 66 h 73"/>
                  <a:gd name="T8" fmla="*/ 81 w 97"/>
                  <a:gd name="T9" fmla="*/ 64 h 73"/>
                  <a:gd name="T10" fmla="*/ 85 w 97"/>
                  <a:gd name="T11" fmla="*/ 61 h 73"/>
                  <a:gd name="T12" fmla="*/ 88 w 97"/>
                  <a:gd name="T13" fmla="*/ 58 h 73"/>
                  <a:gd name="T14" fmla="*/ 91 w 97"/>
                  <a:gd name="T15" fmla="*/ 55 h 73"/>
                  <a:gd name="T16" fmla="*/ 93 w 97"/>
                  <a:gd name="T17" fmla="*/ 52 h 73"/>
                  <a:gd name="T18" fmla="*/ 96 w 97"/>
                  <a:gd name="T19" fmla="*/ 45 h 73"/>
                  <a:gd name="T20" fmla="*/ 97 w 97"/>
                  <a:gd name="T21" fmla="*/ 38 h 73"/>
                  <a:gd name="T22" fmla="*/ 97 w 97"/>
                  <a:gd name="T23" fmla="*/ 31 h 73"/>
                  <a:gd name="T24" fmla="*/ 94 w 97"/>
                  <a:gd name="T25" fmla="*/ 24 h 73"/>
                  <a:gd name="T26" fmla="*/ 92 w 97"/>
                  <a:gd name="T27" fmla="*/ 21 h 73"/>
                  <a:gd name="T28" fmla="*/ 90 w 97"/>
                  <a:gd name="T29" fmla="*/ 18 h 73"/>
                  <a:gd name="T30" fmla="*/ 87 w 97"/>
                  <a:gd name="T31" fmla="*/ 15 h 73"/>
                  <a:gd name="T32" fmla="*/ 84 w 97"/>
                  <a:gd name="T33" fmla="*/ 12 h 73"/>
                  <a:gd name="T34" fmla="*/ 81 w 97"/>
                  <a:gd name="T35" fmla="*/ 10 h 73"/>
                  <a:gd name="T36" fmla="*/ 77 w 97"/>
                  <a:gd name="T37" fmla="*/ 7 h 73"/>
                  <a:gd name="T38" fmla="*/ 73 w 97"/>
                  <a:gd name="T39" fmla="*/ 5 h 73"/>
                  <a:gd name="T40" fmla="*/ 69 w 97"/>
                  <a:gd name="T41" fmla="*/ 4 h 73"/>
                  <a:gd name="T42" fmla="*/ 64 w 97"/>
                  <a:gd name="T43" fmla="*/ 2 h 73"/>
                  <a:gd name="T44" fmla="*/ 60 w 97"/>
                  <a:gd name="T45" fmla="*/ 1 h 73"/>
                  <a:gd name="T46" fmla="*/ 55 w 97"/>
                  <a:gd name="T47" fmla="*/ 1 h 73"/>
                  <a:gd name="T48" fmla="*/ 51 w 97"/>
                  <a:gd name="T49" fmla="*/ 0 h 73"/>
                  <a:gd name="T50" fmla="*/ 46 w 97"/>
                  <a:gd name="T51" fmla="*/ 1 h 73"/>
                  <a:gd name="T52" fmla="*/ 41 w 97"/>
                  <a:gd name="T53" fmla="*/ 1 h 73"/>
                  <a:gd name="T54" fmla="*/ 36 w 97"/>
                  <a:gd name="T55" fmla="*/ 2 h 73"/>
                  <a:gd name="T56" fmla="*/ 32 w 97"/>
                  <a:gd name="T57" fmla="*/ 3 h 73"/>
                  <a:gd name="T58" fmla="*/ 27 w 97"/>
                  <a:gd name="T59" fmla="*/ 4 h 73"/>
                  <a:gd name="T60" fmla="*/ 23 w 97"/>
                  <a:gd name="T61" fmla="*/ 6 h 73"/>
                  <a:gd name="T62" fmla="*/ 19 w 97"/>
                  <a:gd name="T63" fmla="*/ 8 h 73"/>
                  <a:gd name="T64" fmla="*/ 15 w 97"/>
                  <a:gd name="T65" fmla="*/ 10 h 73"/>
                  <a:gd name="T66" fmla="*/ 12 w 97"/>
                  <a:gd name="T67" fmla="*/ 12 h 73"/>
                  <a:gd name="T68" fmla="*/ 9 w 97"/>
                  <a:gd name="T69" fmla="*/ 15 h 73"/>
                  <a:gd name="T70" fmla="*/ 6 w 97"/>
                  <a:gd name="T71" fmla="*/ 18 h 73"/>
                  <a:gd name="T72" fmla="*/ 4 w 97"/>
                  <a:gd name="T73" fmla="*/ 21 h 73"/>
                  <a:gd name="T74" fmla="*/ 1 w 97"/>
                  <a:gd name="T75" fmla="*/ 28 h 73"/>
                  <a:gd name="T76" fmla="*/ 0 w 97"/>
                  <a:gd name="T77" fmla="*/ 35 h 73"/>
                  <a:gd name="T78" fmla="*/ 0 w 97"/>
                  <a:gd name="T79" fmla="*/ 42 h 73"/>
                  <a:gd name="T80" fmla="*/ 3 w 97"/>
                  <a:gd name="T81" fmla="*/ 49 h 73"/>
                  <a:gd name="T82" fmla="*/ 7 w 97"/>
                  <a:gd name="T83" fmla="*/ 56 h 73"/>
                  <a:gd name="T84" fmla="*/ 13 w 97"/>
                  <a:gd name="T85" fmla="*/ 61 h 73"/>
                  <a:gd name="T86" fmla="*/ 20 w 97"/>
                  <a:gd name="T87" fmla="*/ 66 h 73"/>
                  <a:gd name="T88" fmla="*/ 28 w 97"/>
                  <a:gd name="T89" fmla="*/ 70 h 73"/>
                  <a:gd name="T90" fmla="*/ 37 w 97"/>
                  <a:gd name="T91" fmla="*/ 72 h 73"/>
                  <a:gd name="T92" fmla="*/ 46 w 97"/>
                  <a:gd name="T93" fmla="*/ 73 h 73"/>
                  <a:gd name="T94" fmla="*/ 56 w 97"/>
                  <a:gd name="T95" fmla="*/ 73 h 73"/>
                  <a:gd name="T96" fmla="*/ 65 w 97"/>
                  <a:gd name="T97" fmla="*/ 71 h 7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7"/>
                  <a:gd name="T148" fmla="*/ 0 h 73"/>
                  <a:gd name="T149" fmla="*/ 97 w 97"/>
                  <a:gd name="T150" fmla="*/ 73 h 7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7" h="73">
                    <a:moveTo>
                      <a:pt x="65" y="71"/>
                    </a:moveTo>
                    <a:lnTo>
                      <a:pt x="70" y="69"/>
                    </a:lnTo>
                    <a:lnTo>
                      <a:pt x="74" y="68"/>
                    </a:lnTo>
                    <a:lnTo>
                      <a:pt x="78" y="66"/>
                    </a:lnTo>
                    <a:lnTo>
                      <a:pt x="81" y="64"/>
                    </a:lnTo>
                    <a:lnTo>
                      <a:pt x="85" y="61"/>
                    </a:lnTo>
                    <a:lnTo>
                      <a:pt x="88" y="58"/>
                    </a:lnTo>
                    <a:lnTo>
                      <a:pt x="91" y="55"/>
                    </a:lnTo>
                    <a:lnTo>
                      <a:pt x="93" y="52"/>
                    </a:lnTo>
                    <a:lnTo>
                      <a:pt x="96" y="45"/>
                    </a:lnTo>
                    <a:lnTo>
                      <a:pt x="97" y="38"/>
                    </a:lnTo>
                    <a:lnTo>
                      <a:pt x="97" y="31"/>
                    </a:lnTo>
                    <a:lnTo>
                      <a:pt x="94" y="24"/>
                    </a:lnTo>
                    <a:lnTo>
                      <a:pt x="92" y="21"/>
                    </a:lnTo>
                    <a:lnTo>
                      <a:pt x="90" y="18"/>
                    </a:lnTo>
                    <a:lnTo>
                      <a:pt x="87" y="15"/>
                    </a:lnTo>
                    <a:lnTo>
                      <a:pt x="84" y="12"/>
                    </a:lnTo>
                    <a:lnTo>
                      <a:pt x="81" y="10"/>
                    </a:lnTo>
                    <a:lnTo>
                      <a:pt x="77" y="7"/>
                    </a:lnTo>
                    <a:lnTo>
                      <a:pt x="73" y="5"/>
                    </a:lnTo>
                    <a:lnTo>
                      <a:pt x="69" y="4"/>
                    </a:lnTo>
                    <a:lnTo>
                      <a:pt x="64" y="2"/>
                    </a:lnTo>
                    <a:lnTo>
                      <a:pt x="60" y="1"/>
                    </a:lnTo>
                    <a:lnTo>
                      <a:pt x="55" y="1"/>
                    </a:lnTo>
                    <a:lnTo>
                      <a:pt x="51" y="0"/>
                    </a:lnTo>
                    <a:lnTo>
                      <a:pt x="46" y="1"/>
                    </a:lnTo>
                    <a:lnTo>
                      <a:pt x="41" y="1"/>
                    </a:lnTo>
                    <a:lnTo>
                      <a:pt x="36" y="2"/>
                    </a:lnTo>
                    <a:lnTo>
                      <a:pt x="32" y="3"/>
                    </a:lnTo>
                    <a:lnTo>
                      <a:pt x="27" y="4"/>
                    </a:lnTo>
                    <a:lnTo>
                      <a:pt x="23" y="6"/>
                    </a:lnTo>
                    <a:lnTo>
                      <a:pt x="19" y="8"/>
                    </a:lnTo>
                    <a:lnTo>
                      <a:pt x="15" y="10"/>
                    </a:lnTo>
                    <a:lnTo>
                      <a:pt x="12" y="12"/>
                    </a:lnTo>
                    <a:lnTo>
                      <a:pt x="9" y="15"/>
                    </a:lnTo>
                    <a:lnTo>
                      <a:pt x="6" y="18"/>
                    </a:lnTo>
                    <a:lnTo>
                      <a:pt x="4" y="21"/>
                    </a:lnTo>
                    <a:lnTo>
                      <a:pt x="1" y="28"/>
                    </a:lnTo>
                    <a:lnTo>
                      <a:pt x="0" y="35"/>
                    </a:lnTo>
                    <a:lnTo>
                      <a:pt x="0" y="42"/>
                    </a:lnTo>
                    <a:lnTo>
                      <a:pt x="3" y="49"/>
                    </a:lnTo>
                    <a:lnTo>
                      <a:pt x="7" y="56"/>
                    </a:lnTo>
                    <a:lnTo>
                      <a:pt x="13" y="61"/>
                    </a:lnTo>
                    <a:lnTo>
                      <a:pt x="20" y="66"/>
                    </a:lnTo>
                    <a:lnTo>
                      <a:pt x="28" y="70"/>
                    </a:lnTo>
                    <a:lnTo>
                      <a:pt x="37" y="72"/>
                    </a:lnTo>
                    <a:lnTo>
                      <a:pt x="46" y="73"/>
                    </a:lnTo>
                    <a:lnTo>
                      <a:pt x="56" y="73"/>
                    </a:lnTo>
                    <a:lnTo>
                      <a:pt x="65" y="71"/>
                    </a:lnTo>
                    <a:close/>
                  </a:path>
                </a:pathLst>
              </a:custGeom>
              <a:solidFill>
                <a:srgbClr val="000000"/>
              </a:solidFill>
              <a:ln w="9525">
                <a:noFill/>
                <a:round/>
                <a:headEnd/>
                <a:tailEnd/>
              </a:ln>
            </p:spPr>
            <p:txBody>
              <a:bodyPr/>
              <a:lstStyle/>
              <a:p>
                <a:endParaRPr lang="en-US"/>
              </a:p>
            </p:txBody>
          </p:sp>
          <p:sp>
            <p:nvSpPr>
              <p:cNvPr id="40073" name="Freeform 383"/>
              <p:cNvSpPr>
                <a:spLocks/>
              </p:cNvSpPr>
              <p:nvPr/>
            </p:nvSpPr>
            <p:spPr bwMode="auto">
              <a:xfrm>
                <a:off x="3216" y="3792"/>
                <a:ext cx="74" cy="55"/>
              </a:xfrm>
              <a:custGeom>
                <a:avLst/>
                <a:gdLst>
                  <a:gd name="T0" fmla="*/ 2 w 74"/>
                  <a:gd name="T1" fmla="*/ 37 h 55"/>
                  <a:gd name="T2" fmla="*/ 0 w 74"/>
                  <a:gd name="T3" fmla="*/ 32 h 55"/>
                  <a:gd name="T4" fmla="*/ 0 w 74"/>
                  <a:gd name="T5" fmla="*/ 26 h 55"/>
                  <a:gd name="T6" fmla="*/ 0 w 74"/>
                  <a:gd name="T7" fmla="*/ 21 h 55"/>
                  <a:gd name="T8" fmla="*/ 3 w 74"/>
                  <a:gd name="T9" fmla="*/ 16 h 55"/>
                  <a:gd name="T10" fmla="*/ 5 w 74"/>
                  <a:gd name="T11" fmla="*/ 14 h 55"/>
                  <a:gd name="T12" fmla="*/ 7 w 74"/>
                  <a:gd name="T13" fmla="*/ 11 h 55"/>
                  <a:gd name="T14" fmla="*/ 9 w 74"/>
                  <a:gd name="T15" fmla="*/ 9 h 55"/>
                  <a:gd name="T16" fmla="*/ 11 w 74"/>
                  <a:gd name="T17" fmla="*/ 8 h 55"/>
                  <a:gd name="T18" fmla="*/ 14 w 74"/>
                  <a:gd name="T19" fmla="*/ 6 h 55"/>
                  <a:gd name="T20" fmla="*/ 17 w 74"/>
                  <a:gd name="T21" fmla="*/ 4 h 55"/>
                  <a:gd name="T22" fmla="*/ 21 w 74"/>
                  <a:gd name="T23" fmla="*/ 3 h 55"/>
                  <a:gd name="T24" fmla="*/ 24 w 74"/>
                  <a:gd name="T25" fmla="*/ 2 h 55"/>
                  <a:gd name="T26" fmla="*/ 27 w 74"/>
                  <a:gd name="T27" fmla="*/ 1 h 55"/>
                  <a:gd name="T28" fmla="*/ 31 w 74"/>
                  <a:gd name="T29" fmla="*/ 1 h 55"/>
                  <a:gd name="T30" fmla="*/ 34 w 74"/>
                  <a:gd name="T31" fmla="*/ 0 h 55"/>
                  <a:gd name="T32" fmla="*/ 38 w 74"/>
                  <a:gd name="T33" fmla="*/ 0 h 55"/>
                  <a:gd name="T34" fmla="*/ 41 w 74"/>
                  <a:gd name="T35" fmla="*/ 0 h 55"/>
                  <a:gd name="T36" fmla="*/ 45 w 74"/>
                  <a:gd name="T37" fmla="*/ 1 h 55"/>
                  <a:gd name="T38" fmla="*/ 49 w 74"/>
                  <a:gd name="T39" fmla="*/ 2 h 55"/>
                  <a:gd name="T40" fmla="*/ 52 w 74"/>
                  <a:gd name="T41" fmla="*/ 3 h 55"/>
                  <a:gd name="T42" fmla="*/ 55 w 74"/>
                  <a:gd name="T43" fmla="*/ 4 h 55"/>
                  <a:gd name="T44" fmla="*/ 58 w 74"/>
                  <a:gd name="T45" fmla="*/ 5 h 55"/>
                  <a:gd name="T46" fmla="*/ 61 w 74"/>
                  <a:gd name="T47" fmla="*/ 7 h 55"/>
                  <a:gd name="T48" fmla="*/ 64 w 74"/>
                  <a:gd name="T49" fmla="*/ 9 h 55"/>
                  <a:gd name="T50" fmla="*/ 66 w 74"/>
                  <a:gd name="T51" fmla="*/ 11 h 55"/>
                  <a:gd name="T52" fmla="*/ 68 w 74"/>
                  <a:gd name="T53" fmla="*/ 13 h 55"/>
                  <a:gd name="T54" fmla="*/ 70 w 74"/>
                  <a:gd name="T55" fmla="*/ 15 h 55"/>
                  <a:gd name="T56" fmla="*/ 71 w 74"/>
                  <a:gd name="T57" fmla="*/ 18 h 55"/>
                  <a:gd name="T58" fmla="*/ 73 w 74"/>
                  <a:gd name="T59" fmla="*/ 23 h 55"/>
                  <a:gd name="T60" fmla="*/ 74 w 74"/>
                  <a:gd name="T61" fmla="*/ 29 h 55"/>
                  <a:gd name="T62" fmla="*/ 73 w 74"/>
                  <a:gd name="T63" fmla="*/ 34 h 55"/>
                  <a:gd name="T64" fmla="*/ 70 w 74"/>
                  <a:gd name="T65" fmla="*/ 39 h 55"/>
                  <a:gd name="T66" fmla="*/ 69 w 74"/>
                  <a:gd name="T67" fmla="*/ 42 h 55"/>
                  <a:gd name="T68" fmla="*/ 67 w 74"/>
                  <a:gd name="T69" fmla="*/ 44 h 55"/>
                  <a:gd name="T70" fmla="*/ 64 w 74"/>
                  <a:gd name="T71" fmla="*/ 46 h 55"/>
                  <a:gd name="T72" fmla="*/ 62 w 74"/>
                  <a:gd name="T73" fmla="*/ 48 h 55"/>
                  <a:gd name="T74" fmla="*/ 59 w 74"/>
                  <a:gd name="T75" fmla="*/ 50 h 55"/>
                  <a:gd name="T76" fmla="*/ 56 w 74"/>
                  <a:gd name="T77" fmla="*/ 51 h 55"/>
                  <a:gd name="T78" fmla="*/ 53 w 74"/>
                  <a:gd name="T79" fmla="*/ 53 h 55"/>
                  <a:gd name="T80" fmla="*/ 49 w 74"/>
                  <a:gd name="T81" fmla="*/ 54 h 55"/>
                  <a:gd name="T82" fmla="*/ 42 w 74"/>
                  <a:gd name="T83" fmla="*/ 55 h 55"/>
                  <a:gd name="T84" fmla="*/ 35 w 74"/>
                  <a:gd name="T85" fmla="*/ 55 h 55"/>
                  <a:gd name="T86" fmla="*/ 28 w 74"/>
                  <a:gd name="T87" fmla="*/ 55 h 55"/>
                  <a:gd name="T88" fmla="*/ 21 w 74"/>
                  <a:gd name="T89" fmla="*/ 53 h 55"/>
                  <a:gd name="T90" fmla="*/ 15 w 74"/>
                  <a:gd name="T91" fmla="*/ 50 h 55"/>
                  <a:gd name="T92" fmla="*/ 10 w 74"/>
                  <a:gd name="T93" fmla="*/ 47 h 55"/>
                  <a:gd name="T94" fmla="*/ 5 w 74"/>
                  <a:gd name="T95" fmla="*/ 42 h 55"/>
                  <a:gd name="T96" fmla="*/ 2 w 74"/>
                  <a:gd name="T97" fmla="*/ 37 h 5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4"/>
                  <a:gd name="T148" fmla="*/ 0 h 55"/>
                  <a:gd name="T149" fmla="*/ 74 w 74"/>
                  <a:gd name="T150" fmla="*/ 55 h 5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4" h="55">
                    <a:moveTo>
                      <a:pt x="2" y="37"/>
                    </a:moveTo>
                    <a:lnTo>
                      <a:pt x="0" y="32"/>
                    </a:lnTo>
                    <a:lnTo>
                      <a:pt x="0" y="26"/>
                    </a:lnTo>
                    <a:lnTo>
                      <a:pt x="0" y="21"/>
                    </a:lnTo>
                    <a:lnTo>
                      <a:pt x="3" y="16"/>
                    </a:lnTo>
                    <a:lnTo>
                      <a:pt x="5" y="14"/>
                    </a:lnTo>
                    <a:lnTo>
                      <a:pt x="7" y="11"/>
                    </a:lnTo>
                    <a:lnTo>
                      <a:pt x="9" y="9"/>
                    </a:lnTo>
                    <a:lnTo>
                      <a:pt x="11" y="8"/>
                    </a:lnTo>
                    <a:lnTo>
                      <a:pt x="14" y="6"/>
                    </a:lnTo>
                    <a:lnTo>
                      <a:pt x="17" y="4"/>
                    </a:lnTo>
                    <a:lnTo>
                      <a:pt x="21" y="3"/>
                    </a:lnTo>
                    <a:lnTo>
                      <a:pt x="24" y="2"/>
                    </a:lnTo>
                    <a:lnTo>
                      <a:pt x="27" y="1"/>
                    </a:lnTo>
                    <a:lnTo>
                      <a:pt x="31" y="1"/>
                    </a:lnTo>
                    <a:lnTo>
                      <a:pt x="34" y="0"/>
                    </a:lnTo>
                    <a:lnTo>
                      <a:pt x="38" y="0"/>
                    </a:lnTo>
                    <a:lnTo>
                      <a:pt x="41" y="0"/>
                    </a:lnTo>
                    <a:lnTo>
                      <a:pt x="45" y="1"/>
                    </a:lnTo>
                    <a:lnTo>
                      <a:pt x="49" y="2"/>
                    </a:lnTo>
                    <a:lnTo>
                      <a:pt x="52" y="3"/>
                    </a:lnTo>
                    <a:lnTo>
                      <a:pt x="55" y="4"/>
                    </a:lnTo>
                    <a:lnTo>
                      <a:pt x="58" y="5"/>
                    </a:lnTo>
                    <a:lnTo>
                      <a:pt x="61" y="7"/>
                    </a:lnTo>
                    <a:lnTo>
                      <a:pt x="64" y="9"/>
                    </a:lnTo>
                    <a:lnTo>
                      <a:pt x="66" y="11"/>
                    </a:lnTo>
                    <a:lnTo>
                      <a:pt x="68" y="13"/>
                    </a:lnTo>
                    <a:lnTo>
                      <a:pt x="70" y="15"/>
                    </a:lnTo>
                    <a:lnTo>
                      <a:pt x="71" y="18"/>
                    </a:lnTo>
                    <a:lnTo>
                      <a:pt x="73" y="23"/>
                    </a:lnTo>
                    <a:lnTo>
                      <a:pt x="74" y="29"/>
                    </a:lnTo>
                    <a:lnTo>
                      <a:pt x="73" y="34"/>
                    </a:lnTo>
                    <a:lnTo>
                      <a:pt x="70" y="39"/>
                    </a:lnTo>
                    <a:lnTo>
                      <a:pt x="69" y="42"/>
                    </a:lnTo>
                    <a:lnTo>
                      <a:pt x="67" y="44"/>
                    </a:lnTo>
                    <a:lnTo>
                      <a:pt x="64" y="46"/>
                    </a:lnTo>
                    <a:lnTo>
                      <a:pt x="62" y="48"/>
                    </a:lnTo>
                    <a:lnTo>
                      <a:pt x="59" y="50"/>
                    </a:lnTo>
                    <a:lnTo>
                      <a:pt x="56" y="51"/>
                    </a:lnTo>
                    <a:lnTo>
                      <a:pt x="53" y="53"/>
                    </a:lnTo>
                    <a:lnTo>
                      <a:pt x="49" y="54"/>
                    </a:lnTo>
                    <a:lnTo>
                      <a:pt x="42" y="55"/>
                    </a:lnTo>
                    <a:lnTo>
                      <a:pt x="35" y="55"/>
                    </a:lnTo>
                    <a:lnTo>
                      <a:pt x="28" y="55"/>
                    </a:lnTo>
                    <a:lnTo>
                      <a:pt x="21" y="53"/>
                    </a:lnTo>
                    <a:lnTo>
                      <a:pt x="15" y="50"/>
                    </a:lnTo>
                    <a:lnTo>
                      <a:pt x="10" y="47"/>
                    </a:lnTo>
                    <a:lnTo>
                      <a:pt x="5" y="42"/>
                    </a:lnTo>
                    <a:lnTo>
                      <a:pt x="2" y="37"/>
                    </a:lnTo>
                    <a:close/>
                  </a:path>
                </a:pathLst>
              </a:custGeom>
              <a:solidFill>
                <a:srgbClr val="E89B00"/>
              </a:solidFill>
              <a:ln w="9525">
                <a:noFill/>
                <a:round/>
                <a:headEnd/>
                <a:tailEnd/>
              </a:ln>
            </p:spPr>
            <p:txBody>
              <a:bodyPr/>
              <a:lstStyle/>
              <a:p>
                <a:endParaRPr lang="en-US"/>
              </a:p>
            </p:txBody>
          </p:sp>
          <p:sp>
            <p:nvSpPr>
              <p:cNvPr id="40074" name="Freeform 384"/>
              <p:cNvSpPr>
                <a:spLocks/>
              </p:cNvSpPr>
              <p:nvPr/>
            </p:nvSpPr>
            <p:spPr bwMode="auto">
              <a:xfrm>
                <a:off x="3351" y="3676"/>
                <a:ext cx="69" cy="51"/>
              </a:xfrm>
              <a:custGeom>
                <a:avLst/>
                <a:gdLst>
                  <a:gd name="T0" fmla="*/ 47 w 69"/>
                  <a:gd name="T1" fmla="*/ 49 h 51"/>
                  <a:gd name="T2" fmla="*/ 53 w 69"/>
                  <a:gd name="T3" fmla="*/ 47 h 51"/>
                  <a:gd name="T4" fmla="*/ 58 w 69"/>
                  <a:gd name="T5" fmla="*/ 44 h 51"/>
                  <a:gd name="T6" fmla="*/ 63 w 69"/>
                  <a:gd name="T7" fmla="*/ 40 h 51"/>
                  <a:gd name="T8" fmla="*/ 66 w 69"/>
                  <a:gd name="T9" fmla="*/ 36 h 51"/>
                  <a:gd name="T10" fmla="*/ 68 w 69"/>
                  <a:gd name="T11" fmla="*/ 31 h 51"/>
                  <a:gd name="T12" fmla="*/ 69 w 69"/>
                  <a:gd name="T13" fmla="*/ 26 h 51"/>
                  <a:gd name="T14" fmla="*/ 69 w 69"/>
                  <a:gd name="T15" fmla="*/ 21 h 51"/>
                  <a:gd name="T16" fmla="*/ 67 w 69"/>
                  <a:gd name="T17" fmla="*/ 16 h 51"/>
                  <a:gd name="T18" fmla="*/ 64 w 69"/>
                  <a:gd name="T19" fmla="*/ 11 h 51"/>
                  <a:gd name="T20" fmla="*/ 60 w 69"/>
                  <a:gd name="T21" fmla="*/ 8 h 51"/>
                  <a:gd name="T22" fmla="*/ 55 w 69"/>
                  <a:gd name="T23" fmla="*/ 4 h 51"/>
                  <a:gd name="T24" fmla="*/ 49 w 69"/>
                  <a:gd name="T25" fmla="*/ 2 h 51"/>
                  <a:gd name="T26" fmla="*/ 43 w 69"/>
                  <a:gd name="T27" fmla="*/ 0 h 51"/>
                  <a:gd name="T28" fmla="*/ 36 w 69"/>
                  <a:gd name="T29" fmla="*/ 0 h 51"/>
                  <a:gd name="T30" fmla="*/ 29 w 69"/>
                  <a:gd name="T31" fmla="*/ 0 h 51"/>
                  <a:gd name="T32" fmla="*/ 23 w 69"/>
                  <a:gd name="T33" fmla="*/ 1 h 51"/>
                  <a:gd name="T34" fmla="*/ 17 w 69"/>
                  <a:gd name="T35" fmla="*/ 3 h 51"/>
                  <a:gd name="T36" fmla="*/ 11 w 69"/>
                  <a:gd name="T37" fmla="*/ 6 h 51"/>
                  <a:gd name="T38" fmla="*/ 7 w 69"/>
                  <a:gd name="T39" fmla="*/ 10 h 51"/>
                  <a:gd name="T40" fmla="*/ 4 w 69"/>
                  <a:gd name="T41" fmla="*/ 14 h 51"/>
                  <a:gd name="T42" fmla="*/ 1 w 69"/>
                  <a:gd name="T43" fmla="*/ 19 h 51"/>
                  <a:gd name="T44" fmla="*/ 0 w 69"/>
                  <a:gd name="T45" fmla="*/ 24 h 51"/>
                  <a:gd name="T46" fmla="*/ 1 w 69"/>
                  <a:gd name="T47" fmla="*/ 29 h 51"/>
                  <a:gd name="T48" fmla="*/ 2 w 69"/>
                  <a:gd name="T49" fmla="*/ 34 h 51"/>
                  <a:gd name="T50" fmla="*/ 5 w 69"/>
                  <a:gd name="T51" fmla="*/ 39 h 51"/>
                  <a:gd name="T52" fmla="*/ 9 w 69"/>
                  <a:gd name="T53" fmla="*/ 43 h 51"/>
                  <a:gd name="T54" fmla="*/ 14 w 69"/>
                  <a:gd name="T55" fmla="*/ 46 h 51"/>
                  <a:gd name="T56" fmla="*/ 20 w 69"/>
                  <a:gd name="T57" fmla="*/ 48 h 51"/>
                  <a:gd name="T58" fmla="*/ 27 w 69"/>
                  <a:gd name="T59" fmla="*/ 50 h 51"/>
                  <a:gd name="T60" fmla="*/ 33 w 69"/>
                  <a:gd name="T61" fmla="*/ 51 h 51"/>
                  <a:gd name="T62" fmla="*/ 40 w 69"/>
                  <a:gd name="T63" fmla="*/ 51 h 51"/>
                  <a:gd name="T64" fmla="*/ 47 w 69"/>
                  <a:gd name="T65" fmla="*/ 49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51"/>
                  <a:gd name="T101" fmla="*/ 69 w 69"/>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51">
                    <a:moveTo>
                      <a:pt x="47" y="49"/>
                    </a:moveTo>
                    <a:lnTo>
                      <a:pt x="53" y="47"/>
                    </a:lnTo>
                    <a:lnTo>
                      <a:pt x="58" y="44"/>
                    </a:lnTo>
                    <a:lnTo>
                      <a:pt x="63" y="40"/>
                    </a:lnTo>
                    <a:lnTo>
                      <a:pt x="66" y="36"/>
                    </a:lnTo>
                    <a:lnTo>
                      <a:pt x="68" y="31"/>
                    </a:lnTo>
                    <a:lnTo>
                      <a:pt x="69" y="26"/>
                    </a:lnTo>
                    <a:lnTo>
                      <a:pt x="69" y="21"/>
                    </a:lnTo>
                    <a:lnTo>
                      <a:pt x="67" y="16"/>
                    </a:lnTo>
                    <a:lnTo>
                      <a:pt x="64" y="11"/>
                    </a:lnTo>
                    <a:lnTo>
                      <a:pt x="60" y="8"/>
                    </a:lnTo>
                    <a:lnTo>
                      <a:pt x="55" y="4"/>
                    </a:lnTo>
                    <a:lnTo>
                      <a:pt x="49" y="2"/>
                    </a:lnTo>
                    <a:lnTo>
                      <a:pt x="43" y="0"/>
                    </a:lnTo>
                    <a:lnTo>
                      <a:pt x="36" y="0"/>
                    </a:lnTo>
                    <a:lnTo>
                      <a:pt x="29" y="0"/>
                    </a:lnTo>
                    <a:lnTo>
                      <a:pt x="23" y="1"/>
                    </a:lnTo>
                    <a:lnTo>
                      <a:pt x="17" y="3"/>
                    </a:lnTo>
                    <a:lnTo>
                      <a:pt x="11" y="6"/>
                    </a:lnTo>
                    <a:lnTo>
                      <a:pt x="7" y="10"/>
                    </a:lnTo>
                    <a:lnTo>
                      <a:pt x="4" y="14"/>
                    </a:lnTo>
                    <a:lnTo>
                      <a:pt x="1" y="19"/>
                    </a:lnTo>
                    <a:lnTo>
                      <a:pt x="0" y="24"/>
                    </a:lnTo>
                    <a:lnTo>
                      <a:pt x="1" y="29"/>
                    </a:lnTo>
                    <a:lnTo>
                      <a:pt x="2" y="34"/>
                    </a:lnTo>
                    <a:lnTo>
                      <a:pt x="5" y="39"/>
                    </a:lnTo>
                    <a:lnTo>
                      <a:pt x="9" y="43"/>
                    </a:lnTo>
                    <a:lnTo>
                      <a:pt x="14" y="46"/>
                    </a:lnTo>
                    <a:lnTo>
                      <a:pt x="20" y="48"/>
                    </a:lnTo>
                    <a:lnTo>
                      <a:pt x="27" y="50"/>
                    </a:lnTo>
                    <a:lnTo>
                      <a:pt x="33" y="51"/>
                    </a:lnTo>
                    <a:lnTo>
                      <a:pt x="40" y="51"/>
                    </a:lnTo>
                    <a:lnTo>
                      <a:pt x="47" y="49"/>
                    </a:lnTo>
                    <a:close/>
                  </a:path>
                </a:pathLst>
              </a:custGeom>
              <a:solidFill>
                <a:srgbClr val="000000"/>
              </a:solidFill>
              <a:ln w="9525">
                <a:noFill/>
                <a:round/>
                <a:headEnd/>
                <a:tailEnd/>
              </a:ln>
            </p:spPr>
            <p:txBody>
              <a:bodyPr/>
              <a:lstStyle/>
              <a:p>
                <a:endParaRPr lang="en-US"/>
              </a:p>
            </p:txBody>
          </p:sp>
          <p:sp>
            <p:nvSpPr>
              <p:cNvPr id="40075" name="Freeform 385"/>
              <p:cNvSpPr>
                <a:spLocks/>
              </p:cNvSpPr>
              <p:nvPr/>
            </p:nvSpPr>
            <p:spPr bwMode="auto">
              <a:xfrm>
                <a:off x="3351" y="3676"/>
                <a:ext cx="69" cy="51"/>
              </a:xfrm>
              <a:custGeom>
                <a:avLst/>
                <a:gdLst>
                  <a:gd name="T0" fmla="*/ 47 w 69"/>
                  <a:gd name="T1" fmla="*/ 49 h 51"/>
                  <a:gd name="T2" fmla="*/ 53 w 69"/>
                  <a:gd name="T3" fmla="*/ 47 h 51"/>
                  <a:gd name="T4" fmla="*/ 58 w 69"/>
                  <a:gd name="T5" fmla="*/ 44 h 51"/>
                  <a:gd name="T6" fmla="*/ 63 w 69"/>
                  <a:gd name="T7" fmla="*/ 40 h 51"/>
                  <a:gd name="T8" fmla="*/ 66 w 69"/>
                  <a:gd name="T9" fmla="*/ 36 h 51"/>
                  <a:gd name="T10" fmla="*/ 68 w 69"/>
                  <a:gd name="T11" fmla="*/ 31 h 51"/>
                  <a:gd name="T12" fmla="*/ 69 w 69"/>
                  <a:gd name="T13" fmla="*/ 26 h 51"/>
                  <a:gd name="T14" fmla="*/ 69 w 69"/>
                  <a:gd name="T15" fmla="*/ 21 h 51"/>
                  <a:gd name="T16" fmla="*/ 67 w 69"/>
                  <a:gd name="T17" fmla="*/ 16 h 51"/>
                  <a:gd name="T18" fmla="*/ 64 w 69"/>
                  <a:gd name="T19" fmla="*/ 11 h 51"/>
                  <a:gd name="T20" fmla="*/ 60 w 69"/>
                  <a:gd name="T21" fmla="*/ 8 h 51"/>
                  <a:gd name="T22" fmla="*/ 55 w 69"/>
                  <a:gd name="T23" fmla="*/ 4 h 51"/>
                  <a:gd name="T24" fmla="*/ 49 w 69"/>
                  <a:gd name="T25" fmla="*/ 2 h 51"/>
                  <a:gd name="T26" fmla="*/ 43 w 69"/>
                  <a:gd name="T27" fmla="*/ 0 h 51"/>
                  <a:gd name="T28" fmla="*/ 36 w 69"/>
                  <a:gd name="T29" fmla="*/ 0 h 51"/>
                  <a:gd name="T30" fmla="*/ 29 w 69"/>
                  <a:gd name="T31" fmla="*/ 0 h 51"/>
                  <a:gd name="T32" fmla="*/ 23 w 69"/>
                  <a:gd name="T33" fmla="*/ 1 h 51"/>
                  <a:gd name="T34" fmla="*/ 17 w 69"/>
                  <a:gd name="T35" fmla="*/ 3 h 51"/>
                  <a:gd name="T36" fmla="*/ 11 w 69"/>
                  <a:gd name="T37" fmla="*/ 6 h 51"/>
                  <a:gd name="T38" fmla="*/ 7 w 69"/>
                  <a:gd name="T39" fmla="*/ 10 h 51"/>
                  <a:gd name="T40" fmla="*/ 4 w 69"/>
                  <a:gd name="T41" fmla="*/ 14 h 51"/>
                  <a:gd name="T42" fmla="*/ 1 w 69"/>
                  <a:gd name="T43" fmla="*/ 19 h 51"/>
                  <a:gd name="T44" fmla="*/ 0 w 69"/>
                  <a:gd name="T45" fmla="*/ 24 h 51"/>
                  <a:gd name="T46" fmla="*/ 1 w 69"/>
                  <a:gd name="T47" fmla="*/ 29 h 51"/>
                  <a:gd name="T48" fmla="*/ 2 w 69"/>
                  <a:gd name="T49" fmla="*/ 34 h 51"/>
                  <a:gd name="T50" fmla="*/ 5 w 69"/>
                  <a:gd name="T51" fmla="*/ 39 h 51"/>
                  <a:gd name="T52" fmla="*/ 9 w 69"/>
                  <a:gd name="T53" fmla="*/ 43 h 51"/>
                  <a:gd name="T54" fmla="*/ 14 w 69"/>
                  <a:gd name="T55" fmla="*/ 46 h 51"/>
                  <a:gd name="T56" fmla="*/ 20 w 69"/>
                  <a:gd name="T57" fmla="*/ 48 h 51"/>
                  <a:gd name="T58" fmla="*/ 27 w 69"/>
                  <a:gd name="T59" fmla="*/ 50 h 51"/>
                  <a:gd name="T60" fmla="*/ 33 w 69"/>
                  <a:gd name="T61" fmla="*/ 51 h 51"/>
                  <a:gd name="T62" fmla="*/ 40 w 69"/>
                  <a:gd name="T63" fmla="*/ 51 h 51"/>
                  <a:gd name="T64" fmla="*/ 47 w 69"/>
                  <a:gd name="T65" fmla="*/ 49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51"/>
                  <a:gd name="T101" fmla="*/ 69 w 69"/>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51">
                    <a:moveTo>
                      <a:pt x="47" y="49"/>
                    </a:moveTo>
                    <a:lnTo>
                      <a:pt x="53" y="47"/>
                    </a:lnTo>
                    <a:lnTo>
                      <a:pt x="58" y="44"/>
                    </a:lnTo>
                    <a:lnTo>
                      <a:pt x="63" y="40"/>
                    </a:lnTo>
                    <a:lnTo>
                      <a:pt x="66" y="36"/>
                    </a:lnTo>
                    <a:lnTo>
                      <a:pt x="68" y="31"/>
                    </a:lnTo>
                    <a:lnTo>
                      <a:pt x="69" y="26"/>
                    </a:lnTo>
                    <a:lnTo>
                      <a:pt x="69" y="21"/>
                    </a:lnTo>
                    <a:lnTo>
                      <a:pt x="67" y="16"/>
                    </a:lnTo>
                    <a:lnTo>
                      <a:pt x="64" y="11"/>
                    </a:lnTo>
                    <a:lnTo>
                      <a:pt x="60" y="8"/>
                    </a:lnTo>
                    <a:lnTo>
                      <a:pt x="55" y="4"/>
                    </a:lnTo>
                    <a:lnTo>
                      <a:pt x="49" y="2"/>
                    </a:lnTo>
                    <a:lnTo>
                      <a:pt x="43" y="0"/>
                    </a:lnTo>
                    <a:lnTo>
                      <a:pt x="36" y="0"/>
                    </a:lnTo>
                    <a:lnTo>
                      <a:pt x="29" y="0"/>
                    </a:lnTo>
                    <a:lnTo>
                      <a:pt x="23" y="1"/>
                    </a:lnTo>
                    <a:lnTo>
                      <a:pt x="17" y="3"/>
                    </a:lnTo>
                    <a:lnTo>
                      <a:pt x="11" y="6"/>
                    </a:lnTo>
                    <a:lnTo>
                      <a:pt x="7" y="10"/>
                    </a:lnTo>
                    <a:lnTo>
                      <a:pt x="4" y="14"/>
                    </a:lnTo>
                    <a:lnTo>
                      <a:pt x="1" y="19"/>
                    </a:lnTo>
                    <a:lnTo>
                      <a:pt x="0" y="24"/>
                    </a:lnTo>
                    <a:lnTo>
                      <a:pt x="1" y="29"/>
                    </a:lnTo>
                    <a:lnTo>
                      <a:pt x="2" y="34"/>
                    </a:lnTo>
                    <a:lnTo>
                      <a:pt x="5" y="39"/>
                    </a:lnTo>
                    <a:lnTo>
                      <a:pt x="9" y="43"/>
                    </a:lnTo>
                    <a:lnTo>
                      <a:pt x="14" y="46"/>
                    </a:lnTo>
                    <a:lnTo>
                      <a:pt x="20" y="48"/>
                    </a:lnTo>
                    <a:lnTo>
                      <a:pt x="27" y="50"/>
                    </a:lnTo>
                    <a:lnTo>
                      <a:pt x="33" y="51"/>
                    </a:lnTo>
                    <a:lnTo>
                      <a:pt x="40" y="51"/>
                    </a:lnTo>
                    <a:lnTo>
                      <a:pt x="47" y="49"/>
                    </a:lnTo>
                    <a:close/>
                  </a:path>
                </a:pathLst>
              </a:custGeom>
              <a:solidFill>
                <a:srgbClr val="000000"/>
              </a:solidFill>
              <a:ln w="9525">
                <a:noFill/>
                <a:round/>
                <a:headEnd/>
                <a:tailEnd/>
              </a:ln>
            </p:spPr>
            <p:txBody>
              <a:bodyPr/>
              <a:lstStyle/>
              <a:p>
                <a:endParaRPr lang="en-US"/>
              </a:p>
            </p:txBody>
          </p:sp>
          <p:sp>
            <p:nvSpPr>
              <p:cNvPr id="40076" name="Freeform 386"/>
              <p:cNvSpPr>
                <a:spLocks/>
              </p:cNvSpPr>
              <p:nvPr/>
            </p:nvSpPr>
            <p:spPr bwMode="auto">
              <a:xfrm>
                <a:off x="3128" y="3723"/>
                <a:ext cx="18" cy="16"/>
              </a:xfrm>
              <a:custGeom>
                <a:avLst/>
                <a:gdLst>
                  <a:gd name="T0" fmla="*/ 18 w 18"/>
                  <a:gd name="T1" fmla="*/ 4 h 16"/>
                  <a:gd name="T2" fmla="*/ 8 w 18"/>
                  <a:gd name="T3" fmla="*/ 0 h 16"/>
                  <a:gd name="T4" fmla="*/ 0 w 18"/>
                  <a:gd name="T5" fmla="*/ 12 h 16"/>
                  <a:gd name="T6" fmla="*/ 9 w 18"/>
                  <a:gd name="T7" fmla="*/ 16 h 16"/>
                  <a:gd name="T8" fmla="*/ 18 w 18"/>
                  <a:gd name="T9" fmla="*/ 4 h 16"/>
                  <a:gd name="T10" fmla="*/ 0 60000 65536"/>
                  <a:gd name="T11" fmla="*/ 0 60000 65536"/>
                  <a:gd name="T12" fmla="*/ 0 60000 65536"/>
                  <a:gd name="T13" fmla="*/ 0 60000 65536"/>
                  <a:gd name="T14" fmla="*/ 0 60000 65536"/>
                  <a:gd name="T15" fmla="*/ 0 w 18"/>
                  <a:gd name="T16" fmla="*/ 0 h 16"/>
                  <a:gd name="T17" fmla="*/ 18 w 18"/>
                  <a:gd name="T18" fmla="*/ 16 h 16"/>
                </a:gdLst>
                <a:ahLst/>
                <a:cxnLst>
                  <a:cxn ang="T10">
                    <a:pos x="T0" y="T1"/>
                  </a:cxn>
                  <a:cxn ang="T11">
                    <a:pos x="T2" y="T3"/>
                  </a:cxn>
                  <a:cxn ang="T12">
                    <a:pos x="T4" y="T5"/>
                  </a:cxn>
                  <a:cxn ang="T13">
                    <a:pos x="T6" y="T7"/>
                  </a:cxn>
                  <a:cxn ang="T14">
                    <a:pos x="T8" y="T9"/>
                  </a:cxn>
                </a:cxnLst>
                <a:rect l="T15" t="T16" r="T17" b="T18"/>
                <a:pathLst>
                  <a:path w="18" h="16">
                    <a:moveTo>
                      <a:pt x="18" y="4"/>
                    </a:moveTo>
                    <a:lnTo>
                      <a:pt x="8" y="0"/>
                    </a:lnTo>
                    <a:lnTo>
                      <a:pt x="0" y="12"/>
                    </a:lnTo>
                    <a:lnTo>
                      <a:pt x="9" y="16"/>
                    </a:lnTo>
                    <a:lnTo>
                      <a:pt x="18" y="4"/>
                    </a:lnTo>
                    <a:close/>
                  </a:path>
                </a:pathLst>
              </a:custGeom>
              <a:solidFill>
                <a:srgbClr val="FFFFFF"/>
              </a:solidFill>
              <a:ln w="9525">
                <a:noFill/>
                <a:round/>
                <a:headEnd/>
                <a:tailEnd/>
              </a:ln>
            </p:spPr>
            <p:txBody>
              <a:bodyPr/>
              <a:lstStyle/>
              <a:p>
                <a:endParaRPr lang="en-US"/>
              </a:p>
            </p:txBody>
          </p:sp>
          <p:sp>
            <p:nvSpPr>
              <p:cNvPr id="40077" name="Freeform 387"/>
              <p:cNvSpPr>
                <a:spLocks/>
              </p:cNvSpPr>
              <p:nvPr/>
            </p:nvSpPr>
            <p:spPr bwMode="auto">
              <a:xfrm>
                <a:off x="3152" y="3703"/>
                <a:ext cx="20" cy="14"/>
              </a:xfrm>
              <a:custGeom>
                <a:avLst/>
                <a:gdLst>
                  <a:gd name="T0" fmla="*/ 20 w 20"/>
                  <a:gd name="T1" fmla="*/ 5 h 14"/>
                  <a:gd name="T2" fmla="*/ 14 w 20"/>
                  <a:gd name="T3" fmla="*/ 0 h 14"/>
                  <a:gd name="T4" fmla="*/ 0 w 20"/>
                  <a:gd name="T5" fmla="*/ 8 h 14"/>
                  <a:gd name="T6" fmla="*/ 7 w 20"/>
                  <a:gd name="T7" fmla="*/ 14 h 14"/>
                  <a:gd name="T8" fmla="*/ 20 w 20"/>
                  <a:gd name="T9" fmla="*/ 5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20" y="5"/>
                    </a:moveTo>
                    <a:lnTo>
                      <a:pt x="14" y="0"/>
                    </a:lnTo>
                    <a:lnTo>
                      <a:pt x="0" y="8"/>
                    </a:lnTo>
                    <a:lnTo>
                      <a:pt x="7" y="14"/>
                    </a:lnTo>
                    <a:lnTo>
                      <a:pt x="20" y="5"/>
                    </a:lnTo>
                    <a:close/>
                  </a:path>
                </a:pathLst>
              </a:custGeom>
              <a:solidFill>
                <a:srgbClr val="FFFFFF"/>
              </a:solidFill>
              <a:ln w="9525">
                <a:noFill/>
                <a:round/>
                <a:headEnd/>
                <a:tailEnd/>
              </a:ln>
            </p:spPr>
            <p:txBody>
              <a:bodyPr/>
              <a:lstStyle/>
              <a:p>
                <a:endParaRPr lang="en-US"/>
              </a:p>
            </p:txBody>
          </p:sp>
          <p:sp>
            <p:nvSpPr>
              <p:cNvPr id="40078" name="Freeform 388"/>
              <p:cNvSpPr>
                <a:spLocks/>
              </p:cNvSpPr>
              <p:nvPr/>
            </p:nvSpPr>
            <p:spPr bwMode="auto">
              <a:xfrm>
                <a:off x="3225" y="3687"/>
                <a:ext cx="19" cy="10"/>
              </a:xfrm>
              <a:custGeom>
                <a:avLst/>
                <a:gdLst>
                  <a:gd name="T0" fmla="*/ 0 w 19"/>
                  <a:gd name="T1" fmla="*/ 8 h 10"/>
                  <a:gd name="T2" fmla="*/ 1 w 19"/>
                  <a:gd name="T3" fmla="*/ 0 h 10"/>
                  <a:gd name="T4" fmla="*/ 19 w 19"/>
                  <a:gd name="T5" fmla="*/ 2 h 10"/>
                  <a:gd name="T6" fmla="*/ 18 w 19"/>
                  <a:gd name="T7" fmla="*/ 10 h 10"/>
                  <a:gd name="T8" fmla="*/ 0 w 19"/>
                  <a:gd name="T9" fmla="*/ 8 h 10"/>
                  <a:gd name="T10" fmla="*/ 0 60000 65536"/>
                  <a:gd name="T11" fmla="*/ 0 60000 65536"/>
                  <a:gd name="T12" fmla="*/ 0 60000 65536"/>
                  <a:gd name="T13" fmla="*/ 0 60000 65536"/>
                  <a:gd name="T14" fmla="*/ 0 60000 65536"/>
                  <a:gd name="T15" fmla="*/ 0 w 19"/>
                  <a:gd name="T16" fmla="*/ 0 h 10"/>
                  <a:gd name="T17" fmla="*/ 19 w 19"/>
                  <a:gd name="T18" fmla="*/ 10 h 10"/>
                </a:gdLst>
                <a:ahLst/>
                <a:cxnLst>
                  <a:cxn ang="T10">
                    <a:pos x="T0" y="T1"/>
                  </a:cxn>
                  <a:cxn ang="T11">
                    <a:pos x="T2" y="T3"/>
                  </a:cxn>
                  <a:cxn ang="T12">
                    <a:pos x="T4" y="T5"/>
                  </a:cxn>
                  <a:cxn ang="T13">
                    <a:pos x="T6" y="T7"/>
                  </a:cxn>
                  <a:cxn ang="T14">
                    <a:pos x="T8" y="T9"/>
                  </a:cxn>
                </a:cxnLst>
                <a:rect l="T15" t="T16" r="T17" b="T18"/>
                <a:pathLst>
                  <a:path w="19" h="10">
                    <a:moveTo>
                      <a:pt x="0" y="8"/>
                    </a:moveTo>
                    <a:lnTo>
                      <a:pt x="1" y="0"/>
                    </a:lnTo>
                    <a:lnTo>
                      <a:pt x="19" y="2"/>
                    </a:lnTo>
                    <a:lnTo>
                      <a:pt x="18" y="10"/>
                    </a:lnTo>
                    <a:lnTo>
                      <a:pt x="0" y="8"/>
                    </a:lnTo>
                    <a:close/>
                  </a:path>
                </a:pathLst>
              </a:custGeom>
              <a:solidFill>
                <a:srgbClr val="FFFFFF"/>
              </a:solidFill>
              <a:ln w="9525">
                <a:noFill/>
                <a:round/>
                <a:headEnd/>
                <a:tailEnd/>
              </a:ln>
            </p:spPr>
            <p:txBody>
              <a:bodyPr/>
              <a:lstStyle/>
              <a:p>
                <a:endParaRPr lang="en-US"/>
              </a:p>
            </p:txBody>
          </p:sp>
          <p:sp>
            <p:nvSpPr>
              <p:cNvPr id="40079" name="Freeform 389"/>
              <p:cNvSpPr>
                <a:spLocks/>
              </p:cNvSpPr>
              <p:nvPr/>
            </p:nvSpPr>
            <p:spPr bwMode="auto">
              <a:xfrm>
                <a:off x="3187" y="3690"/>
                <a:ext cx="19" cy="12"/>
              </a:xfrm>
              <a:custGeom>
                <a:avLst/>
                <a:gdLst>
                  <a:gd name="T0" fmla="*/ 2 w 19"/>
                  <a:gd name="T1" fmla="*/ 12 h 12"/>
                  <a:gd name="T2" fmla="*/ 0 w 19"/>
                  <a:gd name="T3" fmla="*/ 4 h 12"/>
                  <a:gd name="T4" fmla="*/ 17 w 19"/>
                  <a:gd name="T5" fmla="*/ 0 h 12"/>
                  <a:gd name="T6" fmla="*/ 19 w 19"/>
                  <a:gd name="T7" fmla="*/ 8 h 12"/>
                  <a:gd name="T8" fmla="*/ 2 w 19"/>
                  <a:gd name="T9" fmla="*/ 12 h 12"/>
                  <a:gd name="T10" fmla="*/ 0 60000 65536"/>
                  <a:gd name="T11" fmla="*/ 0 60000 65536"/>
                  <a:gd name="T12" fmla="*/ 0 60000 65536"/>
                  <a:gd name="T13" fmla="*/ 0 60000 65536"/>
                  <a:gd name="T14" fmla="*/ 0 60000 65536"/>
                  <a:gd name="T15" fmla="*/ 0 w 19"/>
                  <a:gd name="T16" fmla="*/ 0 h 12"/>
                  <a:gd name="T17" fmla="*/ 19 w 19"/>
                  <a:gd name="T18" fmla="*/ 12 h 12"/>
                </a:gdLst>
                <a:ahLst/>
                <a:cxnLst>
                  <a:cxn ang="T10">
                    <a:pos x="T0" y="T1"/>
                  </a:cxn>
                  <a:cxn ang="T11">
                    <a:pos x="T2" y="T3"/>
                  </a:cxn>
                  <a:cxn ang="T12">
                    <a:pos x="T4" y="T5"/>
                  </a:cxn>
                  <a:cxn ang="T13">
                    <a:pos x="T6" y="T7"/>
                  </a:cxn>
                  <a:cxn ang="T14">
                    <a:pos x="T8" y="T9"/>
                  </a:cxn>
                </a:cxnLst>
                <a:rect l="T15" t="T16" r="T17" b="T18"/>
                <a:pathLst>
                  <a:path w="19" h="12">
                    <a:moveTo>
                      <a:pt x="2" y="12"/>
                    </a:moveTo>
                    <a:lnTo>
                      <a:pt x="0" y="4"/>
                    </a:lnTo>
                    <a:lnTo>
                      <a:pt x="17" y="0"/>
                    </a:lnTo>
                    <a:lnTo>
                      <a:pt x="19" y="8"/>
                    </a:lnTo>
                    <a:lnTo>
                      <a:pt x="2" y="12"/>
                    </a:lnTo>
                    <a:close/>
                  </a:path>
                </a:pathLst>
              </a:custGeom>
              <a:solidFill>
                <a:srgbClr val="FFFFFF"/>
              </a:solidFill>
              <a:ln w="9525">
                <a:noFill/>
                <a:round/>
                <a:headEnd/>
                <a:tailEnd/>
              </a:ln>
            </p:spPr>
            <p:txBody>
              <a:bodyPr/>
              <a:lstStyle/>
              <a:p>
                <a:endParaRPr lang="en-US"/>
              </a:p>
            </p:txBody>
          </p:sp>
          <p:sp>
            <p:nvSpPr>
              <p:cNvPr id="40080" name="Freeform 390"/>
              <p:cNvSpPr>
                <a:spLocks/>
              </p:cNvSpPr>
              <p:nvPr/>
            </p:nvSpPr>
            <p:spPr bwMode="auto">
              <a:xfrm>
                <a:off x="3252" y="3681"/>
                <a:ext cx="20" cy="26"/>
              </a:xfrm>
              <a:custGeom>
                <a:avLst/>
                <a:gdLst>
                  <a:gd name="T0" fmla="*/ 0 w 20"/>
                  <a:gd name="T1" fmla="*/ 26 h 26"/>
                  <a:gd name="T2" fmla="*/ 7 w 20"/>
                  <a:gd name="T3" fmla="*/ 0 h 26"/>
                  <a:gd name="T4" fmla="*/ 20 w 20"/>
                  <a:gd name="T5" fmla="*/ 18 h 26"/>
                  <a:gd name="T6" fmla="*/ 0 w 20"/>
                  <a:gd name="T7" fmla="*/ 26 h 26"/>
                  <a:gd name="T8" fmla="*/ 0 60000 65536"/>
                  <a:gd name="T9" fmla="*/ 0 60000 65536"/>
                  <a:gd name="T10" fmla="*/ 0 60000 65536"/>
                  <a:gd name="T11" fmla="*/ 0 60000 65536"/>
                  <a:gd name="T12" fmla="*/ 0 w 20"/>
                  <a:gd name="T13" fmla="*/ 0 h 26"/>
                  <a:gd name="T14" fmla="*/ 20 w 20"/>
                  <a:gd name="T15" fmla="*/ 26 h 26"/>
                </a:gdLst>
                <a:ahLst/>
                <a:cxnLst>
                  <a:cxn ang="T8">
                    <a:pos x="T0" y="T1"/>
                  </a:cxn>
                  <a:cxn ang="T9">
                    <a:pos x="T2" y="T3"/>
                  </a:cxn>
                  <a:cxn ang="T10">
                    <a:pos x="T4" y="T5"/>
                  </a:cxn>
                  <a:cxn ang="T11">
                    <a:pos x="T6" y="T7"/>
                  </a:cxn>
                </a:cxnLst>
                <a:rect l="T12" t="T13" r="T14" b="T15"/>
                <a:pathLst>
                  <a:path w="20" h="26">
                    <a:moveTo>
                      <a:pt x="0" y="26"/>
                    </a:moveTo>
                    <a:lnTo>
                      <a:pt x="7" y="0"/>
                    </a:lnTo>
                    <a:lnTo>
                      <a:pt x="20" y="18"/>
                    </a:lnTo>
                    <a:lnTo>
                      <a:pt x="0" y="26"/>
                    </a:lnTo>
                    <a:close/>
                  </a:path>
                </a:pathLst>
              </a:custGeom>
              <a:solidFill>
                <a:srgbClr val="FFFFFF"/>
              </a:solidFill>
              <a:ln w="9525">
                <a:noFill/>
                <a:round/>
                <a:headEnd/>
                <a:tailEnd/>
              </a:ln>
            </p:spPr>
            <p:txBody>
              <a:bodyPr/>
              <a:lstStyle/>
              <a:p>
                <a:endParaRPr lang="en-US"/>
              </a:p>
            </p:txBody>
          </p:sp>
          <p:sp>
            <p:nvSpPr>
              <p:cNvPr id="40081" name="Freeform 391"/>
              <p:cNvSpPr>
                <a:spLocks/>
              </p:cNvSpPr>
              <p:nvPr/>
            </p:nvSpPr>
            <p:spPr bwMode="auto">
              <a:xfrm>
                <a:off x="3467" y="3789"/>
                <a:ext cx="12" cy="13"/>
              </a:xfrm>
              <a:custGeom>
                <a:avLst/>
                <a:gdLst>
                  <a:gd name="T0" fmla="*/ 1 w 12"/>
                  <a:gd name="T1" fmla="*/ 13 h 13"/>
                  <a:gd name="T2" fmla="*/ 12 w 12"/>
                  <a:gd name="T3" fmla="*/ 13 h 13"/>
                  <a:gd name="T4" fmla="*/ 10 w 12"/>
                  <a:gd name="T5" fmla="*/ 0 h 13"/>
                  <a:gd name="T6" fmla="*/ 0 w 12"/>
                  <a:gd name="T7" fmla="*/ 1 h 13"/>
                  <a:gd name="T8" fmla="*/ 1 w 12"/>
                  <a:gd name="T9" fmla="*/ 13 h 13"/>
                  <a:gd name="T10" fmla="*/ 0 60000 65536"/>
                  <a:gd name="T11" fmla="*/ 0 60000 65536"/>
                  <a:gd name="T12" fmla="*/ 0 60000 65536"/>
                  <a:gd name="T13" fmla="*/ 0 60000 65536"/>
                  <a:gd name="T14" fmla="*/ 0 60000 65536"/>
                  <a:gd name="T15" fmla="*/ 0 w 12"/>
                  <a:gd name="T16" fmla="*/ 0 h 13"/>
                  <a:gd name="T17" fmla="*/ 12 w 12"/>
                  <a:gd name="T18" fmla="*/ 13 h 13"/>
                </a:gdLst>
                <a:ahLst/>
                <a:cxnLst>
                  <a:cxn ang="T10">
                    <a:pos x="T0" y="T1"/>
                  </a:cxn>
                  <a:cxn ang="T11">
                    <a:pos x="T2" y="T3"/>
                  </a:cxn>
                  <a:cxn ang="T12">
                    <a:pos x="T4" y="T5"/>
                  </a:cxn>
                  <a:cxn ang="T13">
                    <a:pos x="T6" y="T7"/>
                  </a:cxn>
                  <a:cxn ang="T14">
                    <a:pos x="T8" y="T9"/>
                  </a:cxn>
                </a:cxnLst>
                <a:rect l="T15" t="T16" r="T17" b="T18"/>
                <a:pathLst>
                  <a:path w="12" h="13">
                    <a:moveTo>
                      <a:pt x="1" y="13"/>
                    </a:moveTo>
                    <a:lnTo>
                      <a:pt x="12" y="13"/>
                    </a:lnTo>
                    <a:lnTo>
                      <a:pt x="10" y="0"/>
                    </a:lnTo>
                    <a:lnTo>
                      <a:pt x="0" y="1"/>
                    </a:lnTo>
                    <a:lnTo>
                      <a:pt x="1" y="13"/>
                    </a:lnTo>
                    <a:close/>
                  </a:path>
                </a:pathLst>
              </a:custGeom>
              <a:solidFill>
                <a:srgbClr val="FFFFFF"/>
              </a:solidFill>
              <a:ln w="9525">
                <a:noFill/>
                <a:round/>
                <a:headEnd/>
                <a:tailEnd/>
              </a:ln>
            </p:spPr>
            <p:txBody>
              <a:bodyPr/>
              <a:lstStyle/>
              <a:p>
                <a:endParaRPr lang="en-US"/>
              </a:p>
            </p:txBody>
          </p:sp>
          <p:sp>
            <p:nvSpPr>
              <p:cNvPr id="40082" name="Freeform 392"/>
              <p:cNvSpPr>
                <a:spLocks/>
              </p:cNvSpPr>
              <p:nvPr/>
            </p:nvSpPr>
            <p:spPr bwMode="auto">
              <a:xfrm>
                <a:off x="3459" y="3816"/>
                <a:ext cx="15" cy="15"/>
              </a:xfrm>
              <a:custGeom>
                <a:avLst/>
                <a:gdLst>
                  <a:gd name="T0" fmla="*/ 0 w 15"/>
                  <a:gd name="T1" fmla="*/ 13 h 15"/>
                  <a:gd name="T2" fmla="*/ 10 w 15"/>
                  <a:gd name="T3" fmla="*/ 15 h 15"/>
                  <a:gd name="T4" fmla="*/ 15 w 15"/>
                  <a:gd name="T5" fmla="*/ 2 h 15"/>
                  <a:gd name="T6" fmla="*/ 5 w 15"/>
                  <a:gd name="T7" fmla="*/ 0 h 15"/>
                  <a:gd name="T8" fmla="*/ 0 w 15"/>
                  <a:gd name="T9" fmla="*/ 13 h 15"/>
                  <a:gd name="T10" fmla="*/ 0 60000 65536"/>
                  <a:gd name="T11" fmla="*/ 0 60000 65536"/>
                  <a:gd name="T12" fmla="*/ 0 60000 65536"/>
                  <a:gd name="T13" fmla="*/ 0 60000 65536"/>
                  <a:gd name="T14" fmla="*/ 0 60000 65536"/>
                  <a:gd name="T15" fmla="*/ 0 w 15"/>
                  <a:gd name="T16" fmla="*/ 0 h 15"/>
                  <a:gd name="T17" fmla="*/ 15 w 15"/>
                  <a:gd name="T18" fmla="*/ 15 h 15"/>
                </a:gdLst>
                <a:ahLst/>
                <a:cxnLst>
                  <a:cxn ang="T10">
                    <a:pos x="T0" y="T1"/>
                  </a:cxn>
                  <a:cxn ang="T11">
                    <a:pos x="T2" y="T3"/>
                  </a:cxn>
                  <a:cxn ang="T12">
                    <a:pos x="T4" y="T5"/>
                  </a:cxn>
                  <a:cxn ang="T13">
                    <a:pos x="T6" y="T7"/>
                  </a:cxn>
                  <a:cxn ang="T14">
                    <a:pos x="T8" y="T9"/>
                  </a:cxn>
                </a:cxnLst>
                <a:rect l="T15" t="T16" r="T17" b="T18"/>
                <a:pathLst>
                  <a:path w="15" h="15">
                    <a:moveTo>
                      <a:pt x="0" y="13"/>
                    </a:moveTo>
                    <a:lnTo>
                      <a:pt x="10" y="15"/>
                    </a:lnTo>
                    <a:lnTo>
                      <a:pt x="15" y="2"/>
                    </a:lnTo>
                    <a:lnTo>
                      <a:pt x="5" y="0"/>
                    </a:lnTo>
                    <a:lnTo>
                      <a:pt x="0" y="13"/>
                    </a:lnTo>
                    <a:close/>
                  </a:path>
                </a:pathLst>
              </a:custGeom>
              <a:solidFill>
                <a:srgbClr val="FFFFFF"/>
              </a:solidFill>
              <a:ln w="9525">
                <a:noFill/>
                <a:round/>
                <a:headEnd/>
                <a:tailEnd/>
              </a:ln>
            </p:spPr>
            <p:txBody>
              <a:bodyPr/>
              <a:lstStyle/>
              <a:p>
                <a:endParaRPr lang="en-US"/>
              </a:p>
            </p:txBody>
          </p:sp>
          <p:sp>
            <p:nvSpPr>
              <p:cNvPr id="40083" name="Freeform 393"/>
              <p:cNvSpPr>
                <a:spLocks/>
              </p:cNvSpPr>
              <p:nvPr/>
            </p:nvSpPr>
            <p:spPr bwMode="auto">
              <a:xfrm>
                <a:off x="3408" y="3861"/>
                <a:ext cx="20" cy="13"/>
              </a:xfrm>
              <a:custGeom>
                <a:avLst/>
                <a:gdLst>
                  <a:gd name="T0" fmla="*/ 16 w 20"/>
                  <a:gd name="T1" fmla="*/ 0 h 13"/>
                  <a:gd name="T2" fmla="*/ 20 w 20"/>
                  <a:gd name="T3" fmla="*/ 7 h 13"/>
                  <a:gd name="T4" fmla="*/ 4 w 20"/>
                  <a:gd name="T5" fmla="*/ 13 h 13"/>
                  <a:gd name="T6" fmla="*/ 0 w 20"/>
                  <a:gd name="T7" fmla="*/ 6 h 13"/>
                  <a:gd name="T8" fmla="*/ 16 w 20"/>
                  <a:gd name="T9" fmla="*/ 0 h 13"/>
                  <a:gd name="T10" fmla="*/ 0 60000 65536"/>
                  <a:gd name="T11" fmla="*/ 0 60000 65536"/>
                  <a:gd name="T12" fmla="*/ 0 60000 65536"/>
                  <a:gd name="T13" fmla="*/ 0 60000 65536"/>
                  <a:gd name="T14" fmla="*/ 0 60000 65536"/>
                  <a:gd name="T15" fmla="*/ 0 w 20"/>
                  <a:gd name="T16" fmla="*/ 0 h 13"/>
                  <a:gd name="T17" fmla="*/ 20 w 20"/>
                  <a:gd name="T18" fmla="*/ 13 h 13"/>
                </a:gdLst>
                <a:ahLst/>
                <a:cxnLst>
                  <a:cxn ang="T10">
                    <a:pos x="T0" y="T1"/>
                  </a:cxn>
                  <a:cxn ang="T11">
                    <a:pos x="T2" y="T3"/>
                  </a:cxn>
                  <a:cxn ang="T12">
                    <a:pos x="T4" y="T5"/>
                  </a:cxn>
                  <a:cxn ang="T13">
                    <a:pos x="T6" y="T7"/>
                  </a:cxn>
                  <a:cxn ang="T14">
                    <a:pos x="T8" y="T9"/>
                  </a:cxn>
                </a:cxnLst>
                <a:rect l="T15" t="T16" r="T17" b="T18"/>
                <a:pathLst>
                  <a:path w="20" h="13">
                    <a:moveTo>
                      <a:pt x="16" y="0"/>
                    </a:moveTo>
                    <a:lnTo>
                      <a:pt x="20" y="7"/>
                    </a:lnTo>
                    <a:lnTo>
                      <a:pt x="4" y="13"/>
                    </a:lnTo>
                    <a:lnTo>
                      <a:pt x="0" y="6"/>
                    </a:lnTo>
                    <a:lnTo>
                      <a:pt x="16" y="0"/>
                    </a:lnTo>
                    <a:close/>
                  </a:path>
                </a:pathLst>
              </a:custGeom>
              <a:solidFill>
                <a:srgbClr val="FFFFFF"/>
              </a:solidFill>
              <a:ln w="9525">
                <a:noFill/>
                <a:round/>
                <a:headEnd/>
                <a:tailEnd/>
              </a:ln>
            </p:spPr>
            <p:txBody>
              <a:bodyPr/>
              <a:lstStyle/>
              <a:p>
                <a:endParaRPr lang="en-US"/>
              </a:p>
            </p:txBody>
          </p:sp>
          <p:sp>
            <p:nvSpPr>
              <p:cNvPr id="40084" name="Freeform 394"/>
              <p:cNvSpPr>
                <a:spLocks/>
              </p:cNvSpPr>
              <p:nvPr/>
            </p:nvSpPr>
            <p:spPr bwMode="auto">
              <a:xfrm>
                <a:off x="3437" y="3841"/>
                <a:ext cx="20" cy="16"/>
              </a:xfrm>
              <a:custGeom>
                <a:avLst/>
                <a:gdLst>
                  <a:gd name="T0" fmla="*/ 12 w 20"/>
                  <a:gd name="T1" fmla="*/ 0 h 16"/>
                  <a:gd name="T2" fmla="*/ 20 w 20"/>
                  <a:gd name="T3" fmla="*/ 6 h 16"/>
                  <a:gd name="T4" fmla="*/ 8 w 20"/>
                  <a:gd name="T5" fmla="*/ 16 h 16"/>
                  <a:gd name="T6" fmla="*/ 0 w 20"/>
                  <a:gd name="T7" fmla="*/ 10 h 16"/>
                  <a:gd name="T8" fmla="*/ 12 w 20"/>
                  <a:gd name="T9" fmla="*/ 0 h 16"/>
                  <a:gd name="T10" fmla="*/ 0 60000 65536"/>
                  <a:gd name="T11" fmla="*/ 0 60000 65536"/>
                  <a:gd name="T12" fmla="*/ 0 60000 65536"/>
                  <a:gd name="T13" fmla="*/ 0 60000 65536"/>
                  <a:gd name="T14" fmla="*/ 0 60000 65536"/>
                  <a:gd name="T15" fmla="*/ 0 w 20"/>
                  <a:gd name="T16" fmla="*/ 0 h 16"/>
                  <a:gd name="T17" fmla="*/ 20 w 20"/>
                  <a:gd name="T18" fmla="*/ 16 h 16"/>
                </a:gdLst>
                <a:ahLst/>
                <a:cxnLst>
                  <a:cxn ang="T10">
                    <a:pos x="T0" y="T1"/>
                  </a:cxn>
                  <a:cxn ang="T11">
                    <a:pos x="T2" y="T3"/>
                  </a:cxn>
                  <a:cxn ang="T12">
                    <a:pos x="T4" y="T5"/>
                  </a:cxn>
                  <a:cxn ang="T13">
                    <a:pos x="T6" y="T7"/>
                  </a:cxn>
                  <a:cxn ang="T14">
                    <a:pos x="T8" y="T9"/>
                  </a:cxn>
                </a:cxnLst>
                <a:rect l="T15" t="T16" r="T17" b="T18"/>
                <a:pathLst>
                  <a:path w="20" h="16">
                    <a:moveTo>
                      <a:pt x="12" y="0"/>
                    </a:moveTo>
                    <a:lnTo>
                      <a:pt x="20" y="6"/>
                    </a:lnTo>
                    <a:lnTo>
                      <a:pt x="8" y="16"/>
                    </a:lnTo>
                    <a:lnTo>
                      <a:pt x="0" y="10"/>
                    </a:lnTo>
                    <a:lnTo>
                      <a:pt x="12" y="0"/>
                    </a:lnTo>
                    <a:close/>
                  </a:path>
                </a:pathLst>
              </a:custGeom>
              <a:solidFill>
                <a:srgbClr val="FFFFFF"/>
              </a:solidFill>
              <a:ln w="9525">
                <a:noFill/>
                <a:round/>
                <a:headEnd/>
                <a:tailEnd/>
              </a:ln>
            </p:spPr>
            <p:txBody>
              <a:bodyPr/>
              <a:lstStyle/>
              <a:p>
                <a:endParaRPr lang="en-US"/>
              </a:p>
            </p:txBody>
          </p:sp>
          <p:sp>
            <p:nvSpPr>
              <p:cNvPr id="40085" name="Freeform 395"/>
              <p:cNvSpPr>
                <a:spLocks/>
              </p:cNvSpPr>
              <p:nvPr/>
            </p:nvSpPr>
            <p:spPr bwMode="auto">
              <a:xfrm>
                <a:off x="3381" y="3862"/>
                <a:ext cx="24" cy="24"/>
              </a:xfrm>
              <a:custGeom>
                <a:avLst/>
                <a:gdLst>
                  <a:gd name="T0" fmla="*/ 11 w 24"/>
                  <a:gd name="T1" fmla="*/ 0 h 24"/>
                  <a:gd name="T2" fmla="*/ 24 w 24"/>
                  <a:gd name="T3" fmla="*/ 24 h 24"/>
                  <a:gd name="T4" fmla="*/ 0 w 24"/>
                  <a:gd name="T5" fmla="*/ 14 h 24"/>
                  <a:gd name="T6" fmla="*/ 11 w 24"/>
                  <a:gd name="T7" fmla="*/ 0 h 24"/>
                  <a:gd name="T8" fmla="*/ 0 60000 65536"/>
                  <a:gd name="T9" fmla="*/ 0 60000 65536"/>
                  <a:gd name="T10" fmla="*/ 0 60000 65536"/>
                  <a:gd name="T11" fmla="*/ 0 60000 65536"/>
                  <a:gd name="T12" fmla="*/ 0 w 24"/>
                  <a:gd name="T13" fmla="*/ 0 h 24"/>
                  <a:gd name="T14" fmla="*/ 24 w 24"/>
                  <a:gd name="T15" fmla="*/ 24 h 24"/>
                </a:gdLst>
                <a:ahLst/>
                <a:cxnLst>
                  <a:cxn ang="T8">
                    <a:pos x="T0" y="T1"/>
                  </a:cxn>
                  <a:cxn ang="T9">
                    <a:pos x="T2" y="T3"/>
                  </a:cxn>
                  <a:cxn ang="T10">
                    <a:pos x="T4" y="T5"/>
                  </a:cxn>
                  <a:cxn ang="T11">
                    <a:pos x="T6" y="T7"/>
                  </a:cxn>
                </a:cxnLst>
                <a:rect l="T12" t="T13" r="T14" b="T15"/>
                <a:pathLst>
                  <a:path w="24" h="24">
                    <a:moveTo>
                      <a:pt x="11" y="0"/>
                    </a:moveTo>
                    <a:lnTo>
                      <a:pt x="24" y="24"/>
                    </a:lnTo>
                    <a:lnTo>
                      <a:pt x="0" y="14"/>
                    </a:lnTo>
                    <a:lnTo>
                      <a:pt x="11" y="0"/>
                    </a:lnTo>
                    <a:close/>
                  </a:path>
                </a:pathLst>
              </a:custGeom>
              <a:solidFill>
                <a:srgbClr val="FFFFFF"/>
              </a:solidFill>
              <a:ln w="9525">
                <a:noFill/>
                <a:round/>
                <a:headEnd/>
                <a:tailEnd/>
              </a:ln>
            </p:spPr>
            <p:txBody>
              <a:bodyPr/>
              <a:lstStyle/>
              <a:p>
                <a:endParaRPr lang="en-US"/>
              </a:p>
            </p:txBody>
          </p:sp>
        </p:grpSp>
        <p:sp>
          <p:nvSpPr>
            <p:cNvPr id="40032" name="Rectangle 396"/>
            <p:cNvSpPr>
              <a:spLocks noChangeArrowheads="1"/>
            </p:cNvSpPr>
            <p:nvPr/>
          </p:nvSpPr>
          <p:spPr bwMode="auto">
            <a:xfrm>
              <a:off x="4194" y="1736"/>
              <a:ext cx="0" cy="133"/>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endParaRPr lang="en-US" sz="1200"/>
            </a:p>
          </p:txBody>
        </p:sp>
        <p:sp>
          <p:nvSpPr>
            <p:cNvPr id="40033" name="Rectangle 397"/>
            <p:cNvSpPr>
              <a:spLocks noChangeArrowheads="1"/>
            </p:cNvSpPr>
            <p:nvPr/>
          </p:nvSpPr>
          <p:spPr bwMode="auto">
            <a:xfrm>
              <a:off x="4317" y="1814"/>
              <a:ext cx="0" cy="133"/>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endParaRPr lang="en-US" sz="1200"/>
            </a:p>
          </p:txBody>
        </p:sp>
        <p:sp>
          <p:nvSpPr>
            <p:cNvPr id="40034" name="Rectangle 398"/>
            <p:cNvSpPr>
              <a:spLocks noChangeArrowheads="1"/>
            </p:cNvSpPr>
            <p:nvPr/>
          </p:nvSpPr>
          <p:spPr bwMode="auto">
            <a:xfrm>
              <a:off x="4138" y="1893"/>
              <a:ext cx="0" cy="133"/>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endParaRPr lang="en-US" sz="1200"/>
            </a:p>
          </p:txBody>
        </p:sp>
        <p:sp>
          <p:nvSpPr>
            <p:cNvPr id="40035" name="Rectangle 399"/>
            <p:cNvSpPr>
              <a:spLocks noChangeArrowheads="1"/>
            </p:cNvSpPr>
            <p:nvPr/>
          </p:nvSpPr>
          <p:spPr bwMode="auto">
            <a:xfrm>
              <a:off x="4198" y="1975"/>
              <a:ext cx="0" cy="133"/>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endParaRPr lang="en-US" sz="1200"/>
            </a:p>
          </p:txBody>
        </p:sp>
        <p:sp>
          <p:nvSpPr>
            <p:cNvPr id="40036" name="Rectangle 400"/>
            <p:cNvSpPr>
              <a:spLocks noChangeArrowheads="1"/>
            </p:cNvSpPr>
            <p:nvPr/>
          </p:nvSpPr>
          <p:spPr bwMode="auto">
            <a:xfrm>
              <a:off x="4356" y="953"/>
              <a:ext cx="218"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func.h</a:t>
              </a:r>
              <a:endParaRPr lang="en-US" sz="1200"/>
            </a:p>
          </p:txBody>
        </p:sp>
        <p:sp>
          <p:nvSpPr>
            <p:cNvPr id="40037" name="Rectangle 401"/>
            <p:cNvSpPr>
              <a:spLocks noChangeArrowheads="1"/>
            </p:cNvSpPr>
            <p:nvPr/>
          </p:nvSpPr>
          <p:spPr bwMode="auto">
            <a:xfrm>
              <a:off x="2462" y="953"/>
              <a:ext cx="222"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prog.c</a:t>
              </a:r>
              <a:endParaRPr lang="en-US" sz="1200"/>
            </a:p>
          </p:txBody>
        </p:sp>
        <p:sp>
          <p:nvSpPr>
            <p:cNvPr id="40038" name="Rectangle 402"/>
            <p:cNvSpPr>
              <a:spLocks noChangeArrowheads="1"/>
            </p:cNvSpPr>
            <p:nvPr/>
          </p:nvSpPr>
          <p:spPr bwMode="auto">
            <a:xfrm>
              <a:off x="2874" y="953"/>
              <a:ext cx="210"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help.c</a:t>
              </a:r>
              <a:endParaRPr lang="en-US" sz="1200"/>
            </a:p>
          </p:txBody>
        </p:sp>
        <p:sp>
          <p:nvSpPr>
            <p:cNvPr id="40039" name="Rectangle 403"/>
            <p:cNvSpPr>
              <a:spLocks noChangeArrowheads="1"/>
            </p:cNvSpPr>
            <p:nvPr/>
          </p:nvSpPr>
          <p:spPr bwMode="auto">
            <a:xfrm>
              <a:off x="3283" y="953"/>
              <a:ext cx="282"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strtest.c</a:t>
              </a:r>
              <a:endParaRPr lang="en-US" sz="1200"/>
            </a:p>
          </p:txBody>
        </p:sp>
        <p:sp>
          <p:nvSpPr>
            <p:cNvPr id="40040" name="Line 404"/>
            <p:cNvSpPr>
              <a:spLocks noChangeShapeType="1"/>
            </p:cNvSpPr>
            <p:nvPr/>
          </p:nvSpPr>
          <p:spPr bwMode="auto">
            <a:xfrm>
              <a:off x="2616" y="1046"/>
              <a:ext cx="4" cy="93"/>
            </a:xfrm>
            <a:prstGeom prst="line">
              <a:avLst/>
            </a:prstGeom>
            <a:noFill/>
            <a:ln w="14288" cap="rnd">
              <a:solidFill>
                <a:srgbClr val="000000"/>
              </a:solidFill>
              <a:round/>
              <a:headEnd/>
              <a:tailEnd/>
            </a:ln>
          </p:spPr>
          <p:txBody>
            <a:bodyPr/>
            <a:lstStyle/>
            <a:p>
              <a:endParaRPr lang="en-US"/>
            </a:p>
          </p:txBody>
        </p:sp>
        <p:sp>
          <p:nvSpPr>
            <p:cNvPr id="40041" name="Freeform 405"/>
            <p:cNvSpPr>
              <a:spLocks/>
            </p:cNvSpPr>
            <p:nvPr/>
          </p:nvSpPr>
          <p:spPr bwMode="auto">
            <a:xfrm>
              <a:off x="2591" y="1133"/>
              <a:ext cx="56" cy="63"/>
            </a:xfrm>
            <a:custGeom>
              <a:avLst/>
              <a:gdLst>
                <a:gd name="T0" fmla="*/ 56 w 56"/>
                <a:gd name="T1" fmla="*/ 0 h 63"/>
                <a:gd name="T2" fmla="*/ 31 w 56"/>
                <a:gd name="T3" fmla="*/ 63 h 63"/>
                <a:gd name="T4" fmla="*/ 0 w 56"/>
                <a:gd name="T5" fmla="*/ 1 h 63"/>
                <a:gd name="T6" fmla="*/ 56 w 56"/>
                <a:gd name="T7" fmla="*/ 0 h 63"/>
                <a:gd name="T8" fmla="*/ 0 60000 65536"/>
                <a:gd name="T9" fmla="*/ 0 60000 65536"/>
                <a:gd name="T10" fmla="*/ 0 60000 65536"/>
                <a:gd name="T11" fmla="*/ 0 60000 65536"/>
                <a:gd name="T12" fmla="*/ 0 w 56"/>
                <a:gd name="T13" fmla="*/ 0 h 63"/>
                <a:gd name="T14" fmla="*/ 56 w 56"/>
                <a:gd name="T15" fmla="*/ 63 h 63"/>
              </a:gdLst>
              <a:ahLst/>
              <a:cxnLst>
                <a:cxn ang="T8">
                  <a:pos x="T0" y="T1"/>
                </a:cxn>
                <a:cxn ang="T9">
                  <a:pos x="T2" y="T3"/>
                </a:cxn>
                <a:cxn ang="T10">
                  <a:pos x="T4" y="T5"/>
                </a:cxn>
                <a:cxn ang="T11">
                  <a:pos x="T6" y="T7"/>
                </a:cxn>
              </a:cxnLst>
              <a:rect l="T12" t="T13" r="T14" b="T15"/>
              <a:pathLst>
                <a:path w="56" h="63">
                  <a:moveTo>
                    <a:pt x="56" y="0"/>
                  </a:moveTo>
                  <a:lnTo>
                    <a:pt x="31" y="63"/>
                  </a:lnTo>
                  <a:lnTo>
                    <a:pt x="0" y="1"/>
                  </a:lnTo>
                  <a:lnTo>
                    <a:pt x="56" y="0"/>
                  </a:lnTo>
                  <a:close/>
                </a:path>
              </a:pathLst>
            </a:custGeom>
            <a:solidFill>
              <a:srgbClr val="000000"/>
            </a:solidFill>
            <a:ln w="9525">
              <a:noFill/>
              <a:round/>
              <a:headEnd/>
              <a:tailEnd/>
            </a:ln>
          </p:spPr>
          <p:txBody>
            <a:bodyPr/>
            <a:lstStyle/>
            <a:p>
              <a:endParaRPr lang="en-US"/>
            </a:p>
          </p:txBody>
        </p:sp>
        <p:sp>
          <p:nvSpPr>
            <p:cNvPr id="40042" name="Line 406"/>
            <p:cNvSpPr>
              <a:spLocks noChangeShapeType="1"/>
            </p:cNvSpPr>
            <p:nvPr/>
          </p:nvSpPr>
          <p:spPr bwMode="auto">
            <a:xfrm>
              <a:off x="2953" y="1046"/>
              <a:ext cx="0" cy="93"/>
            </a:xfrm>
            <a:prstGeom prst="line">
              <a:avLst/>
            </a:prstGeom>
            <a:noFill/>
            <a:ln w="14288" cap="rnd">
              <a:solidFill>
                <a:srgbClr val="000000"/>
              </a:solidFill>
              <a:round/>
              <a:headEnd/>
              <a:tailEnd/>
            </a:ln>
          </p:spPr>
          <p:txBody>
            <a:bodyPr/>
            <a:lstStyle/>
            <a:p>
              <a:endParaRPr lang="en-US"/>
            </a:p>
          </p:txBody>
        </p:sp>
        <p:sp>
          <p:nvSpPr>
            <p:cNvPr id="40043" name="Freeform 407"/>
            <p:cNvSpPr>
              <a:spLocks/>
            </p:cNvSpPr>
            <p:nvPr/>
          </p:nvSpPr>
          <p:spPr bwMode="auto">
            <a:xfrm>
              <a:off x="2925" y="1134"/>
              <a:ext cx="56" cy="62"/>
            </a:xfrm>
            <a:custGeom>
              <a:avLst/>
              <a:gdLst>
                <a:gd name="T0" fmla="*/ 56 w 56"/>
                <a:gd name="T1" fmla="*/ 0 h 62"/>
                <a:gd name="T2" fmla="*/ 28 w 56"/>
                <a:gd name="T3" fmla="*/ 62 h 62"/>
                <a:gd name="T4" fmla="*/ 0 w 56"/>
                <a:gd name="T5" fmla="*/ 0 h 62"/>
                <a:gd name="T6" fmla="*/ 56 w 56"/>
                <a:gd name="T7" fmla="*/ 0 h 62"/>
                <a:gd name="T8" fmla="*/ 0 60000 65536"/>
                <a:gd name="T9" fmla="*/ 0 60000 65536"/>
                <a:gd name="T10" fmla="*/ 0 60000 65536"/>
                <a:gd name="T11" fmla="*/ 0 60000 65536"/>
                <a:gd name="T12" fmla="*/ 0 w 56"/>
                <a:gd name="T13" fmla="*/ 0 h 62"/>
                <a:gd name="T14" fmla="*/ 56 w 56"/>
                <a:gd name="T15" fmla="*/ 62 h 62"/>
              </a:gdLst>
              <a:ahLst/>
              <a:cxnLst>
                <a:cxn ang="T8">
                  <a:pos x="T0" y="T1"/>
                </a:cxn>
                <a:cxn ang="T9">
                  <a:pos x="T2" y="T3"/>
                </a:cxn>
                <a:cxn ang="T10">
                  <a:pos x="T4" y="T5"/>
                </a:cxn>
                <a:cxn ang="T11">
                  <a:pos x="T6" y="T7"/>
                </a:cxn>
              </a:cxnLst>
              <a:rect l="T12" t="T13" r="T14" b="T15"/>
              <a:pathLst>
                <a:path w="56" h="62">
                  <a:moveTo>
                    <a:pt x="56" y="0"/>
                  </a:moveTo>
                  <a:lnTo>
                    <a:pt x="28" y="62"/>
                  </a:lnTo>
                  <a:lnTo>
                    <a:pt x="0" y="0"/>
                  </a:lnTo>
                  <a:lnTo>
                    <a:pt x="56" y="0"/>
                  </a:lnTo>
                  <a:close/>
                </a:path>
              </a:pathLst>
            </a:custGeom>
            <a:solidFill>
              <a:srgbClr val="000000"/>
            </a:solidFill>
            <a:ln w="9525">
              <a:noFill/>
              <a:round/>
              <a:headEnd/>
              <a:tailEnd/>
            </a:ln>
          </p:spPr>
          <p:txBody>
            <a:bodyPr/>
            <a:lstStyle/>
            <a:p>
              <a:endParaRPr lang="en-US"/>
            </a:p>
          </p:txBody>
        </p:sp>
        <p:sp>
          <p:nvSpPr>
            <p:cNvPr id="40044" name="Line 408"/>
            <p:cNvSpPr>
              <a:spLocks noChangeShapeType="1"/>
            </p:cNvSpPr>
            <p:nvPr/>
          </p:nvSpPr>
          <p:spPr bwMode="auto">
            <a:xfrm>
              <a:off x="3358" y="1046"/>
              <a:ext cx="0" cy="93"/>
            </a:xfrm>
            <a:prstGeom prst="line">
              <a:avLst/>
            </a:prstGeom>
            <a:noFill/>
            <a:ln w="14288" cap="rnd">
              <a:solidFill>
                <a:srgbClr val="000000"/>
              </a:solidFill>
              <a:round/>
              <a:headEnd/>
              <a:tailEnd/>
            </a:ln>
          </p:spPr>
          <p:txBody>
            <a:bodyPr/>
            <a:lstStyle/>
            <a:p>
              <a:endParaRPr lang="en-US"/>
            </a:p>
          </p:txBody>
        </p:sp>
        <p:sp>
          <p:nvSpPr>
            <p:cNvPr id="40045" name="Freeform 409"/>
            <p:cNvSpPr>
              <a:spLocks/>
            </p:cNvSpPr>
            <p:nvPr/>
          </p:nvSpPr>
          <p:spPr bwMode="auto">
            <a:xfrm>
              <a:off x="3330" y="1134"/>
              <a:ext cx="56" cy="62"/>
            </a:xfrm>
            <a:custGeom>
              <a:avLst/>
              <a:gdLst>
                <a:gd name="T0" fmla="*/ 56 w 56"/>
                <a:gd name="T1" fmla="*/ 0 h 62"/>
                <a:gd name="T2" fmla="*/ 28 w 56"/>
                <a:gd name="T3" fmla="*/ 62 h 62"/>
                <a:gd name="T4" fmla="*/ 0 w 56"/>
                <a:gd name="T5" fmla="*/ 0 h 62"/>
                <a:gd name="T6" fmla="*/ 56 w 56"/>
                <a:gd name="T7" fmla="*/ 0 h 62"/>
                <a:gd name="T8" fmla="*/ 0 60000 65536"/>
                <a:gd name="T9" fmla="*/ 0 60000 65536"/>
                <a:gd name="T10" fmla="*/ 0 60000 65536"/>
                <a:gd name="T11" fmla="*/ 0 60000 65536"/>
                <a:gd name="T12" fmla="*/ 0 w 56"/>
                <a:gd name="T13" fmla="*/ 0 h 62"/>
                <a:gd name="T14" fmla="*/ 56 w 56"/>
                <a:gd name="T15" fmla="*/ 62 h 62"/>
              </a:gdLst>
              <a:ahLst/>
              <a:cxnLst>
                <a:cxn ang="T8">
                  <a:pos x="T0" y="T1"/>
                </a:cxn>
                <a:cxn ang="T9">
                  <a:pos x="T2" y="T3"/>
                </a:cxn>
                <a:cxn ang="T10">
                  <a:pos x="T4" y="T5"/>
                </a:cxn>
                <a:cxn ang="T11">
                  <a:pos x="T6" y="T7"/>
                </a:cxn>
              </a:cxnLst>
              <a:rect l="T12" t="T13" r="T14" b="T15"/>
              <a:pathLst>
                <a:path w="56" h="62">
                  <a:moveTo>
                    <a:pt x="56" y="0"/>
                  </a:moveTo>
                  <a:lnTo>
                    <a:pt x="28" y="62"/>
                  </a:lnTo>
                  <a:lnTo>
                    <a:pt x="0" y="0"/>
                  </a:lnTo>
                  <a:lnTo>
                    <a:pt x="56" y="0"/>
                  </a:lnTo>
                  <a:close/>
                </a:path>
              </a:pathLst>
            </a:custGeom>
            <a:solidFill>
              <a:srgbClr val="000000"/>
            </a:solidFill>
            <a:ln w="9525">
              <a:noFill/>
              <a:round/>
              <a:headEnd/>
              <a:tailEnd/>
            </a:ln>
          </p:spPr>
          <p:txBody>
            <a:bodyPr/>
            <a:lstStyle/>
            <a:p>
              <a:endParaRPr lang="en-US"/>
            </a:p>
          </p:txBody>
        </p:sp>
        <p:sp>
          <p:nvSpPr>
            <p:cNvPr id="40046" name="Line 410"/>
            <p:cNvSpPr>
              <a:spLocks noChangeShapeType="1"/>
            </p:cNvSpPr>
            <p:nvPr/>
          </p:nvSpPr>
          <p:spPr bwMode="auto">
            <a:xfrm>
              <a:off x="4033" y="1046"/>
              <a:ext cx="0" cy="93"/>
            </a:xfrm>
            <a:prstGeom prst="line">
              <a:avLst/>
            </a:prstGeom>
            <a:noFill/>
            <a:ln w="14288" cap="rnd">
              <a:solidFill>
                <a:srgbClr val="000000"/>
              </a:solidFill>
              <a:round/>
              <a:headEnd/>
              <a:tailEnd/>
            </a:ln>
          </p:spPr>
          <p:txBody>
            <a:bodyPr/>
            <a:lstStyle/>
            <a:p>
              <a:endParaRPr lang="en-US"/>
            </a:p>
          </p:txBody>
        </p:sp>
        <p:sp>
          <p:nvSpPr>
            <p:cNvPr id="40047" name="Freeform 411"/>
            <p:cNvSpPr>
              <a:spLocks/>
            </p:cNvSpPr>
            <p:nvPr/>
          </p:nvSpPr>
          <p:spPr bwMode="auto">
            <a:xfrm>
              <a:off x="4005" y="1134"/>
              <a:ext cx="56" cy="62"/>
            </a:xfrm>
            <a:custGeom>
              <a:avLst/>
              <a:gdLst>
                <a:gd name="T0" fmla="*/ 56 w 56"/>
                <a:gd name="T1" fmla="*/ 0 h 62"/>
                <a:gd name="T2" fmla="*/ 28 w 56"/>
                <a:gd name="T3" fmla="*/ 62 h 62"/>
                <a:gd name="T4" fmla="*/ 0 w 56"/>
                <a:gd name="T5" fmla="*/ 0 h 62"/>
                <a:gd name="T6" fmla="*/ 56 w 56"/>
                <a:gd name="T7" fmla="*/ 0 h 62"/>
                <a:gd name="T8" fmla="*/ 0 60000 65536"/>
                <a:gd name="T9" fmla="*/ 0 60000 65536"/>
                <a:gd name="T10" fmla="*/ 0 60000 65536"/>
                <a:gd name="T11" fmla="*/ 0 60000 65536"/>
                <a:gd name="T12" fmla="*/ 0 w 56"/>
                <a:gd name="T13" fmla="*/ 0 h 62"/>
                <a:gd name="T14" fmla="*/ 56 w 56"/>
                <a:gd name="T15" fmla="*/ 62 h 62"/>
              </a:gdLst>
              <a:ahLst/>
              <a:cxnLst>
                <a:cxn ang="T8">
                  <a:pos x="T0" y="T1"/>
                </a:cxn>
                <a:cxn ang="T9">
                  <a:pos x="T2" y="T3"/>
                </a:cxn>
                <a:cxn ang="T10">
                  <a:pos x="T4" y="T5"/>
                </a:cxn>
                <a:cxn ang="T11">
                  <a:pos x="T6" y="T7"/>
                </a:cxn>
              </a:cxnLst>
              <a:rect l="T12" t="T13" r="T14" b="T15"/>
              <a:pathLst>
                <a:path w="56" h="62">
                  <a:moveTo>
                    <a:pt x="56" y="0"/>
                  </a:moveTo>
                  <a:lnTo>
                    <a:pt x="28" y="62"/>
                  </a:lnTo>
                  <a:lnTo>
                    <a:pt x="0" y="0"/>
                  </a:lnTo>
                  <a:lnTo>
                    <a:pt x="56" y="0"/>
                  </a:lnTo>
                  <a:close/>
                </a:path>
              </a:pathLst>
            </a:custGeom>
            <a:solidFill>
              <a:srgbClr val="000000"/>
            </a:solidFill>
            <a:ln w="9525">
              <a:noFill/>
              <a:round/>
              <a:headEnd/>
              <a:tailEnd/>
            </a:ln>
          </p:spPr>
          <p:txBody>
            <a:bodyPr/>
            <a:lstStyle/>
            <a:p>
              <a:endParaRPr lang="en-US"/>
            </a:p>
          </p:txBody>
        </p:sp>
        <p:sp>
          <p:nvSpPr>
            <p:cNvPr id="40048" name="Line 412"/>
            <p:cNvSpPr>
              <a:spLocks noChangeShapeType="1"/>
            </p:cNvSpPr>
            <p:nvPr/>
          </p:nvSpPr>
          <p:spPr bwMode="auto">
            <a:xfrm>
              <a:off x="4437" y="1046"/>
              <a:ext cx="0" cy="93"/>
            </a:xfrm>
            <a:prstGeom prst="line">
              <a:avLst/>
            </a:prstGeom>
            <a:noFill/>
            <a:ln w="14288" cap="rnd">
              <a:solidFill>
                <a:srgbClr val="000000"/>
              </a:solidFill>
              <a:round/>
              <a:headEnd/>
              <a:tailEnd/>
            </a:ln>
          </p:spPr>
          <p:txBody>
            <a:bodyPr/>
            <a:lstStyle/>
            <a:p>
              <a:endParaRPr lang="en-US"/>
            </a:p>
          </p:txBody>
        </p:sp>
        <p:sp>
          <p:nvSpPr>
            <p:cNvPr id="40049" name="Freeform 413"/>
            <p:cNvSpPr>
              <a:spLocks/>
            </p:cNvSpPr>
            <p:nvPr/>
          </p:nvSpPr>
          <p:spPr bwMode="auto">
            <a:xfrm>
              <a:off x="4410" y="1134"/>
              <a:ext cx="56" cy="62"/>
            </a:xfrm>
            <a:custGeom>
              <a:avLst/>
              <a:gdLst>
                <a:gd name="T0" fmla="*/ 56 w 56"/>
                <a:gd name="T1" fmla="*/ 0 h 62"/>
                <a:gd name="T2" fmla="*/ 27 w 56"/>
                <a:gd name="T3" fmla="*/ 62 h 62"/>
                <a:gd name="T4" fmla="*/ 0 w 56"/>
                <a:gd name="T5" fmla="*/ 0 h 62"/>
                <a:gd name="T6" fmla="*/ 56 w 56"/>
                <a:gd name="T7" fmla="*/ 0 h 62"/>
                <a:gd name="T8" fmla="*/ 0 60000 65536"/>
                <a:gd name="T9" fmla="*/ 0 60000 65536"/>
                <a:gd name="T10" fmla="*/ 0 60000 65536"/>
                <a:gd name="T11" fmla="*/ 0 60000 65536"/>
                <a:gd name="T12" fmla="*/ 0 w 56"/>
                <a:gd name="T13" fmla="*/ 0 h 62"/>
                <a:gd name="T14" fmla="*/ 56 w 56"/>
                <a:gd name="T15" fmla="*/ 62 h 62"/>
              </a:gdLst>
              <a:ahLst/>
              <a:cxnLst>
                <a:cxn ang="T8">
                  <a:pos x="T0" y="T1"/>
                </a:cxn>
                <a:cxn ang="T9">
                  <a:pos x="T2" y="T3"/>
                </a:cxn>
                <a:cxn ang="T10">
                  <a:pos x="T4" y="T5"/>
                </a:cxn>
                <a:cxn ang="T11">
                  <a:pos x="T6" y="T7"/>
                </a:cxn>
              </a:cxnLst>
              <a:rect l="T12" t="T13" r="T14" b="T15"/>
              <a:pathLst>
                <a:path w="56" h="62">
                  <a:moveTo>
                    <a:pt x="56" y="0"/>
                  </a:moveTo>
                  <a:lnTo>
                    <a:pt x="27" y="62"/>
                  </a:lnTo>
                  <a:lnTo>
                    <a:pt x="0" y="0"/>
                  </a:lnTo>
                  <a:lnTo>
                    <a:pt x="56" y="0"/>
                  </a:lnTo>
                  <a:close/>
                </a:path>
              </a:pathLst>
            </a:custGeom>
            <a:solidFill>
              <a:srgbClr val="000000"/>
            </a:solidFill>
            <a:ln w="9525">
              <a:noFill/>
              <a:round/>
              <a:headEnd/>
              <a:tailEnd/>
            </a:ln>
          </p:spPr>
          <p:txBody>
            <a:bodyPr/>
            <a:lstStyle/>
            <a:p>
              <a:endParaRPr lang="en-US"/>
            </a:p>
          </p:txBody>
        </p:sp>
        <p:sp>
          <p:nvSpPr>
            <p:cNvPr id="40050" name="Rectangle 414"/>
            <p:cNvSpPr>
              <a:spLocks noChangeArrowheads="1"/>
            </p:cNvSpPr>
            <p:nvPr/>
          </p:nvSpPr>
          <p:spPr bwMode="auto">
            <a:xfrm>
              <a:off x="4170" y="404"/>
              <a:ext cx="431"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Header Files</a:t>
              </a:r>
              <a:endParaRPr lang="en-US" sz="1200"/>
            </a:p>
          </p:txBody>
        </p:sp>
        <p:sp>
          <p:nvSpPr>
            <p:cNvPr id="40051" name="Line 415"/>
            <p:cNvSpPr>
              <a:spLocks noChangeShapeType="1"/>
            </p:cNvSpPr>
            <p:nvPr/>
          </p:nvSpPr>
          <p:spPr bwMode="auto">
            <a:xfrm>
              <a:off x="2953" y="2614"/>
              <a:ext cx="0" cy="117"/>
            </a:xfrm>
            <a:prstGeom prst="line">
              <a:avLst/>
            </a:prstGeom>
            <a:noFill/>
            <a:ln w="14288" cap="rnd">
              <a:solidFill>
                <a:srgbClr val="000000"/>
              </a:solidFill>
              <a:round/>
              <a:headEnd/>
              <a:tailEnd/>
            </a:ln>
          </p:spPr>
          <p:txBody>
            <a:bodyPr/>
            <a:lstStyle/>
            <a:p>
              <a:endParaRPr lang="en-US"/>
            </a:p>
          </p:txBody>
        </p:sp>
        <p:sp>
          <p:nvSpPr>
            <p:cNvPr id="40052" name="Freeform 416"/>
            <p:cNvSpPr>
              <a:spLocks/>
            </p:cNvSpPr>
            <p:nvPr/>
          </p:nvSpPr>
          <p:spPr bwMode="auto">
            <a:xfrm>
              <a:off x="2925" y="2726"/>
              <a:ext cx="56" cy="62"/>
            </a:xfrm>
            <a:custGeom>
              <a:avLst/>
              <a:gdLst>
                <a:gd name="T0" fmla="*/ 56 w 56"/>
                <a:gd name="T1" fmla="*/ 0 h 62"/>
                <a:gd name="T2" fmla="*/ 28 w 56"/>
                <a:gd name="T3" fmla="*/ 62 h 62"/>
                <a:gd name="T4" fmla="*/ 0 w 56"/>
                <a:gd name="T5" fmla="*/ 0 h 62"/>
                <a:gd name="T6" fmla="*/ 56 w 56"/>
                <a:gd name="T7" fmla="*/ 0 h 62"/>
                <a:gd name="T8" fmla="*/ 0 60000 65536"/>
                <a:gd name="T9" fmla="*/ 0 60000 65536"/>
                <a:gd name="T10" fmla="*/ 0 60000 65536"/>
                <a:gd name="T11" fmla="*/ 0 60000 65536"/>
                <a:gd name="T12" fmla="*/ 0 w 56"/>
                <a:gd name="T13" fmla="*/ 0 h 62"/>
                <a:gd name="T14" fmla="*/ 56 w 56"/>
                <a:gd name="T15" fmla="*/ 62 h 62"/>
              </a:gdLst>
              <a:ahLst/>
              <a:cxnLst>
                <a:cxn ang="T8">
                  <a:pos x="T0" y="T1"/>
                </a:cxn>
                <a:cxn ang="T9">
                  <a:pos x="T2" y="T3"/>
                </a:cxn>
                <a:cxn ang="T10">
                  <a:pos x="T4" y="T5"/>
                </a:cxn>
                <a:cxn ang="T11">
                  <a:pos x="T6" y="T7"/>
                </a:cxn>
              </a:cxnLst>
              <a:rect l="T12" t="T13" r="T14" b="T15"/>
              <a:pathLst>
                <a:path w="56" h="62">
                  <a:moveTo>
                    <a:pt x="56" y="0"/>
                  </a:moveTo>
                  <a:lnTo>
                    <a:pt x="28" y="62"/>
                  </a:lnTo>
                  <a:lnTo>
                    <a:pt x="0" y="0"/>
                  </a:lnTo>
                  <a:lnTo>
                    <a:pt x="56" y="0"/>
                  </a:lnTo>
                  <a:close/>
                </a:path>
              </a:pathLst>
            </a:custGeom>
            <a:solidFill>
              <a:srgbClr val="000000"/>
            </a:solidFill>
            <a:ln w="9525">
              <a:noFill/>
              <a:round/>
              <a:headEnd/>
              <a:tailEnd/>
            </a:ln>
          </p:spPr>
          <p:txBody>
            <a:bodyPr/>
            <a:lstStyle/>
            <a:p>
              <a:endParaRPr lang="en-US"/>
            </a:p>
          </p:txBody>
        </p:sp>
        <p:sp>
          <p:nvSpPr>
            <p:cNvPr id="40053" name="Line 417"/>
            <p:cNvSpPr>
              <a:spLocks noChangeShapeType="1"/>
            </p:cNvSpPr>
            <p:nvPr/>
          </p:nvSpPr>
          <p:spPr bwMode="auto">
            <a:xfrm>
              <a:off x="3763" y="2614"/>
              <a:ext cx="0" cy="117"/>
            </a:xfrm>
            <a:prstGeom prst="line">
              <a:avLst/>
            </a:prstGeom>
            <a:noFill/>
            <a:ln w="14288" cap="rnd">
              <a:solidFill>
                <a:srgbClr val="000000"/>
              </a:solidFill>
              <a:round/>
              <a:headEnd/>
              <a:tailEnd/>
            </a:ln>
          </p:spPr>
          <p:txBody>
            <a:bodyPr/>
            <a:lstStyle/>
            <a:p>
              <a:endParaRPr lang="en-US"/>
            </a:p>
          </p:txBody>
        </p:sp>
        <p:sp>
          <p:nvSpPr>
            <p:cNvPr id="40054" name="Freeform 418"/>
            <p:cNvSpPr>
              <a:spLocks/>
            </p:cNvSpPr>
            <p:nvPr/>
          </p:nvSpPr>
          <p:spPr bwMode="auto">
            <a:xfrm>
              <a:off x="3735" y="2726"/>
              <a:ext cx="56" cy="62"/>
            </a:xfrm>
            <a:custGeom>
              <a:avLst/>
              <a:gdLst>
                <a:gd name="T0" fmla="*/ 56 w 56"/>
                <a:gd name="T1" fmla="*/ 0 h 62"/>
                <a:gd name="T2" fmla="*/ 28 w 56"/>
                <a:gd name="T3" fmla="*/ 62 h 62"/>
                <a:gd name="T4" fmla="*/ 0 w 56"/>
                <a:gd name="T5" fmla="*/ 0 h 62"/>
                <a:gd name="T6" fmla="*/ 56 w 56"/>
                <a:gd name="T7" fmla="*/ 0 h 62"/>
                <a:gd name="T8" fmla="*/ 0 60000 65536"/>
                <a:gd name="T9" fmla="*/ 0 60000 65536"/>
                <a:gd name="T10" fmla="*/ 0 60000 65536"/>
                <a:gd name="T11" fmla="*/ 0 60000 65536"/>
                <a:gd name="T12" fmla="*/ 0 w 56"/>
                <a:gd name="T13" fmla="*/ 0 h 62"/>
                <a:gd name="T14" fmla="*/ 56 w 56"/>
                <a:gd name="T15" fmla="*/ 62 h 62"/>
              </a:gdLst>
              <a:ahLst/>
              <a:cxnLst>
                <a:cxn ang="T8">
                  <a:pos x="T0" y="T1"/>
                </a:cxn>
                <a:cxn ang="T9">
                  <a:pos x="T2" y="T3"/>
                </a:cxn>
                <a:cxn ang="T10">
                  <a:pos x="T4" y="T5"/>
                </a:cxn>
                <a:cxn ang="T11">
                  <a:pos x="T6" y="T7"/>
                </a:cxn>
              </a:cxnLst>
              <a:rect l="T12" t="T13" r="T14" b="T15"/>
              <a:pathLst>
                <a:path w="56" h="62">
                  <a:moveTo>
                    <a:pt x="56" y="0"/>
                  </a:moveTo>
                  <a:lnTo>
                    <a:pt x="28" y="62"/>
                  </a:lnTo>
                  <a:lnTo>
                    <a:pt x="0" y="0"/>
                  </a:lnTo>
                  <a:lnTo>
                    <a:pt x="56" y="0"/>
                  </a:lnTo>
                  <a:close/>
                </a:path>
              </a:pathLst>
            </a:custGeom>
            <a:solidFill>
              <a:srgbClr val="000000"/>
            </a:solidFill>
            <a:ln w="9525">
              <a:noFill/>
              <a:round/>
              <a:headEnd/>
              <a:tailEnd/>
            </a:ln>
          </p:spPr>
          <p:txBody>
            <a:bodyPr/>
            <a:lstStyle/>
            <a:p>
              <a:endParaRPr lang="en-US"/>
            </a:p>
          </p:txBody>
        </p:sp>
        <p:sp>
          <p:nvSpPr>
            <p:cNvPr id="40055" name="Rectangle 419"/>
            <p:cNvSpPr>
              <a:spLocks noChangeArrowheads="1"/>
            </p:cNvSpPr>
            <p:nvPr/>
          </p:nvSpPr>
          <p:spPr bwMode="auto">
            <a:xfrm>
              <a:off x="2771" y="2995"/>
              <a:ext cx="290"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prog.obj</a:t>
              </a:r>
              <a:endParaRPr lang="en-US" sz="1200"/>
            </a:p>
          </p:txBody>
        </p:sp>
        <p:sp>
          <p:nvSpPr>
            <p:cNvPr id="40056" name="Rectangle 420"/>
            <p:cNvSpPr>
              <a:spLocks noChangeArrowheads="1"/>
            </p:cNvSpPr>
            <p:nvPr/>
          </p:nvSpPr>
          <p:spPr bwMode="auto">
            <a:xfrm>
              <a:off x="3216" y="2995"/>
              <a:ext cx="278"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help.obj</a:t>
              </a:r>
              <a:endParaRPr lang="en-US" sz="1200"/>
            </a:p>
          </p:txBody>
        </p:sp>
        <p:sp>
          <p:nvSpPr>
            <p:cNvPr id="40057" name="Rectangle 421"/>
            <p:cNvSpPr>
              <a:spLocks noChangeArrowheads="1"/>
            </p:cNvSpPr>
            <p:nvPr/>
          </p:nvSpPr>
          <p:spPr bwMode="auto">
            <a:xfrm>
              <a:off x="3684" y="2995"/>
              <a:ext cx="351" cy="100"/>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900" b="1">
                  <a:solidFill>
                    <a:srgbClr val="000000"/>
                  </a:solidFill>
                </a:rPr>
                <a:t>strtest.obj</a:t>
              </a:r>
              <a:endParaRPr lang="en-US" sz="1200"/>
            </a:p>
          </p:txBody>
        </p:sp>
        <p:sp>
          <p:nvSpPr>
            <p:cNvPr id="40058" name="Line 422"/>
            <p:cNvSpPr>
              <a:spLocks noChangeShapeType="1"/>
            </p:cNvSpPr>
            <p:nvPr/>
          </p:nvSpPr>
          <p:spPr bwMode="auto">
            <a:xfrm>
              <a:off x="2953" y="3086"/>
              <a:ext cx="0" cy="99"/>
            </a:xfrm>
            <a:prstGeom prst="line">
              <a:avLst/>
            </a:prstGeom>
            <a:noFill/>
            <a:ln w="14288" cap="rnd">
              <a:solidFill>
                <a:srgbClr val="000000"/>
              </a:solidFill>
              <a:round/>
              <a:headEnd/>
              <a:tailEnd/>
            </a:ln>
          </p:spPr>
          <p:txBody>
            <a:bodyPr/>
            <a:lstStyle/>
            <a:p>
              <a:endParaRPr lang="en-US"/>
            </a:p>
          </p:txBody>
        </p:sp>
        <p:sp>
          <p:nvSpPr>
            <p:cNvPr id="40059" name="Freeform 423"/>
            <p:cNvSpPr>
              <a:spLocks/>
            </p:cNvSpPr>
            <p:nvPr/>
          </p:nvSpPr>
          <p:spPr bwMode="auto">
            <a:xfrm>
              <a:off x="2925" y="3180"/>
              <a:ext cx="56" cy="62"/>
            </a:xfrm>
            <a:custGeom>
              <a:avLst/>
              <a:gdLst>
                <a:gd name="T0" fmla="*/ 56 w 56"/>
                <a:gd name="T1" fmla="*/ 0 h 62"/>
                <a:gd name="T2" fmla="*/ 28 w 56"/>
                <a:gd name="T3" fmla="*/ 62 h 62"/>
                <a:gd name="T4" fmla="*/ 0 w 56"/>
                <a:gd name="T5" fmla="*/ 0 h 62"/>
                <a:gd name="T6" fmla="*/ 56 w 56"/>
                <a:gd name="T7" fmla="*/ 0 h 62"/>
                <a:gd name="T8" fmla="*/ 0 60000 65536"/>
                <a:gd name="T9" fmla="*/ 0 60000 65536"/>
                <a:gd name="T10" fmla="*/ 0 60000 65536"/>
                <a:gd name="T11" fmla="*/ 0 60000 65536"/>
                <a:gd name="T12" fmla="*/ 0 w 56"/>
                <a:gd name="T13" fmla="*/ 0 h 62"/>
                <a:gd name="T14" fmla="*/ 56 w 56"/>
                <a:gd name="T15" fmla="*/ 62 h 62"/>
              </a:gdLst>
              <a:ahLst/>
              <a:cxnLst>
                <a:cxn ang="T8">
                  <a:pos x="T0" y="T1"/>
                </a:cxn>
                <a:cxn ang="T9">
                  <a:pos x="T2" y="T3"/>
                </a:cxn>
                <a:cxn ang="T10">
                  <a:pos x="T4" y="T5"/>
                </a:cxn>
                <a:cxn ang="T11">
                  <a:pos x="T6" y="T7"/>
                </a:cxn>
              </a:cxnLst>
              <a:rect l="T12" t="T13" r="T14" b="T15"/>
              <a:pathLst>
                <a:path w="56" h="62">
                  <a:moveTo>
                    <a:pt x="56" y="0"/>
                  </a:moveTo>
                  <a:lnTo>
                    <a:pt x="28" y="62"/>
                  </a:lnTo>
                  <a:lnTo>
                    <a:pt x="0" y="0"/>
                  </a:lnTo>
                  <a:lnTo>
                    <a:pt x="56" y="0"/>
                  </a:lnTo>
                  <a:close/>
                </a:path>
              </a:pathLst>
            </a:custGeom>
            <a:solidFill>
              <a:srgbClr val="000000"/>
            </a:solidFill>
            <a:ln w="9525">
              <a:noFill/>
              <a:round/>
              <a:headEnd/>
              <a:tailEnd/>
            </a:ln>
          </p:spPr>
          <p:txBody>
            <a:bodyPr/>
            <a:lstStyle/>
            <a:p>
              <a:endParaRPr lang="en-US"/>
            </a:p>
          </p:txBody>
        </p:sp>
        <p:sp>
          <p:nvSpPr>
            <p:cNvPr id="40060" name="Line 424"/>
            <p:cNvSpPr>
              <a:spLocks noChangeShapeType="1"/>
            </p:cNvSpPr>
            <p:nvPr/>
          </p:nvSpPr>
          <p:spPr bwMode="auto">
            <a:xfrm>
              <a:off x="3763" y="3086"/>
              <a:ext cx="0" cy="99"/>
            </a:xfrm>
            <a:prstGeom prst="line">
              <a:avLst/>
            </a:prstGeom>
            <a:noFill/>
            <a:ln w="14288" cap="rnd">
              <a:solidFill>
                <a:srgbClr val="000000"/>
              </a:solidFill>
              <a:round/>
              <a:headEnd/>
              <a:tailEnd/>
            </a:ln>
          </p:spPr>
          <p:txBody>
            <a:bodyPr/>
            <a:lstStyle/>
            <a:p>
              <a:endParaRPr lang="en-US"/>
            </a:p>
          </p:txBody>
        </p:sp>
        <p:sp>
          <p:nvSpPr>
            <p:cNvPr id="40061" name="Freeform 425"/>
            <p:cNvSpPr>
              <a:spLocks/>
            </p:cNvSpPr>
            <p:nvPr/>
          </p:nvSpPr>
          <p:spPr bwMode="auto">
            <a:xfrm>
              <a:off x="3735" y="3180"/>
              <a:ext cx="56" cy="62"/>
            </a:xfrm>
            <a:custGeom>
              <a:avLst/>
              <a:gdLst>
                <a:gd name="T0" fmla="*/ 56 w 56"/>
                <a:gd name="T1" fmla="*/ 0 h 62"/>
                <a:gd name="T2" fmla="*/ 28 w 56"/>
                <a:gd name="T3" fmla="*/ 62 h 62"/>
                <a:gd name="T4" fmla="*/ 0 w 56"/>
                <a:gd name="T5" fmla="*/ 0 h 62"/>
                <a:gd name="T6" fmla="*/ 56 w 56"/>
                <a:gd name="T7" fmla="*/ 0 h 62"/>
                <a:gd name="T8" fmla="*/ 0 60000 65536"/>
                <a:gd name="T9" fmla="*/ 0 60000 65536"/>
                <a:gd name="T10" fmla="*/ 0 60000 65536"/>
                <a:gd name="T11" fmla="*/ 0 60000 65536"/>
                <a:gd name="T12" fmla="*/ 0 w 56"/>
                <a:gd name="T13" fmla="*/ 0 h 62"/>
                <a:gd name="T14" fmla="*/ 56 w 56"/>
                <a:gd name="T15" fmla="*/ 62 h 62"/>
              </a:gdLst>
              <a:ahLst/>
              <a:cxnLst>
                <a:cxn ang="T8">
                  <a:pos x="T0" y="T1"/>
                </a:cxn>
                <a:cxn ang="T9">
                  <a:pos x="T2" y="T3"/>
                </a:cxn>
                <a:cxn ang="T10">
                  <a:pos x="T4" y="T5"/>
                </a:cxn>
                <a:cxn ang="T11">
                  <a:pos x="T6" y="T7"/>
                </a:cxn>
              </a:cxnLst>
              <a:rect l="T12" t="T13" r="T14" b="T15"/>
              <a:pathLst>
                <a:path w="56" h="62">
                  <a:moveTo>
                    <a:pt x="56" y="0"/>
                  </a:moveTo>
                  <a:lnTo>
                    <a:pt x="28" y="62"/>
                  </a:lnTo>
                  <a:lnTo>
                    <a:pt x="0" y="0"/>
                  </a:lnTo>
                  <a:lnTo>
                    <a:pt x="56" y="0"/>
                  </a:lnTo>
                  <a:close/>
                </a:path>
              </a:pathLst>
            </a:custGeom>
            <a:solidFill>
              <a:srgbClr val="000000"/>
            </a:solidFill>
            <a:ln w="9525">
              <a:noFill/>
              <a:round/>
              <a:headEnd/>
              <a:tailEnd/>
            </a:ln>
          </p:spPr>
          <p:txBody>
            <a:bodyPr/>
            <a:lstStyle/>
            <a:p>
              <a:endParaRPr lang="en-US"/>
            </a:p>
          </p:txBody>
        </p:sp>
        <p:sp>
          <p:nvSpPr>
            <p:cNvPr id="40062" name="Line 426"/>
            <p:cNvSpPr>
              <a:spLocks noChangeShapeType="1"/>
            </p:cNvSpPr>
            <p:nvPr/>
          </p:nvSpPr>
          <p:spPr bwMode="auto">
            <a:xfrm>
              <a:off x="2127" y="748"/>
              <a:ext cx="126" cy="0"/>
            </a:xfrm>
            <a:prstGeom prst="line">
              <a:avLst/>
            </a:prstGeom>
            <a:noFill/>
            <a:ln w="14288" cap="rnd">
              <a:solidFill>
                <a:srgbClr val="000000"/>
              </a:solidFill>
              <a:round/>
              <a:headEnd/>
              <a:tailEnd/>
            </a:ln>
          </p:spPr>
          <p:txBody>
            <a:bodyPr/>
            <a:lstStyle/>
            <a:p>
              <a:endParaRPr lang="en-US"/>
            </a:p>
          </p:txBody>
        </p:sp>
        <p:sp>
          <p:nvSpPr>
            <p:cNvPr id="40063" name="Freeform 427"/>
            <p:cNvSpPr>
              <a:spLocks/>
            </p:cNvSpPr>
            <p:nvPr/>
          </p:nvSpPr>
          <p:spPr bwMode="auto">
            <a:xfrm>
              <a:off x="2246" y="727"/>
              <a:ext cx="83" cy="41"/>
            </a:xfrm>
            <a:custGeom>
              <a:avLst/>
              <a:gdLst>
                <a:gd name="T0" fmla="*/ 0 w 83"/>
                <a:gd name="T1" fmla="*/ 0 h 41"/>
                <a:gd name="T2" fmla="*/ 83 w 83"/>
                <a:gd name="T3" fmla="*/ 21 h 41"/>
                <a:gd name="T4" fmla="*/ 0 w 83"/>
                <a:gd name="T5" fmla="*/ 41 h 41"/>
                <a:gd name="T6" fmla="*/ 0 w 83"/>
                <a:gd name="T7" fmla="*/ 0 h 41"/>
                <a:gd name="T8" fmla="*/ 0 60000 65536"/>
                <a:gd name="T9" fmla="*/ 0 60000 65536"/>
                <a:gd name="T10" fmla="*/ 0 60000 65536"/>
                <a:gd name="T11" fmla="*/ 0 60000 65536"/>
                <a:gd name="T12" fmla="*/ 0 w 83"/>
                <a:gd name="T13" fmla="*/ 0 h 41"/>
                <a:gd name="T14" fmla="*/ 83 w 83"/>
                <a:gd name="T15" fmla="*/ 41 h 41"/>
              </a:gdLst>
              <a:ahLst/>
              <a:cxnLst>
                <a:cxn ang="T8">
                  <a:pos x="T0" y="T1"/>
                </a:cxn>
                <a:cxn ang="T9">
                  <a:pos x="T2" y="T3"/>
                </a:cxn>
                <a:cxn ang="T10">
                  <a:pos x="T4" y="T5"/>
                </a:cxn>
                <a:cxn ang="T11">
                  <a:pos x="T6" y="T7"/>
                </a:cxn>
              </a:cxnLst>
              <a:rect l="T12" t="T13" r="T14" b="T15"/>
              <a:pathLst>
                <a:path w="83" h="41">
                  <a:moveTo>
                    <a:pt x="0" y="0"/>
                  </a:moveTo>
                  <a:lnTo>
                    <a:pt x="83" y="21"/>
                  </a:lnTo>
                  <a:lnTo>
                    <a:pt x="0" y="41"/>
                  </a:lnTo>
                  <a:lnTo>
                    <a:pt x="0" y="0"/>
                  </a:lnTo>
                  <a:close/>
                </a:path>
              </a:pathLst>
            </a:custGeom>
            <a:solidFill>
              <a:srgbClr val="000000"/>
            </a:solidFill>
            <a:ln w="9525">
              <a:noFill/>
              <a:round/>
              <a:headEnd/>
              <a:tailEnd/>
            </a:ln>
          </p:spPr>
          <p:txBody>
            <a:bodyPr/>
            <a:lstStyle/>
            <a:p>
              <a:endParaRPr lang="en-US"/>
            </a:p>
          </p:txBody>
        </p:sp>
        <p:sp>
          <p:nvSpPr>
            <p:cNvPr id="40064" name="Freeform 428"/>
            <p:cNvSpPr>
              <a:spLocks/>
            </p:cNvSpPr>
            <p:nvPr/>
          </p:nvSpPr>
          <p:spPr bwMode="auto">
            <a:xfrm>
              <a:off x="620" y="728"/>
              <a:ext cx="663" cy="1020"/>
            </a:xfrm>
            <a:custGeom>
              <a:avLst/>
              <a:gdLst>
                <a:gd name="T0" fmla="*/ 663 w 663"/>
                <a:gd name="T1" fmla="*/ 1020 h 1020"/>
                <a:gd name="T2" fmla="*/ 438 w 663"/>
                <a:gd name="T3" fmla="*/ 0 h 1020"/>
                <a:gd name="T4" fmla="*/ 0 60000 65536"/>
                <a:gd name="T5" fmla="*/ 0 60000 65536"/>
                <a:gd name="T6" fmla="*/ 0 w 663"/>
                <a:gd name="T7" fmla="*/ 0 h 1020"/>
                <a:gd name="T8" fmla="*/ 663 w 663"/>
                <a:gd name="T9" fmla="*/ 1020 h 1020"/>
              </a:gdLst>
              <a:ahLst/>
              <a:cxnLst>
                <a:cxn ang="T4">
                  <a:pos x="T0" y="T1"/>
                </a:cxn>
                <a:cxn ang="T5">
                  <a:pos x="T2" y="T3"/>
                </a:cxn>
              </a:cxnLst>
              <a:rect l="T6" t="T7" r="T8" b="T9"/>
              <a:pathLst>
                <a:path w="663" h="1020">
                  <a:moveTo>
                    <a:pt x="663" y="1020"/>
                  </a:moveTo>
                  <a:cubicBezTo>
                    <a:pt x="98" y="590"/>
                    <a:pt x="0" y="149"/>
                    <a:pt x="438" y="0"/>
                  </a:cubicBezTo>
                </a:path>
              </a:pathLst>
            </a:custGeom>
            <a:noFill/>
            <a:ln w="25400" cap="rnd">
              <a:solidFill>
                <a:srgbClr val="000000"/>
              </a:solidFill>
              <a:round/>
              <a:headEnd/>
              <a:tailEnd/>
            </a:ln>
          </p:spPr>
          <p:txBody>
            <a:bodyPr/>
            <a:lstStyle/>
            <a:p>
              <a:endParaRPr lang="en-US"/>
            </a:p>
          </p:txBody>
        </p:sp>
        <p:sp>
          <p:nvSpPr>
            <p:cNvPr id="40065" name="Freeform 429"/>
            <p:cNvSpPr>
              <a:spLocks/>
            </p:cNvSpPr>
            <p:nvPr/>
          </p:nvSpPr>
          <p:spPr bwMode="auto">
            <a:xfrm>
              <a:off x="1037" y="847"/>
              <a:ext cx="112" cy="51"/>
            </a:xfrm>
            <a:custGeom>
              <a:avLst/>
              <a:gdLst>
                <a:gd name="T0" fmla="*/ 0 w 112"/>
                <a:gd name="T1" fmla="*/ 3 h 51"/>
                <a:gd name="T2" fmla="*/ 112 w 112"/>
                <a:gd name="T3" fmla="*/ 0 h 51"/>
                <a:gd name="T4" fmla="*/ 25 w 112"/>
                <a:gd name="T5" fmla="*/ 51 h 51"/>
                <a:gd name="T6" fmla="*/ 0 w 112"/>
                <a:gd name="T7" fmla="*/ 3 h 51"/>
                <a:gd name="T8" fmla="*/ 0 60000 65536"/>
                <a:gd name="T9" fmla="*/ 0 60000 65536"/>
                <a:gd name="T10" fmla="*/ 0 60000 65536"/>
                <a:gd name="T11" fmla="*/ 0 60000 65536"/>
                <a:gd name="T12" fmla="*/ 0 w 112"/>
                <a:gd name="T13" fmla="*/ 0 h 51"/>
                <a:gd name="T14" fmla="*/ 112 w 112"/>
                <a:gd name="T15" fmla="*/ 51 h 51"/>
              </a:gdLst>
              <a:ahLst/>
              <a:cxnLst>
                <a:cxn ang="T8">
                  <a:pos x="T0" y="T1"/>
                </a:cxn>
                <a:cxn ang="T9">
                  <a:pos x="T2" y="T3"/>
                </a:cxn>
                <a:cxn ang="T10">
                  <a:pos x="T4" y="T5"/>
                </a:cxn>
                <a:cxn ang="T11">
                  <a:pos x="T6" y="T7"/>
                </a:cxn>
              </a:cxnLst>
              <a:rect l="T12" t="T13" r="T14" b="T15"/>
              <a:pathLst>
                <a:path w="112" h="51">
                  <a:moveTo>
                    <a:pt x="0" y="3"/>
                  </a:moveTo>
                  <a:lnTo>
                    <a:pt x="112" y="0"/>
                  </a:lnTo>
                  <a:lnTo>
                    <a:pt x="25" y="51"/>
                  </a:lnTo>
                  <a:lnTo>
                    <a:pt x="0" y="3"/>
                  </a:lnTo>
                  <a:close/>
                </a:path>
              </a:pathLst>
            </a:custGeom>
            <a:solidFill>
              <a:srgbClr val="000000"/>
            </a:solidFill>
            <a:ln w="9525">
              <a:noFill/>
              <a:round/>
              <a:headEnd/>
              <a:tailEnd/>
            </a:ln>
          </p:spPr>
          <p:txBody>
            <a:bodyPr/>
            <a:lstStyle/>
            <a:p>
              <a:endParaRPr lang="en-US"/>
            </a:p>
          </p:txBody>
        </p:sp>
        <p:sp>
          <p:nvSpPr>
            <p:cNvPr id="40066" name="Rectangle 430"/>
            <p:cNvSpPr>
              <a:spLocks noChangeArrowheads="1"/>
            </p:cNvSpPr>
            <p:nvPr/>
          </p:nvSpPr>
          <p:spPr bwMode="auto">
            <a:xfrm>
              <a:off x="1233" y="2115"/>
              <a:ext cx="749" cy="111"/>
            </a:xfrm>
            <a:prstGeom prst="rect">
              <a:avLst/>
            </a:prstGeom>
            <a:noFill/>
            <a:ln w="9525">
              <a:noFill/>
              <a:miter lim="800000"/>
              <a:headEnd/>
              <a:tailEnd/>
            </a:ln>
          </p:spPr>
          <p:txBody>
            <a:bodyPr wrap="none" lIns="0" tIns="0" rIns="0" bIns="0">
              <a:spAutoFit/>
            </a:bodyPr>
            <a:lstStyle/>
            <a:p>
              <a:pPr algn="ctr" eaLnBrk="0" hangingPunct="0">
                <a:spcBef>
                  <a:spcPct val="50000"/>
                </a:spcBef>
                <a:buClr>
                  <a:srgbClr val="0033CC"/>
                </a:buClr>
                <a:buSzPct val="155000"/>
                <a:buFont typeface="Symbol" pitchFamily="18" charset="2"/>
                <a:buNone/>
              </a:pPr>
              <a:r>
                <a:rPr lang="en-US" sz="1000" b="1">
                  <a:solidFill>
                    <a:srgbClr val="0000FF"/>
                  </a:solidFill>
                </a:rPr>
                <a:t>Software Developer</a:t>
              </a:r>
              <a:endParaRPr lang="en-US" sz="1200"/>
            </a:p>
          </p:txBody>
        </p:sp>
      </p:grpSp>
      <p:sp>
        <p:nvSpPr>
          <p:cNvPr id="432" name="Slide Number Placeholder 431"/>
          <p:cNvSpPr>
            <a:spLocks noGrp="1"/>
          </p:cNvSpPr>
          <p:nvPr>
            <p:ph type="sldNum" sz="quarter" idx="4294967295"/>
          </p:nvPr>
        </p:nvSpPr>
        <p:spPr>
          <a:xfrm>
            <a:off x="4787900" y="6477000"/>
            <a:ext cx="908050" cy="476250"/>
          </a:xfrm>
          <a:prstGeom prst="rect">
            <a:avLst/>
          </a:prstGeom>
        </p:spPr>
        <p:txBody>
          <a:bodyPr/>
          <a:lstStyle/>
          <a:p>
            <a:pPr>
              <a:defRPr/>
            </a:pPr>
            <a:fld id="{EE1DE042-E432-4612-9E8E-B3E0A47CA730}"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General Guideline</a:t>
            </a:r>
            <a:endParaRPr lang="en-US" dirty="0"/>
          </a:p>
        </p:txBody>
      </p:sp>
      <p:sp>
        <p:nvSpPr>
          <p:cNvPr id="3" name="Content Placeholder 2"/>
          <p:cNvSpPr>
            <a:spLocks noGrp="1"/>
          </p:cNvSpPr>
          <p:nvPr>
            <p:ph idx="1"/>
          </p:nvPr>
        </p:nvSpPr>
        <p:spPr/>
        <p:txBody>
          <a:bodyPr>
            <a:normAutofit/>
          </a:bodyPr>
          <a:lstStyle/>
          <a:p>
            <a:pPr indent="4763" eaLnBrk="1" hangingPunct="1">
              <a:buFont typeface="Wingdings" pitchFamily="2" charset="2"/>
              <a:buNone/>
              <a:defRPr/>
            </a:pPr>
            <a:r>
              <a:rPr lang="en-US" sz="1600" b="1" dirty="0" smtClean="0"/>
              <a:t>© (2010) Infosys Technologies Ltd.</a:t>
            </a:r>
          </a:p>
          <a:p>
            <a:pPr eaLnBrk="1" hangingPunct="1">
              <a:buFont typeface="Wingdings" pitchFamily="2" charset="2"/>
              <a:buNone/>
              <a:defRPr/>
            </a:pPr>
            <a:endParaRPr lang="en-US" sz="1600" dirty="0" smtClean="0"/>
          </a:p>
          <a:p>
            <a:pPr indent="4763" eaLnBrk="1" hangingPunct="1">
              <a:buFont typeface="Wingdings" pitchFamily="2" charset="2"/>
              <a:buNone/>
              <a:defRPr/>
            </a:pPr>
            <a:r>
              <a:rPr lang="en-US" sz="1600" dirty="0" smtClean="0"/>
              <a:t>This document contains valuable confidential and proprietary information of Infosys. Such confidential and proprietary information includes, amongst others, proprietary intellectual property which can be legally protected and commercialized. Such information is furnished herein for training purposes only. Except with the express prior written permission of Infosys, this document and the information contained herein may not be published, disclosed, or used for any other purpose.</a:t>
            </a:r>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40" name="Rectangle 32"/>
          <p:cNvSpPr>
            <a:spLocks noGrp="1" noChangeArrowheads="1"/>
          </p:cNvSpPr>
          <p:nvPr>
            <p:ph type="title"/>
          </p:nvPr>
        </p:nvSpPr>
        <p:spPr/>
        <p:txBody>
          <a:bodyPr/>
          <a:lstStyle/>
          <a:p>
            <a:pPr eaLnBrk="1" hangingPunct="1">
              <a:defRPr/>
            </a:pPr>
            <a:r>
              <a:rPr lang="en-US" dirty="0" smtClean="0"/>
              <a:t>Data types</a:t>
            </a:r>
          </a:p>
        </p:txBody>
      </p:sp>
      <p:sp>
        <p:nvSpPr>
          <p:cNvPr id="40963" name="TextBox 32"/>
          <p:cNvSpPr txBox="1">
            <a:spLocks noChangeArrowheads="1"/>
          </p:cNvSpPr>
          <p:nvPr/>
        </p:nvSpPr>
        <p:spPr bwMode="auto">
          <a:xfrm>
            <a:off x="1143662" y="5943601"/>
            <a:ext cx="8076142" cy="369332"/>
          </a:xfrm>
          <a:prstGeom prst="rect">
            <a:avLst/>
          </a:prstGeom>
          <a:noFill/>
          <a:ln w="9525">
            <a:noFill/>
            <a:miter lim="800000"/>
            <a:headEnd/>
            <a:tailEnd/>
          </a:ln>
        </p:spPr>
        <p:txBody>
          <a:bodyPr>
            <a:spAutoFit/>
          </a:bodyPr>
          <a:lstStyle/>
          <a:p>
            <a:r>
              <a:rPr lang="en-US" b="1">
                <a:solidFill>
                  <a:srgbClr val="0000FF"/>
                </a:solidFill>
              </a:rPr>
              <a:t>Note: </a:t>
            </a:r>
            <a:r>
              <a:rPr lang="en-US">
                <a:solidFill>
                  <a:srgbClr val="0000FF"/>
                </a:solidFill>
              </a:rPr>
              <a:t> Discussion on Unions and enumerated data types is not in the scope </a:t>
            </a:r>
            <a:endParaRPr lang="en-US"/>
          </a:p>
        </p:txBody>
      </p:sp>
      <p:grpSp>
        <p:nvGrpSpPr>
          <p:cNvPr id="2" name="Group 3"/>
          <p:cNvGrpSpPr>
            <a:grpSpLocks/>
          </p:cNvGrpSpPr>
          <p:nvPr/>
        </p:nvGrpSpPr>
        <p:grpSpPr bwMode="auto">
          <a:xfrm>
            <a:off x="412750" y="1066800"/>
            <a:ext cx="7924800" cy="4800600"/>
            <a:chOff x="192" y="576"/>
            <a:chExt cx="4992" cy="3024"/>
          </a:xfrm>
        </p:grpSpPr>
        <p:sp>
          <p:nvSpPr>
            <p:cNvPr id="40967" name="Rectangle 4"/>
            <p:cNvSpPr>
              <a:spLocks noChangeArrowheads="1"/>
            </p:cNvSpPr>
            <p:nvPr/>
          </p:nvSpPr>
          <p:spPr bwMode="auto">
            <a:xfrm>
              <a:off x="1823" y="576"/>
              <a:ext cx="1626" cy="242"/>
            </a:xfrm>
            <a:prstGeom prst="rect">
              <a:avLst/>
            </a:prstGeom>
            <a:solidFill>
              <a:srgbClr val="EAEAEA"/>
            </a:solidFill>
            <a:ln w="9525">
              <a:solidFill>
                <a:srgbClr val="000000"/>
              </a:solidFill>
              <a:miter lim="800000"/>
              <a:headEnd/>
              <a:tailEnd/>
            </a:ln>
          </p:spPr>
          <p:txBody>
            <a:bodyPr/>
            <a:lstStyle/>
            <a:p>
              <a:pPr algn="ctr"/>
              <a:r>
                <a:rPr lang="en-US" sz="1600" b="1">
                  <a:solidFill>
                    <a:srgbClr val="000000"/>
                  </a:solidFill>
                  <a:latin typeface="Times New Roman" pitchFamily="18" charset="0"/>
                </a:rPr>
                <a:t>Data Types</a:t>
              </a:r>
            </a:p>
          </p:txBody>
        </p:sp>
        <p:sp>
          <p:nvSpPr>
            <p:cNvPr id="40968" name="Rectangle 5"/>
            <p:cNvSpPr>
              <a:spLocks noChangeArrowheads="1"/>
            </p:cNvSpPr>
            <p:nvPr/>
          </p:nvSpPr>
          <p:spPr bwMode="auto">
            <a:xfrm>
              <a:off x="414" y="1141"/>
              <a:ext cx="1301" cy="241"/>
            </a:xfrm>
            <a:prstGeom prst="rect">
              <a:avLst/>
            </a:prstGeom>
            <a:solidFill>
              <a:srgbClr val="EAEAEA"/>
            </a:solidFill>
            <a:ln w="9525">
              <a:solidFill>
                <a:srgbClr val="000000"/>
              </a:solidFill>
              <a:miter lim="800000"/>
              <a:headEnd/>
              <a:tailEnd/>
            </a:ln>
          </p:spPr>
          <p:txBody>
            <a:bodyPr/>
            <a:lstStyle/>
            <a:p>
              <a:pPr algn="ctr"/>
              <a:r>
                <a:rPr lang="en-US" sz="1600" b="1">
                  <a:solidFill>
                    <a:srgbClr val="000000"/>
                  </a:solidFill>
                  <a:latin typeface="Times New Roman" pitchFamily="18" charset="0"/>
                </a:rPr>
                <a:t>User defined types</a:t>
              </a:r>
            </a:p>
          </p:txBody>
        </p:sp>
        <p:sp>
          <p:nvSpPr>
            <p:cNvPr id="40969" name="Rectangle 6"/>
            <p:cNvSpPr>
              <a:spLocks noChangeArrowheads="1"/>
            </p:cNvSpPr>
            <p:nvPr/>
          </p:nvSpPr>
          <p:spPr bwMode="auto">
            <a:xfrm>
              <a:off x="414" y="1362"/>
              <a:ext cx="1301" cy="242"/>
            </a:xfrm>
            <a:prstGeom prst="rect">
              <a:avLst/>
            </a:prstGeom>
            <a:solidFill>
              <a:srgbClr val="FFFFFF"/>
            </a:solidFill>
            <a:ln w="9525">
              <a:solidFill>
                <a:srgbClr val="000000"/>
              </a:solidFill>
              <a:miter lim="800000"/>
              <a:headEnd/>
              <a:tailEnd/>
            </a:ln>
          </p:spPr>
          <p:txBody>
            <a:bodyPr/>
            <a:lstStyle/>
            <a:p>
              <a:pPr algn="ctr"/>
              <a:r>
                <a:rPr lang="en-US" sz="1600" b="1">
                  <a:solidFill>
                    <a:srgbClr val="000000"/>
                  </a:solidFill>
                  <a:latin typeface="Times New Roman" pitchFamily="18" charset="0"/>
                </a:rPr>
                <a:t>structure</a:t>
              </a:r>
            </a:p>
          </p:txBody>
        </p:sp>
        <p:sp>
          <p:nvSpPr>
            <p:cNvPr id="40" name="Rectangle 7"/>
            <p:cNvSpPr>
              <a:spLocks noChangeArrowheads="1"/>
            </p:cNvSpPr>
            <p:nvPr/>
          </p:nvSpPr>
          <p:spPr bwMode="auto">
            <a:xfrm>
              <a:off x="414" y="1604"/>
              <a:ext cx="1301" cy="24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defRPr/>
              </a:pPr>
              <a:r>
                <a:rPr lang="en-US" sz="1600" b="1" dirty="0">
                  <a:solidFill>
                    <a:schemeClr val="accent2"/>
                  </a:solidFill>
                  <a:latin typeface="Times New Roman" pitchFamily="18" charset="0"/>
                </a:rPr>
                <a:t>union</a:t>
              </a:r>
            </a:p>
          </p:txBody>
        </p:sp>
        <p:sp>
          <p:nvSpPr>
            <p:cNvPr id="42" name="Rectangle 9"/>
            <p:cNvSpPr>
              <a:spLocks noChangeArrowheads="1"/>
            </p:cNvSpPr>
            <p:nvPr/>
          </p:nvSpPr>
          <p:spPr bwMode="auto">
            <a:xfrm>
              <a:off x="420" y="1860"/>
              <a:ext cx="1300" cy="24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defRPr/>
              </a:pPr>
              <a:r>
                <a:rPr lang="en-US" sz="1600" b="1" dirty="0">
                  <a:solidFill>
                    <a:schemeClr val="accent2"/>
                  </a:solidFill>
                  <a:latin typeface="Times New Roman" pitchFamily="18" charset="0"/>
                </a:rPr>
                <a:t>enumeration</a:t>
              </a:r>
            </a:p>
          </p:txBody>
        </p:sp>
        <p:sp>
          <p:nvSpPr>
            <p:cNvPr id="40972" name="Rectangle 10"/>
            <p:cNvSpPr>
              <a:spLocks noChangeArrowheads="1"/>
            </p:cNvSpPr>
            <p:nvPr/>
          </p:nvSpPr>
          <p:spPr bwMode="auto">
            <a:xfrm>
              <a:off x="3666" y="1141"/>
              <a:ext cx="1301" cy="241"/>
            </a:xfrm>
            <a:prstGeom prst="rect">
              <a:avLst/>
            </a:prstGeom>
            <a:solidFill>
              <a:srgbClr val="EAEAEA"/>
            </a:solidFill>
            <a:ln w="9525">
              <a:solidFill>
                <a:srgbClr val="000000"/>
              </a:solidFill>
              <a:miter lim="800000"/>
              <a:headEnd/>
              <a:tailEnd/>
            </a:ln>
          </p:spPr>
          <p:txBody>
            <a:bodyPr/>
            <a:lstStyle/>
            <a:p>
              <a:pPr algn="ctr"/>
              <a:r>
                <a:rPr lang="en-US" sz="1600" b="1">
                  <a:solidFill>
                    <a:srgbClr val="000000"/>
                  </a:solidFill>
                  <a:latin typeface="Times New Roman" pitchFamily="18" charset="0"/>
                </a:rPr>
                <a:t>Derived types</a:t>
              </a:r>
            </a:p>
          </p:txBody>
        </p:sp>
        <p:sp>
          <p:nvSpPr>
            <p:cNvPr id="40973" name="Rectangle 11"/>
            <p:cNvSpPr>
              <a:spLocks noChangeArrowheads="1"/>
            </p:cNvSpPr>
            <p:nvPr/>
          </p:nvSpPr>
          <p:spPr bwMode="auto">
            <a:xfrm>
              <a:off x="3666" y="1362"/>
              <a:ext cx="1301" cy="242"/>
            </a:xfrm>
            <a:prstGeom prst="rect">
              <a:avLst/>
            </a:prstGeom>
            <a:solidFill>
              <a:srgbClr val="FFFFFF"/>
            </a:solidFill>
            <a:ln w="9525">
              <a:solidFill>
                <a:srgbClr val="000000"/>
              </a:solidFill>
              <a:miter lim="800000"/>
              <a:headEnd/>
              <a:tailEnd/>
            </a:ln>
          </p:spPr>
          <p:txBody>
            <a:bodyPr/>
            <a:lstStyle/>
            <a:p>
              <a:pPr algn="ctr"/>
              <a:r>
                <a:rPr lang="en-US" sz="1600" b="1">
                  <a:solidFill>
                    <a:srgbClr val="000000"/>
                  </a:solidFill>
                  <a:latin typeface="Times New Roman" pitchFamily="18" charset="0"/>
                </a:rPr>
                <a:t>array</a:t>
              </a:r>
            </a:p>
          </p:txBody>
        </p:sp>
        <p:sp>
          <p:nvSpPr>
            <p:cNvPr id="40974" name="Rectangle 12"/>
            <p:cNvSpPr>
              <a:spLocks noChangeArrowheads="1"/>
            </p:cNvSpPr>
            <p:nvPr/>
          </p:nvSpPr>
          <p:spPr bwMode="auto">
            <a:xfrm>
              <a:off x="3666" y="1584"/>
              <a:ext cx="1301" cy="242"/>
            </a:xfrm>
            <a:prstGeom prst="rect">
              <a:avLst/>
            </a:prstGeom>
            <a:solidFill>
              <a:srgbClr val="FFFFFF"/>
            </a:solidFill>
            <a:ln w="9525">
              <a:solidFill>
                <a:srgbClr val="000000"/>
              </a:solidFill>
              <a:miter lim="800000"/>
              <a:headEnd/>
              <a:tailEnd/>
            </a:ln>
          </p:spPr>
          <p:txBody>
            <a:bodyPr/>
            <a:lstStyle/>
            <a:p>
              <a:pPr algn="ctr"/>
              <a:r>
                <a:rPr lang="en-US" sz="1600" b="1">
                  <a:solidFill>
                    <a:srgbClr val="000000"/>
                  </a:solidFill>
                  <a:latin typeface="Times New Roman" pitchFamily="18" charset="0"/>
                </a:rPr>
                <a:t>pointer</a:t>
              </a:r>
            </a:p>
          </p:txBody>
        </p:sp>
        <p:sp>
          <p:nvSpPr>
            <p:cNvPr id="40975" name="Rectangle 14"/>
            <p:cNvSpPr>
              <a:spLocks noChangeArrowheads="1"/>
            </p:cNvSpPr>
            <p:nvPr/>
          </p:nvSpPr>
          <p:spPr bwMode="auto">
            <a:xfrm>
              <a:off x="2040" y="1604"/>
              <a:ext cx="1301" cy="242"/>
            </a:xfrm>
            <a:prstGeom prst="rect">
              <a:avLst/>
            </a:prstGeom>
            <a:solidFill>
              <a:srgbClr val="EAEAEA"/>
            </a:solidFill>
            <a:ln w="9525">
              <a:solidFill>
                <a:srgbClr val="000000"/>
              </a:solidFill>
              <a:miter lim="800000"/>
              <a:headEnd/>
              <a:tailEnd/>
            </a:ln>
          </p:spPr>
          <p:txBody>
            <a:bodyPr/>
            <a:lstStyle/>
            <a:p>
              <a:pPr algn="ctr"/>
              <a:r>
                <a:rPr lang="en-US" sz="1600" b="1">
                  <a:solidFill>
                    <a:srgbClr val="000000"/>
                  </a:solidFill>
                  <a:latin typeface="Times New Roman" pitchFamily="18" charset="0"/>
                </a:rPr>
                <a:t>Built-in types</a:t>
              </a:r>
            </a:p>
          </p:txBody>
        </p:sp>
        <p:sp>
          <p:nvSpPr>
            <p:cNvPr id="40976" name="Rectangle 15"/>
            <p:cNvSpPr>
              <a:spLocks noChangeArrowheads="1"/>
            </p:cNvSpPr>
            <p:nvPr/>
          </p:nvSpPr>
          <p:spPr bwMode="auto">
            <a:xfrm>
              <a:off x="2257" y="2713"/>
              <a:ext cx="872" cy="242"/>
            </a:xfrm>
            <a:prstGeom prst="rect">
              <a:avLst/>
            </a:prstGeom>
            <a:solidFill>
              <a:srgbClr val="FFFFFF"/>
            </a:solidFill>
            <a:ln w="9525">
              <a:solidFill>
                <a:srgbClr val="000000"/>
              </a:solidFill>
              <a:miter lim="800000"/>
              <a:headEnd/>
              <a:tailEnd/>
            </a:ln>
          </p:spPr>
          <p:txBody>
            <a:bodyPr/>
            <a:lstStyle/>
            <a:p>
              <a:pPr algn="ctr"/>
              <a:r>
                <a:rPr lang="en-US" sz="1600" b="1">
                  <a:solidFill>
                    <a:srgbClr val="000000"/>
                  </a:solidFill>
                  <a:latin typeface="Times New Roman" pitchFamily="18" charset="0"/>
                </a:rPr>
                <a:t>void </a:t>
              </a:r>
            </a:p>
          </p:txBody>
        </p:sp>
        <p:sp>
          <p:nvSpPr>
            <p:cNvPr id="40977" name="Rectangle 16"/>
            <p:cNvSpPr>
              <a:spLocks noChangeArrowheads="1"/>
            </p:cNvSpPr>
            <p:nvPr/>
          </p:nvSpPr>
          <p:spPr bwMode="auto">
            <a:xfrm>
              <a:off x="631" y="2713"/>
              <a:ext cx="871" cy="242"/>
            </a:xfrm>
            <a:prstGeom prst="rect">
              <a:avLst/>
            </a:prstGeom>
            <a:solidFill>
              <a:srgbClr val="FFFFFF"/>
            </a:solidFill>
            <a:ln w="9525">
              <a:solidFill>
                <a:srgbClr val="000000"/>
              </a:solidFill>
              <a:miter lim="800000"/>
              <a:headEnd/>
              <a:tailEnd/>
            </a:ln>
          </p:spPr>
          <p:txBody>
            <a:bodyPr/>
            <a:lstStyle/>
            <a:p>
              <a:pPr algn="ctr"/>
              <a:r>
                <a:rPr lang="en-US" sz="1600" b="1">
                  <a:solidFill>
                    <a:srgbClr val="000000"/>
                  </a:solidFill>
                  <a:latin typeface="Times New Roman" pitchFamily="18" charset="0"/>
                </a:rPr>
                <a:t>integer type </a:t>
              </a:r>
            </a:p>
          </p:txBody>
        </p:sp>
        <p:sp>
          <p:nvSpPr>
            <p:cNvPr id="40978" name="Rectangle 17"/>
            <p:cNvSpPr>
              <a:spLocks noChangeArrowheads="1"/>
            </p:cNvSpPr>
            <p:nvPr/>
          </p:nvSpPr>
          <p:spPr bwMode="auto">
            <a:xfrm>
              <a:off x="3878" y="2713"/>
              <a:ext cx="872" cy="242"/>
            </a:xfrm>
            <a:prstGeom prst="rect">
              <a:avLst/>
            </a:prstGeom>
            <a:solidFill>
              <a:srgbClr val="FFFFFF"/>
            </a:solidFill>
            <a:ln w="9525">
              <a:solidFill>
                <a:srgbClr val="000000"/>
              </a:solidFill>
              <a:miter lim="800000"/>
              <a:headEnd/>
              <a:tailEnd/>
            </a:ln>
          </p:spPr>
          <p:txBody>
            <a:bodyPr/>
            <a:lstStyle/>
            <a:p>
              <a:pPr algn="ctr"/>
              <a:r>
                <a:rPr lang="en-US" sz="1600" b="1">
                  <a:solidFill>
                    <a:srgbClr val="000000"/>
                  </a:solidFill>
                  <a:latin typeface="Times New Roman" pitchFamily="18" charset="0"/>
                </a:rPr>
                <a:t>floating type </a:t>
              </a:r>
            </a:p>
          </p:txBody>
        </p:sp>
        <p:sp>
          <p:nvSpPr>
            <p:cNvPr id="40979" name="Rectangle 18"/>
            <p:cNvSpPr>
              <a:spLocks noChangeArrowheads="1"/>
            </p:cNvSpPr>
            <p:nvPr/>
          </p:nvSpPr>
          <p:spPr bwMode="auto">
            <a:xfrm>
              <a:off x="192" y="3358"/>
              <a:ext cx="547" cy="242"/>
            </a:xfrm>
            <a:prstGeom prst="rect">
              <a:avLst/>
            </a:prstGeom>
            <a:solidFill>
              <a:srgbClr val="FFFFFF"/>
            </a:solidFill>
            <a:ln w="9525">
              <a:solidFill>
                <a:srgbClr val="000000"/>
              </a:solidFill>
              <a:miter lim="800000"/>
              <a:headEnd/>
              <a:tailEnd/>
            </a:ln>
          </p:spPr>
          <p:txBody>
            <a:bodyPr/>
            <a:lstStyle/>
            <a:p>
              <a:pPr algn="ctr"/>
              <a:r>
                <a:rPr lang="en-US" sz="1600" b="1">
                  <a:solidFill>
                    <a:srgbClr val="000000"/>
                  </a:solidFill>
                  <a:latin typeface="Times New Roman" pitchFamily="18" charset="0"/>
                </a:rPr>
                <a:t>int </a:t>
              </a:r>
            </a:p>
          </p:txBody>
        </p:sp>
        <p:sp>
          <p:nvSpPr>
            <p:cNvPr id="40980" name="Rectangle 19"/>
            <p:cNvSpPr>
              <a:spLocks noChangeArrowheads="1"/>
            </p:cNvSpPr>
            <p:nvPr/>
          </p:nvSpPr>
          <p:spPr bwMode="auto">
            <a:xfrm>
              <a:off x="1281" y="3358"/>
              <a:ext cx="547" cy="242"/>
            </a:xfrm>
            <a:prstGeom prst="rect">
              <a:avLst/>
            </a:prstGeom>
            <a:solidFill>
              <a:srgbClr val="FFFFFF"/>
            </a:solidFill>
            <a:ln w="9525">
              <a:solidFill>
                <a:srgbClr val="000000"/>
              </a:solidFill>
              <a:miter lim="800000"/>
              <a:headEnd/>
              <a:tailEnd/>
            </a:ln>
          </p:spPr>
          <p:txBody>
            <a:bodyPr/>
            <a:lstStyle/>
            <a:p>
              <a:pPr algn="ctr"/>
              <a:r>
                <a:rPr lang="en-US" sz="1600" b="1">
                  <a:solidFill>
                    <a:srgbClr val="000000"/>
                  </a:solidFill>
                  <a:latin typeface="Times New Roman" pitchFamily="18" charset="0"/>
                </a:rPr>
                <a:t>char </a:t>
              </a:r>
            </a:p>
          </p:txBody>
        </p:sp>
        <p:sp>
          <p:nvSpPr>
            <p:cNvPr id="40981" name="Rectangle 20"/>
            <p:cNvSpPr>
              <a:spLocks noChangeArrowheads="1"/>
            </p:cNvSpPr>
            <p:nvPr/>
          </p:nvSpPr>
          <p:spPr bwMode="auto">
            <a:xfrm>
              <a:off x="3548" y="3358"/>
              <a:ext cx="547" cy="242"/>
            </a:xfrm>
            <a:prstGeom prst="rect">
              <a:avLst/>
            </a:prstGeom>
            <a:solidFill>
              <a:srgbClr val="FFFFFF"/>
            </a:solidFill>
            <a:ln w="9525">
              <a:solidFill>
                <a:srgbClr val="000000"/>
              </a:solidFill>
              <a:miter lim="800000"/>
              <a:headEnd/>
              <a:tailEnd/>
            </a:ln>
          </p:spPr>
          <p:txBody>
            <a:bodyPr/>
            <a:lstStyle/>
            <a:p>
              <a:pPr algn="ctr"/>
              <a:r>
                <a:rPr lang="en-US" sz="1600" b="1">
                  <a:solidFill>
                    <a:srgbClr val="000000"/>
                  </a:solidFill>
                  <a:latin typeface="Times New Roman" pitchFamily="18" charset="0"/>
                </a:rPr>
                <a:t>float</a:t>
              </a:r>
            </a:p>
          </p:txBody>
        </p:sp>
        <p:sp>
          <p:nvSpPr>
            <p:cNvPr id="40982" name="Rectangle 21"/>
            <p:cNvSpPr>
              <a:spLocks noChangeArrowheads="1"/>
            </p:cNvSpPr>
            <p:nvPr/>
          </p:nvSpPr>
          <p:spPr bwMode="auto">
            <a:xfrm>
              <a:off x="4637" y="3358"/>
              <a:ext cx="547" cy="242"/>
            </a:xfrm>
            <a:prstGeom prst="rect">
              <a:avLst/>
            </a:prstGeom>
            <a:solidFill>
              <a:srgbClr val="FFFFFF"/>
            </a:solidFill>
            <a:ln w="9525">
              <a:solidFill>
                <a:srgbClr val="000000"/>
              </a:solidFill>
              <a:miter lim="800000"/>
              <a:headEnd/>
              <a:tailEnd/>
            </a:ln>
          </p:spPr>
          <p:txBody>
            <a:bodyPr/>
            <a:lstStyle/>
            <a:p>
              <a:pPr algn="ctr"/>
              <a:r>
                <a:rPr lang="en-US" sz="1600" b="1">
                  <a:solidFill>
                    <a:srgbClr val="000000"/>
                  </a:solidFill>
                  <a:latin typeface="Times New Roman" pitchFamily="18" charset="0"/>
                </a:rPr>
                <a:t>double </a:t>
              </a:r>
            </a:p>
          </p:txBody>
        </p:sp>
        <p:sp>
          <p:nvSpPr>
            <p:cNvPr id="40983" name="Line 22"/>
            <p:cNvSpPr>
              <a:spLocks noChangeShapeType="1"/>
            </p:cNvSpPr>
            <p:nvPr/>
          </p:nvSpPr>
          <p:spPr bwMode="auto">
            <a:xfrm flipH="1">
              <a:off x="1065" y="818"/>
              <a:ext cx="1516" cy="323"/>
            </a:xfrm>
            <a:prstGeom prst="line">
              <a:avLst/>
            </a:prstGeom>
            <a:noFill/>
            <a:ln w="9525">
              <a:solidFill>
                <a:srgbClr val="000000"/>
              </a:solidFill>
              <a:round/>
              <a:headEnd/>
              <a:tailEnd type="triangle" w="med" len="med"/>
            </a:ln>
          </p:spPr>
          <p:txBody>
            <a:bodyPr/>
            <a:lstStyle/>
            <a:p>
              <a:endParaRPr lang="en-US"/>
            </a:p>
          </p:txBody>
        </p:sp>
        <p:sp>
          <p:nvSpPr>
            <p:cNvPr id="40984" name="Line 23"/>
            <p:cNvSpPr>
              <a:spLocks noChangeShapeType="1"/>
            </p:cNvSpPr>
            <p:nvPr/>
          </p:nvSpPr>
          <p:spPr bwMode="auto">
            <a:xfrm>
              <a:off x="2636" y="818"/>
              <a:ext cx="0" cy="807"/>
            </a:xfrm>
            <a:prstGeom prst="line">
              <a:avLst/>
            </a:prstGeom>
            <a:noFill/>
            <a:ln w="9525">
              <a:solidFill>
                <a:srgbClr val="000000"/>
              </a:solidFill>
              <a:round/>
              <a:headEnd/>
              <a:tailEnd type="triangle" w="med" len="med"/>
            </a:ln>
          </p:spPr>
          <p:txBody>
            <a:bodyPr/>
            <a:lstStyle/>
            <a:p>
              <a:endParaRPr lang="en-US"/>
            </a:p>
          </p:txBody>
        </p:sp>
        <p:sp>
          <p:nvSpPr>
            <p:cNvPr id="40985" name="Line 24"/>
            <p:cNvSpPr>
              <a:spLocks noChangeShapeType="1"/>
            </p:cNvSpPr>
            <p:nvPr/>
          </p:nvSpPr>
          <p:spPr bwMode="auto">
            <a:xfrm>
              <a:off x="2691" y="818"/>
              <a:ext cx="1625" cy="323"/>
            </a:xfrm>
            <a:prstGeom prst="line">
              <a:avLst/>
            </a:prstGeom>
            <a:noFill/>
            <a:ln w="9525">
              <a:solidFill>
                <a:srgbClr val="000000"/>
              </a:solidFill>
              <a:round/>
              <a:headEnd/>
              <a:tailEnd type="triangle" w="med" len="med"/>
            </a:ln>
          </p:spPr>
          <p:txBody>
            <a:bodyPr/>
            <a:lstStyle/>
            <a:p>
              <a:endParaRPr lang="en-US"/>
            </a:p>
          </p:txBody>
        </p:sp>
        <p:sp>
          <p:nvSpPr>
            <p:cNvPr id="40986" name="Line 25"/>
            <p:cNvSpPr>
              <a:spLocks noChangeShapeType="1"/>
            </p:cNvSpPr>
            <p:nvPr/>
          </p:nvSpPr>
          <p:spPr bwMode="auto">
            <a:xfrm flipH="1">
              <a:off x="1172" y="1846"/>
              <a:ext cx="1409" cy="887"/>
            </a:xfrm>
            <a:prstGeom prst="line">
              <a:avLst/>
            </a:prstGeom>
            <a:noFill/>
            <a:ln w="9525">
              <a:solidFill>
                <a:srgbClr val="000000"/>
              </a:solidFill>
              <a:round/>
              <a:headEnd/>
              <a:tailEnd type="triangle" w="med" len="med"/>
            </a:ln>
          </p:spPr>
          <p:txBody>
            <a:bodyPr/>
            <a:lstStyle/>
            <a:p>
              <a:endParaRPr lang="en-US"/>
            </a:p>
          </p:txBody>
        </p:sp>
        <p:sp>
          <p:nvSpPr>
            <p:cNvPr id="40987" name="Line 26"/>
            <p:cNvSpPr>
              <a:spLocks noChangeShapeType="1"/>
            </p:cNvSpPr>
            <p:nvPr/>
          </p:nvSpPr>
          <p:spPr bwMode="auto">
            <a:xfrm>
              <a:off x="2636" y="1846"/>
              <a:ext cx="0" cy="887"/>
            </a:xfrm>
            <a:prstGeom prst="line">
              <a:avLst/>
            </a:prstGeom>
            <a:noFill/>
            <a:ln w="9525">
              <a:solidFill>
                <a:srgbClr val="000000"/>
              </a:solidFill>
              <a:round/>
              <a:headEnd/>
              <a:tailEnd type="triangle" w="med" len="med"/>
            </a:ln>
          </p:spPr>
          <p:txBody>
            <a:bodyPr/>
            <a:lstStyle/>
            <a:p>
              <a:endParaRPr lang="en-US"/>
            </a:p>
          </p:txBody>
        </p:sp>
        <p:sp>
          <p:nvSpPr>
            <p:cNvPr id="40988" name="Line 27"/>
            <p:cNvSpPr>
              <a:spLocks noChangeShapeType="1"/>
            </p:cNvSpPr>
            <p:nvPr/>
          </p:nvSpPr>
          <p:spPr bwMode="auto">
            <a:xfrm>
              <a:off x="2691" y="1846"/>
              <a:ext cx="1518" cy="887"/>
            </a:xfrm>
            <a:prstGeom prst="line">
              <a:avLst/>
            </a:prstGeom>
            <a:noFill/>
            <a:ln w="9525">
              <a:solidFill>
                <a:srgbClr val="000000"/>
              </a:solidFill>
              <a:round/>
              <a:headEnd/>
              <a:tailEnd type="triangle" w="med" len="med"/>
            </a:ln>
          </p:spPr>
          <p:txBody>
            <a:bodyPr/>
            <a:lstStyle/>
            <a:p>
              <a:endParaRPr lang="en-US"/>
            </a:p>
          </p:txBody>
        </p:sp>
        <p:sp>
          <p:nvSpPr>
            <p:cNvPr id="40989" name="Line 28"/>
            <p:cNvSpPr>
              <a:spLocks noChangeShapeType="1"/>
            </p:cNvSpPr>
            <p:nvPr/>
          </p:nvSpPr>
          <p:spPr bwMode="auto">
            <a:xfrm flipH="1">
              <a:off x="414" y="2939"/>
              <a:ext cx="646" cy="419"/>
            </a:xfrm>
            <a:prstGeom prst="line">
              <a:avLst/>
            </a:prstGeom>
            <a:noFill/>
            <a:ln w="9525">
              <a:solidFill>
                <a:srgbClr val="000000"/>
              </a:solidFill>
              <a:round/>
              <a:headEnd/>
              <a:tailEnd type="triangle" w="med" len="med"/>
            </a:ln>
          </p:spPr>
          <p:txBody>
            <a:bodyPr/>
            <a:lstStyle/>
            <a:p>
              <a:endParaRPr lang="en-US"/>
            </a:p>
          </p:txBody>
        </p:sp>
        <p:sp>
          <p:nvSpPr>
            <p:cNvPr id="40990" name="Line 29"/>
            <p:cNvSpPr>
              <a:spLocks noChangeShapeType="1"/>
            </p:cNvSpPr>
            <p:nvPr/>
          </p:nvSpPr>
          <p:spPr bwMode="auto">
            <a:xfrm>
              <a:off x="1065" y="2955"/>
              <a:ext cx="541" cy="403"/>
            </a:xfrm>
            <a:prstGeom prst="line">
              <a:avLst/>
            </a:prstGeom>
            <a:noFill/>
            <a:ln w="9525">
              <a:solidFill>
                <a:srgbClr val="000000"/>
              </a:solidFill>
              <a:round/>
              <a:headEnd/>
              <a:tailEnd type="triangle" w="med" len="med"/>
            </a:ln>
          </p:spPr>
          <p:txBody>
            <a:bodyPr/>
            <a:lstStyle/>
            <a:p>
              <a:endParaRPr lang="en-US"/>
            </a:p>
          </p:txBody>
        </p:sp>
        <p:sp>
          <p:nvSpPr>
            <p:cNvPr id="40991" name="Line 30"/>
            <p:cNvSpPr>
              <a:spLocks noChangeShapeType="1"/>
            </p:cNvSpPr>
            <p:nvPr/>
          </p:nvSpPr>
          <p:spPr bwMode="auto">
            <a:xfrm flipH="1">
              <a:off x="3775" y="2955"/>
              <a:ext cx="541" cy="403"/>
            </a:xfrm>
            <a:prstGeom prst="line">
              <a:avLst/>
            </a:prstGeom>
            <a:noFill/>
            <a:ln w="9525">
              <a:solidFill>
                <a:srgbClr val="000000"/>
              </a:solidFill>
              <a:round/>
              <a:headEnd/>
              <a:tailEnd type="triangle" w="med" len="med"/>
            </a:ln>
          </p:spPr>
          <p:txBody>
            <a:bodyPr/>
            <a:lstStyle/>
            <a:p>
              <a:endParaRPr lang="en-US"/>
            </a:p>
          </p:txBody>
        </p:sp>
        <p:sp>
          <p:nvSpPr>
            <p:cNvPr id="40992" name="Line 31"/>
            <p:cNvSpPr>
              <a:spLocks noChangeShapeType="1"/>
            </p:cNvSpPr>
            <p:nvPr/>
          </p:nvSpPr>
          <p:spPr bwMode="auto">
            <a:xfrm>
              <a:off x="4316" y="2955"/>
              <a:ext cx="651" cy="403"/>
            </a:xfrm>
            <a:prstGeom prst="line">
              <a:avLst/>
            </a:prstGeom>
            <a:noFill/>
            <a:ln w="9525">
              <a:solidFill>
                <a:srgbClr val="000000"/>
              </a:solidFill>
              <a:round/>
              <a:headEnd/>
              <a:tailEnd type="triangle" w="med" len="med"/>
            </a:ln>
          </p:spPr>
          <p:txBody>
            <a:bodyPr/>
            <a:lstStyle/>
            <a:p>
              <a:endParaRPr lang="en-US"/>
            </a:p>
          </p:txBody>
        </p:sp>
      </p:grpSp>
      <p:sp>
        <p:nvSpPr>
          <p:cNvPr id="31" name="Slide Number Placeholder 30"/>
          <p:cNvSpPr>
            <a:spLocks noGrp="1"/>
          </p:cNvSpPr>
          <p:nvPr>
            <p:ph type="sldNum" sz="quarter" idx="4294967295"/>
          </p:nvPr>
        </p:nvSpPr>
        <p:spPr>
          <a:xfrm>
            <a:off x="4787900" y="6477000"/>
            <a:ext cx="908050" cy="476250"/>
          </a:xfrm>
          <a:prstGeom prst="rect">
            <a:avLst/>
          </a:prstGeom>
        </p:spPr>
        <p:txBody>
          <a:bodyPr/>
          <a:lstStyle/>
          <a:p>
            <a:pPr>
              <a:defRPr/>
            </a:pPr>
            <a:fld id="{CA36639C-95B9-4EAC-BD23-A6FF7542EB6E}" type="slidenum">
              <a:rPr lang="en-US" smtClean="0"/>
              <a:pPr>
                <a:defRPr/>
              </a:pPr>
              <a:t>20</a:t>
            </a:fld>
            <a:endParaRPr lang="en-US" dirty="0"/>
          </a:p>
        </p:txBody>
      </p:sp>
      <p:sp>
        <p:nvSpPr>
          <p:cNvPr id="32" name="Cloud Callout 31"/>
          <p:cNvSpPr/>
          <p:nvPr/>
        </p:nvSpPr>
        <p:spPr bwMode="auto">
          <a:xfrm>
            <a:off x="6851650" y="3048000"/>
            <a:ext cx="3054350" cy="1524000"/>
          </a:xfrm>
          <a:prstGeom prst="cloudCallout">
            <a:avLst>
              <a:gd name="adj1" fmla="val -72828"/>
              <a:gd name="adj2" fmla="val -10760"/>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5400000" scaled="1"/>
            <a:tileRect/>
          </a:gradFill>
          <a:ln w="9525" cap="flat" cmpd="sng" algn="ctr">
            <a:noFill/>
            <a:prstDash val="solid"/>
            <a:round/>
            <a:headEnd type="none" w="med" len="med"/>
            <a:tailEnd type="none" w="med" len="med"/>
          </a:ln>
          <a:effectLst/>
        </p:spPr>
        <p:txBody>
          <a:bodyPr lIns="0" tIns="0"/>
          <a:lstStyle/>
          <a:p>
            <a:pPr algn="ctr">
              <a:defRPr/>
            </a:pPr>
            <a:r>
              <a:rPr lang="en-US" b="1" dirty="0">
                <a:solidFill>
                  <a:schemeClr val="bg1"/>
                </a:solidFill>
                <a:latin typeface="+mj-lt"/>
              </a:rPr>
              <a:t>Can you recollect the Basic data types?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5"/>
          <p:cNvSpPr txBox="1">
            <a:spLocks noChangeArrowheads="1"/>
          </p:cNvSpPr>
          <p:nvPr/>
        </p:nvSpPr>
        <p:spPr bwMode="auto">
          <a:xfrm>
            <a:off x="247650" y="228601"/>
            <a:ext cx="7512050" cy="584775"/>
          </a:xfrm>
          <a:prstGeom prst="rect">
            <a:avLst/>
          </a:prstGeom>
          <a:noFill/>
          <a:ln w="12700">
            <a:noFill/>
            <a:miter lim="800000"/>
            <a:headEnd/>
            <a:tailEnd/>
          </a:ln>
        </p:spPr>
        <p:txBody>
          <a:bodyPr>
            <a:spAutoFit/>
          </a:bodyPr>
          <a:lstStyle/>
          <a:p>
            <a:pPr eaLnBrk="0" hangingPunct="0">
              <a:spcBef>
                <a:spcPct val="50000"/>
              </a:spcBef>
              <a:buClr>
                <a:srgbClr val="0033CC"/>
              </a:buClr>
              <a:buSzPct val="155000"/>
              <a:buFont typeface="Symbol" pitchFamily="18" charset="2"/>
              <a:buNone/>
              <a:defRPr/>
            </a:pPr>
            <a:r>
              <a:rPr lang="en-US" sz="3200" b="1" dirty="0">
                <a:solidFill>
                  <a:srgbClr val="FFFFFF"/>
                </a:solidFill>
                <a:latin typeface="+mj-lt"/>
                <a:ea typeface="+mj-ea"/>
                <a:cs typeface="+mj-cs"/>
              </a:rPr>
              <a:t>Range of Data Types (self study)</a:t>
            </a:r>
          </a:p>
        </p:txBody>
      </p:sp>
      <p:sp>
        <p:nvSpPr>
          <p:cNvPr id="24579" name="Text Box 15"/>
          <p:cNvSpPr txBox="1">
            <a:spLocks noChangeArrowheads="1"/>
          </p:cNvSpPr>
          <p:nvPr/>
        </p:nvSpPr>
        <p:spPr bwMode="auto">
          <a:xfrm>
            <a:off x="330200" y="5715001"/>
            <a:ext cx="9163050" cy="400110"/>
          </a:xfrm>
          <a:prstGeom prst="rect">
            <a:avLst/>
          </a:prstGeom>
          <a:noFill/>
          <a:ln w="12700">
            <a:noFill/>
            <a:miter lim="800000"/>
            <a:headEnd/>
            <a:tailEnd/>
          </a:ln>
        </p:spPr>
        <p:txBody>
          <a:bodyPr>
            <a:spAutoFit/>
          </a:bodyPr>
          <a:lstStyle/>
          <a:p>
            <a:pPr eaLnBrk="0" hangingPunct="0">
              <a:spcBef>
                <a:spcPct val="50000"/>
              </a:spcBef>
              <a:buClr>
                <a:srgbClr val="0033CC"/>
              </a:buClr>
              <a:buSzPct val="155000"/>
              <a:buFont typeface="Symbol" pitchFamily="18" charset="2"/>
              <a:buNone/>
              <a:defRPr/>
            </a:pPr>
            <a:r>
              <a:rPr lang="en-US" sz="2000" dirty="0">
                <a:solidFill>
                  <a:srgbClr val="000000"/>
                </a:solidFill>
                <a:latin typeface="+mn-lt"/>
              </a:rPr>
              <a:t>Note: Number of bytes and range given to each data type is platform dependent</a:t>
            </a:r>
          </a:p>
        </p:txBody>
      </p:sp>
      <p:pic>
        <p:nvPicPr>
          <p:cNvPr id="41988" name="Picture 6"/>
          <p:cNvPicPr>
            <a:picLocks noChangeAspect="1" noChangeArrowheads="1"/>
          </p:cNvPicPr>
          <p:nvPr/>
        </p:nvPicPr>
        <p:blipFill>
          <a:blip r:embed="rId3"/>
          <a:srcRect/>
          <a:stretch>
            <a:fillRect/>
          </a:stretch>
        </p:blipFill>
        <p:spPr bwMode="auto">
          <a:xfrm>
            <a:off x="1599407" y="1363664"/>
            <a:ext cx="7068344" cy="4344987"/>
          </a:xfrm>
          <a:prstGeom prst="rect">
            <a:avLst/>
          </a:prstGeom>
          <a:noFill/>
          <a:ln w="9525">
            <a:noFill/>
            <a:miter lim="800000"/>
            <a:headEnd/>
            <a:tailEnd/>
          </a:ln>
        </p:spPr>
      </p:pic>
      <p:sp>
        <p:nvSpPr>
          <p:cNvPr id="24581" name="TextBox 7"/>
          <p:cNvSpPr txBox="1">
            <a:spLocks noChangeArrowheads="1"/>
          </p:cNvSpPr>
          <p:nvPr/>
        </p:nvSpPr>
        <p:spPr bwMode="auto">
          <a:xfrm>
            <a:off x="412751" y="1066800"/>
            <a:ext cx="8686668" cy="400110"/>
          </a:xfrm>
          <a:prstGeom prst="rect">
            <a:avLst/>
          </a:prstGeom>
          <a:noFill/>
          <a:ln w="9525">
            <a:noFill/>
            <a:miter lim="800000"/>
            <a:headEnd/>
            <a:tailEnd/>
          </a:ln>
        </p:spPr>
        <p:txBody>
          <a:bodyPr>
            <a:spAutoFit/>
          </a:bodyPr>
          <a:lstStyle/>
          <a:p>
            <a:pPr>
              <a:buClr>
                <a:srgbClr val="003366"/>
              </a:buClr>
              <a:buFont typeface="Wingdings" pitchFamily="2" charset="2"/>
              <a:buNone/>
              <a:defRPr/>
            </a:pPr>
            <a:r>
              <a:rPr lang="en-US" sz="2000" dirty="0">
                <a:solidFill>
                  <a:srgbClr val="000000"/>
                </a:solidFill>
                <a:latin typeface="+mn-lt"/>
              </a:rPr>
              <a:t>On VC++ compiler, the range of data types is as follows: </a:t>
            </a:r>
          </a:p>
        </p:txBody>
      </p:sp>
      <p:sp>
        <p:nvSpPr>
          <p:cNvPr id="6" name="Slide Number Placeholder 5"/>
          <p:cNvSpPr>
            <a:spLocks noGrp="1"/>
          </p:cNvSpPr>
          <p:nvPr>
            <p:ph type="sldNum" sz="quarter" idx="4294967295"/>
          </p:nvPr>
        </p:nvSpPr>
        <p:spPr>
          <a:xfrm>
            <a:off x="4787900" y="6477000"/>
            <a:ext cx="908050" cy="476250"/>
          </a:xfrm>
          <a:prstGeom prst="rect">
            <a:avLst/>
          </a:prstGeom>
        </p:spPr>
        <p:txBody>
          <a:bodyPr/>
          <a:lstStyle/>
          <a:p>
            <a:pPr>
              <a:defRPr/>
            </a:pPr>
            <a:fld id="{674F9A84-7546-4D45-A92A-D9931463A439}"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247650" y="401638"/>
            <a:ext cx="9288595" cy="512762"/>
          </a:xfrm>
        </p:spPr>
        <p:txBody>
          <a:bodyPr lIns="90488" tIns="44450" rIns="90488" bIns="44450" anchor="b"/>
          <a:lstStyle/>
          <a:p>
            <a:pPr eaLnBrk="1" hangingPunct="1">
              <a:defRPr/>
            </a:pPr>
            <a:r>
              <a:rPr lang="en-US" kern="1200" dirty="0" smtClean="0"/>
              <a:t>Basic I/O Functions (1 of 4)</a:t>
            </a:r>
          </a:p>
        </p:txBody>
      </p:sp>
      <p:sp>
        <p:nvSpPr>
          <p:cNvPr id="43011" name="Rectangle 3"/>
          <p:cNvSpPr>
            <a:spLocks noGrp="1" noChangeArrowheads="1"/>
          </p:cNvSpPr>
          <p:nvPr>
            <p:ph type="body" idx="1"/>
          </p:nvPr>
        </p:nvSpPr>
        <p:spPr>
          <a:xfrm>
            <a:off x="247650" y="914400"/>
            <a:ext cx="9328150" cy="5334000"/>
          </a:xfrm>
          <a:noFill/>
        </p:spPr>
        <p:txBody>
          <a:bodyPr lIns="90488" tIns="44450" rIns="90488" bIns="44450"/>
          <a:lstStyle/>
          <a:p>
            <a:pPr eaLnBrk="1" hangingPunct="1">
              <a:buFont typeface="Wingdings" pitchFamily="2" charset="2"/>
              <a:buNone/>
            </a:pPr>
            <a:r>
              <a:rPr lang="en-US" b="1" smtClean="0"/>
              <a:t>Syntax:</a:t>
            </a:r>
          </a:p>
          <a:p>
            <a:pPr eaLnBrk="1" hangingPunct="1">
              <a:buFont typeface="Wingdings" pitchFamily="2" charset="2"/>
              <a:buNone/>
            </a:pPr>
            <a:r>
              <a:rPr lang="fr-FR" sz="1800" smtClean="0">
                <a:latin typeface="Courier New" pitchFamily="49" charset="0"/>
              </a:rPr>
              <a:t>printf(“Conversion Specifier-list”,variable-1, </a:t>
            </a:r>
          </a:p>
          <a:p>
            <a:pPr eaLnBrk="1" hangingPunct="1">
              <a:buFont typeface="Wingdings" pitchFamily="2" charset="2"/>
              <a:buNone/>
            </a:pPr>
            <a:r>
              <a:rPr lang="fr-FR" sz="1800" smtClean="0">
                <a:latin typeface="Courier New" pitchFamily="49" charset="0"/>
              </a:rPr>
              <a:t>                                   variable-2,…………………);</a:t>
            </a:r>
          </a:p>
          <a:p>
            <a:pPr eaLnBrk="1" hangingPunct="1">
              <a:buFont typeface="Wingdings" pitchFamily="2" charset="2"/>
              <a:buNone/>
            </a:pPr>
            <a:r>
              <a:rPr lang="en-US" sz="1800" smtClean="0">
                <a:latin typeface="Courier New" pitchFamily="49" charset="0"/>
              </a:rPr>
              <a:t>int iEmployeeId = 1001;</a:t>
            </a:r>
          </a:p>
          <a:p>
            <a:pPr eaLnBrk="1" hangingPunct="1">
              <a:buFont typeface="Wingdings" pitchFamily="2" charset="2"/>
              <a:buNone/>
            </a:pPr>
            <a:r>
              <a:rPr lang="en-US" sz="1800" smtClean="0">
                <a:latin typeface="Courier New" pitchFamily="49" charset="0"/>
              </a:rPr>
              <a:t>printf(“Employee Id  %d” , iEmployeeId);</a:t>
            </a:r>
          </a:p>
          <a:p>
            <a:pPr eaLnBrk="1" hangingPunct="1">
              <a:buFont typeface="Wingdings" pitchFamily="2" charset="2"/>
              <a:buNone/>
            </a:pPr>
            <a:r>
              <a:rPr lang="en-US" smtClean="0">
                <a:latin typeface="Courier New" pitchFamily="49" charset="0"/>
              </a:rPr>
              <a:t>	</a:t>
            </a:r>
          </a:p>
        </p:txBody>
      </p:sp>
      <p:pic>
        <p:nvPicPr>
          <p:cNvPr id="43012" name="Picture 2"/>
          <p:cNvPicPr>
            <a:picLocks noChangeAspect="1" noChangeArrowheads="1"/>
          </p:cNvPicPr>
          <p:nvPr/>
        </p:nvPicPr>
        <p:blipFill>
          <a:blip r:embed="rId3"/>
          <a:srcRect/>
          <a:stretch>
            <a:fillRect/>
          </a:stretch>
        </p:blipFill>
        <p:spPr bwMode="auto">
          <a:xfrm>
            <a:off x="837539" y="2895600"/>
            <a:ext cx="8163851" cy="3371850"/>
          </a:xfrm>
          <a:prstGeom prst="rect">
            <a:avLst/>
          </a:prstGeom>
          <a:noFill/>
          <a:ln w="9525">
            <a:noFill/>
            <a:miter lim="800000"/>
            <a:headEnd/>
            <a:tailEnd/>
          </a:ln>
        </p:spPr>
      </p:pic>
      <p:sp>
        <p:nvSpPr>
          <p:cNvPr id="5" name="Slide Number Placeholder 4"/>
          <p:cNvSpPr>
            <a:spLocks noGrp="1"/>
          </p:cNvSpPr>
          <p:nvPr>
            <p:ph type="sldNum" sz="quarter" idx="4294967295"/>
          </p:nvPr>
        </p:nvSpPr>
        <p:spPr>
          <a:xfrm>
            <a:off x="4787900" y="6477000"/>
            <a:ext cx="908050" cy="476250"/>
          </a:xfrm>
          <a:prstGeom prst="rect">
            <a:avLst/>
          </a:prstGeom>
        </p:spPr>
        <p:txBody>
          <a:bodyPr/>
          <a:lstStyle/>
          <a:p>
            <a:pPr>
              <a:defRPr/>
            </a:pPr>
            <a:fld id="{54420B33-082A-47FA-887C-49E3BB694FDA}" type="slidenum">
              <a:rPr lang="en-US" smtClean="0"/>
              <a:pPr>
                <a:defRPr/>
              </a:pPr>
              <a:t>22</a:t>
            </a:fld>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8130" name="Rectangle 2"/>
          <p:cNvSpPr>
            <a:spLocks noGrp="1" noChangeArrowheads="1"/>
          </p:cNvSpPr>
          <p:nvPr>
            <p:ph type="title"/>
          </p:nvPr>
        </p:nvSpPr>
        <p:spPr>
          <a:xfrm>
            <a:off x="247650" y="228600"/>
            <a:ext cx="9410700" cy="609600"/>
          </a:xfrm>
        </p:spPr>
        <p:txBody>
          <a:bodyPr/>
          <a:lstStyle/>
          <a:p>
            <a:pPr eaLnBrk="1" hangingPunct="1">
              <a:defRPr/>
            </a:pPr>
            <a:r>
              <a:rPr lang="en-US" kern="1200" dirty="0" smtClean="0"/>
              <a:t>Basic I/O Functions (2 of 4)</a:t>
            </a:r>
          </a:p>
        </p:txBody>
      </p:sp>
      <p:sp>
        <p:nvSpPr>
          <p:cNvPr id="44035" name="Rectangle 3"/>
          <p:cNvSpPr>
            <a:spLocks noGrp="1" noChangeArrowheads="1"/>
          </p:cNvSpPr>
          <p:nvPr>
            <p:ph type="body" idx="1"/>
          </p:nvPr>
        </p:nvSpPr>
        <p:spPr>
          <a:xfrm>
            <a:off x="247650" y="1219200"/>
            <a:ext cx="9328150" cy="1905000"/>
          </a:xfrm>
        </p:spPr>
        <p:txBody>
          <a:bodyPr/>
          <a:lstStyle/>
          <a:p>
            <a:pPr eaLnBrk="1" hangingPunct="1"/>
            <a:r>
              <a:rPr lang="en-US" smtClean="0"/>
              <a:t>An escape sequence is interpreted to have a special meaning in the screen output</a:t>
            </a:r>
          </a:p>
          <a:p>
            <a:pPr eaLnBrk="1" hangingPunct="1"/>
            <a:r>
              <a:rPr lang="en-US" smtClean="0"/>
              <a:t>All the escape sequences must be preceded by a back slash (\)</a:t>
            </a:r>
          </a:p>
          <a:p>
            <a:pPr eaLnBrk="1" hangingPunct="1"/>
            <a:r>
              <a:rPr lang="en-US" smtClean="0"/>
              <a:t>Escape sequences are non printable characters</a:t>
            </a:r>
          </a:p>
          <a:p>
            <a:pPr eaLnBrk="1" hangingPunct="1"/>
            <a:r>
              <a:rPr lang="en-US" smtClean="0"/>
              <a:t>Escape sequences are generally used with ‘printf’ function</a:t>
            </a:r>
          </a:p>
          <a:p>
            <a:pPr eaLnBrk="1" hangingPunct="1">
              <a:buFont typeface="Wingdings" pitchFamily="2" charset="2"/>
              <a:buNone/>
            </a:pPr>
            <a:endParaRPr lang="en-US" smtClean="0"/>
          </a:p>
        </p:txBody>
      </p:sp>
      <p:pic>
        <p:nvPicPr>
          <p:cNvPr id="44036" name="Picture 5"/>
          <p:cNvPicPr>
            <a:picLocks noChangeAspect="1" noChangeArrowheads="1"/>
          </p:cNvPicPr>
          <p:nvPr/>
        </p:nvPicPr>
        <p:blipFill>
          <a:blip r:embed="rId3"/>
          <a:srcRect/>
          <a:stretch>
            <a:fillRect/>
          </a:stretch>
        </p:blipFill>
        <p:spPr bwMode="auto">
          <a:xfrm>
            <a:off x="608807" y="3124200"/>
            <a:ext cx="8182769" cy="2819400"/>
          </a:xfrm>
          <a:prstGeom prst="rect">
            <a:avLst/>
          </a:prstGeom>
          <a:noFill/>
          <a:ln w="9525">
            <a:noFill/>
            <a:miter lim="800000"/>
            <a:headEnd/>
            <a:tailEnd/>
          </a:ln>
        </p:spPr>
      </p:pic>
      <p:sp>
        <p:nvSpPr>
          <p:cNvPr id="5" name="Slide Number Placeholder 4"/>
          <p:cNvSpPr>
            <a:spLocks noGrp="1"/>
          </p:cNvSpPr>
          <p:nvPr>
            <p:ph type="sldNum" sz="quarter" idx="4294967295"/>
          </p:nvPr>
        </p:nvSpPr>
        <p:spPr>
          <a:xfrm>
            <a:off x="4787900" y="6477000"/>
            <a:ext cx="908050" cy="476250"/>
          </a:xfrm>
          <a:prstGeom prst="rect">
            <a:avLst/>
          </a:prstGeom>
        </p:spPr>
        <p:txBody>
          <a:bodyPr/>
          <a:lstStyle/>
          <a:p>
            <a:pPr>
              <a:defRPr/>
            </a:pPr>
            <a:fld id="{E9616465-1EB7-462C-A071-25EBDE9C22BE}"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946" name="Rectangle 2"/>
          <p:cNvSpPr>
            <a:spLocks noGrp="1" noChangeArrowheads="1"/>
          </p:cNvSpPr>
          <p:nvPr>
            <p:ph type="title"/>
          </p:nvPr>
        </p:nvSpPr>
        <p:spPr>
          <a:xfrm>
            <a:off x="247650" y="239714"/>
            <a:ext cx="9410700" cy="522287"/>
          </a:xfrm>
        </p:spPr>
        <p:txBody>
          <a:bodyPr/>
          <a:lstStyle/>
          <a:p>
            <a:pPr eaLnBrk="1" hangingPunct="1">
              <a:defRPr/>
            </a:pPr>
            <a:r>
              <a:rPr lang="en-US" kern="1200" dirty="0" smtClean="0"/>
              <a:t>Basic I/O Functions (3 of 4)</a:t>
            </a:r>
          </a:p>
        </p:txBody>
      </p:sp>
      <p:sp>
        <p:nvSpPr>
          <p:cNvPr id="45059" name="Rectangle 3"/>
          <p:cNvSpPr>
            <a:spLocks noGrp="1" noChangeArrowheads="1"/>
          </p:cNvSpPr>
          <p:nvPr>
            <p:ph type="body" sz="half" idx="1"/>
          </p:nvPr>
        </p:nvSpPr>
        <p:spPr>
          <a:xfrm>
            <a:off x="247650" y="1219201"/>
            <a:ext cx="9163050" cy="4868863"/>
          </a:xfrm>
        </p:spPr>
        <p:txBody>
          <a:bodyPr/>
          <a:lstStyle/>
          <a:p>
            <a:pPr eaLnBrk="1" hangingPunct="1"/>
            <a:r>
              <a:rPr lang="en-US" sz="1800" smtClean="0"/>
              <a:t>‘</a:t>
            </a:r>
            <a:r>
              <a:rPr lang="en-US" smtClean="0"/>
              <a:t>scanf’, uses a similar conversion specifier like ‘printf’ to read different types of data from the keyboard </a:t>
            </a:r>
          </a:p>
          <a:p>
            <a:pPr eaLnBrk="1" hangingPunct="1"/>
            <a:r>
              <a:rPr lang="en-US" smtClean="0"/>
              <a:t>The parameters passed to the function ‘scanf’ after the format are pointers (address of the variables) to the data types being read from keyboard</a:t>
            </a:r>
            <a:r>
              <a:rPr lang="en-US" sz="1800" smtClean="0"/>
              <a:t> </a:t>
            </a:r>
          </a:p>
          <a:p>
            <a:pPr eaLnBrk="1" hangingPunct="1">
              <a:buFont typeface="Wingdings" pitchFamily="2" charset="2"/>
              <a:buNone/>
            </a:pPr>
            <a:r>
              <a:rPr lang="fr-FR" sz="1800" b="1" smtClean="0"/>
              <a:t>     Syntax: </a:t>
            </a:r>
          </a:p>
          <a:p>
            <a:pPr eaLnBrk="1" hangingPunct="1">
              <a:buFont typeface="Wingdings" pitchFamily="2" charset="2"/>
              <a:buNone/>
            </a:pPr>
            <a:r>
              <a:rPr lang="fr-FR" sz="1800" b="1" smtClean="0"/>
              <a:t>	</a:t>
            </a:r>
            <a:r>
              <a:rPr lang="en-US" sz="1800" smtClean="0">
                <a:latin typeface="Courier New" pitchFamily="49" charset="0"/>
              </a:rPr>
              <a:t>scanf(”Conversion Specifier”, address of variables);               </a:t>
            </a:r>
          </a:p>
          <a:p>
            <a:pPr eaLnBrk="1" hangingPunct="1"/>
            <a:r>
              <a:rPr lang="fr-FR" sz="1800" b="1" smtClean="0"/>
              <a:t>Example</a:t>
            </a:r>
            <a:r>
              <a:rPr lang="fr-FR" sz="1800" smtClean="0"/>
              <a:t>:</a:t>
            </a:r>
          </a:p>
          <a:p>
            <a:pPr eaLnBrk="1" hangingPunct="1">
              <a:buFont typeface="Wingdings" pitchFamily="2" charset="2"/>
              <a:buNone/>
            </a:pPr>
            <a:r>
              <a:rPr lang="en-US" sz="1800" smtClean="0">
                <a:solidFill>
                  <a:srgbClr val="0000FF"/>
                </a:solidFill>
              </a:rPr>
              <a:t>	</a:t>
            </a:r>
            <a:r>
              <a:rPr lang="en-US" sz="1800" smtClean="0">
                <a:solidFill>
                  <a:srgbClr val="008000"/>
                </a:solidFill>
                <a:latin typeface="Courier New" pitchFamily="49" charset="0"/>
              </a:rPr>
              <a:t>/* To read an integer */</a:t>
            </a:r>
          </a:p>
          <a:p>
            <a:pPr eaLnBrk="1" hangingPunct="1">
              <a:buFont typeface="Wingdings" pitchFamily="2" charset="2"/>
              <a:buNone/>
            </a:pPr>
            <a:r>
              <a:rPr lang="en-US" sz="1800" smtClean="0">
                <a:latin typeface="Courier New" pitchFamily="49" charset="0"/>
              </a:rPr>
              <a:t>	printf(“Enter a number: ”);</a:t>
            </a:r>
          </a:p>
          <a:p>
            <a:pPr eaLnBrk="1" hangingPunct="1">
              <a:buFont typeface="Wingdings" pitchFamily="2" charset="2"/>
              <a:buNone/>
            </a:pPr>
            <a:r>
              <a:rPr lang="en-US" sz="1800" smtClean="0">
                <a:latin typeface="Courier New" pitchFamily="49" charset="0"/>
              </a:rPr>
              <a:t>	scanf(“%d”,</a:t>
            </a:r>
            <a:r>
              <a:rPr lang="en-US" sz="1800" b="1" smtClean="0">
                <a:latin typeface="Courier New" pitchFamily="49" charset="0"/>
              </a:rPr>
              <a:t> &amp;</a:t>
            </a:r>
            <a:r>
              <a:rPr lang="en-US" sz="1800" smtClean="0">
                <a:latin typeface="Courier New" pitchFamily="49" charset="0"/>
              </a:rPr>
              <a:t>iCount);</a:t>
            </a:r>
          </a:p>
          <a:p>
            <a:pPr eaLnBrk="1" hangingPunct="1">
              <a:buFont typeface="Wingdings" pitchFamily="2" charset="2"/>
              <a:buNone/>
            </a:pPr>
            <a:r>
              <a:rPr lang="en-US" sz="1800" smtClean="0">
                <a:solidFill>
                  <a:srgbClr val="0000FF"/>
                </a:solidFill>
              </a:rPr>
              <a:t>	</a:t>
            </a:r>
            <a:r>
              <a:rPr lang="en-US" sz="1800" smtClean="0">
                <a:solidFill>
                  <a:srgbClr val="008000"/>
                </a:solidFill>
                <a:latin typeface="Courier New" pitchFamily="49" charset="0"/>
              </a:rPr>
              <a:t>/* To read a float */</a:t>
            </a:r>
          </a:p>
          <a:p>
            <a:pPr eaLnBrk="1" hangingPunct="1">
              <a:buFont typeface="Wingdings" pitchFamily="2" charset="2"/>
              <a:buNone/>
            </a:pPr>
            <a:r>
              <a:rPr lang="en-US" sz="1800" smtClean="0">
                <a:latin typeface="Courier New" pitchFamily="49" charset="0"/>
              </a:rPr>
              <a:t>	printf(“Enter Amount: ”);</a:t>
            </a:r>
          </a:p>
          <a:p>
            <a:pPr eaLnBrk="1" hangingPunct="1">
              <a:buFont typeface="Wingdings" pitchFamily="2" charset="2"/>
              <a:buNone/>
            </a:pPr>
            <a:r>
              <a:rPr lang="en-US" sz="1800" smtClean="0">
                <a:latin typeface="Courier New" pitchFamily="49" charset="0"/>
              </a:rPr>
              <a:t>	scanf(“%f”, </a:t>
            </a:r>
            <a:r>
              <a:rPr lang="en-US" sz="1800" b="1" smtClean="0">
                <a:latin typeface="Courier New" pitchFamily="49" charset="0"/>
              </a:rPr>
              <a:t>&amp;</a:t>
            </a:r>
            <a:r>
              <a:rPr lang="en-US" sz="1800" smtClean="0">
                <a:latin typeface="Courier New" pitchFamily="49" charset="0"/>
              </a:rPr>
              <a:t>fAmount);</a:t>
            </a:r>
          </a:p>
          <a:p>
            <a:pPr eaLnBrk="1" hangingPunct="1">
              <a:buFont typeface="Wingdings" pitchFamily="2" charset="2"/>
              <a:buNone/>
            </a:pPr>
            <a:endParaRPr lang="fr-FR" sz="1800" smtClean="0">
              <a:latin typeface="Courier New" pitchFamily="49" charset="0"/>
            </a:endParaRPr>
          </a:p>
          <a:p>
            <a:pPr eaLnBrk="1" hangingPunct="1"/>
            <a:endParaRPr lang="fr-FR" sz="1800" smtClean="0"/>
          </a:p>
          <a:p>
            <a:pPr eaLnBrk="1" hangingPunct="1">
              <a:buFont typeface="Wingdings" pitchFamily="2" charset="2"/>
              <a:buNone/>
            </a:pPr>
            <a:r>
              <a:rPr lang="fr-FR" sz="1800" smtClean="0"/>
              <a:t>      </a:t>
            </a:r>
            <a:endParaRPr lang="en-US" sz="1800" smtClean="0"/>
          </a:p>
        </p:txBody>
      </p:sp>
      <p:sp>
        <p:nvSpPr>
          <p:cNvPr id="45060" name="Text Box 4"/>
          <p:cNvSpPr txBox="1">
            <a:spLocks noChangeArrowheads="1"/>
          </p:cNvSpPr>
          <p:nvPr/>
        </p:nvSpPr>
        <p:spPr bwMode="auto">
          <a:xfrm>
            <a:off x="4705350" y="3746500"/>
            <a:ext cx="4953000" cy="2169825"/>
          </a:xfrm>
          <a:prstGeom prst="rect">
            <a:avLst/>
          </a:prstGeom>
          <a:solidFill>
            <a:srgbClr val="FFCCFF"/>
          </a:solidFill>
          <a:ln w="12700">
            <a:noFill/>
            <a:miter lim="800000"/>
            <a:headEnd/>
            <a:tailEnd/>
          </a:ln>
        </p:spPr>
        <p:txBody>
          <a:bodyPr>
            <a:spAutoFit/>
          </a:bodyPr>
          <a:lstStyle/>
          <a:p>
            <a:pPr eaLnBrk="0" hangingPunct="0">
              <a:spcBef>
                <a:spcPct val="50000"/>
              </a:spcBef>
              <a:buClr>
                <a:srgbClr val="0033CC"/>
              </a:buClr>
              <a:buSzPct val="155000"/>
            </a:pPr>
            <a:r>
              <a:rPr lang="en-US"/>
              <a:t>Common programming error:</a:t>
            </a:r>
          </a:p>
          <a:p>
            <a:pPr eaLnBrk="0" hangingPunct="0">
              <a:spcBef>
                <a:spcPct val="50000"/>
              </a:spcBef>
              <a:buClr>
                <a:srgbClr val="0033CC"/>
              </a:buClr>
              <a:buSzPct val="155000"/>
              <a:buFontTx/>
              <a:buChar char="•"/>
            </a:pPr>
            <a:r>
              <a:rPr lang="en-US"/>
              <a:t>Not including ‘&amp;’ before the variable name</a:t>
            </a:r>
          </a:p>
          <a:p>
            <a:pPr eaLnBrk="0" hangingPunct="0">
              <a:spcBef>
                <a:spcPct val="50000"/>
              </a:spcBef>
              <a:buClr>
                <a:srgbClr val="0033CC"/>
              </a:buClr>
              <a:buSzPct val="155000"/>
              <a:buFontTx/>
              <a:buChar char="•"/>
            </a:pPr>
            <a:r>
              <a:rPr lang="en-US"/>
              <a:t>Missing comma between the conversion specifier and variable name</a:t>
            </a:r>
          </a:p>
          <a:p>
            <a:pPr eaLnBrk="0" hangingPunct="0">
              <a:spcBef>
                <a:spcPct val="50000"/>
              </a:spcBef>
              <a:buClr>
                <a:srgbClr val="0033CC"/>
              </a:buClr>
              <a:buSzPct val="155000"/>
              <a:buFontTx/>
              <a:buChar char="•"/>
            </a:pPr>
            <a:r>
              <a:rPr lang="en-US"/>
              <a:t>Mismatch in the number and type of conversion specifier for the used variables</a:t>
            </a:r>
          </a:p>
        </p:txBody>
      </p:sp>
      <p:sp>
        <p:nvSpPr>
          <p:cNvPr id="5" name="Slide Number Placeholder 4"/>
          <p:cNvSpPr>
            <a:spLocks noGrp="1"/>
          </p:cNvSpPr>
          <p:nvPr>
            <p:ph type="sldNum" sz="quarter" idx="4294967295"/>
          </p:nvPr>
        </p:nvSpPr>
        <p:spPr>
          <a:xfrm>
            <a:off x="4787900" y="6477000"/>
            <a:ext cx="908050" cy="476250"/>
          </a:xfrm>
          <a:prstGeom prst="rect">
            <a:avLst/>
          </a:prstGeom>
        </p:spPr>
        <p:txBody>
          <a:bodyPr/>
          <a:lstStyle/>
          <a:p>
            <a:pPr>
              <a:defRPr/>
            </a:pPr>
            <a:fld id="{0AC1DF65-306D-419B-82B6-BECF30211F59}" type="slidenum">
              <a:rPr lang="en-US" smtClean="0"/>
              <a:pPr>
                <a:defRPr/>
              </a:pPr>
              <a:t>24</a:t>
            </a:fld>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247650" y="1219201"/>
            <a:ext cx="9328150" cy="4868863"/>
          </a:xfrm>
        </p:spPr>
        <p:txBody>
          <a:bodyPr/>
          <a:lstStyle/>
          <a:p>
            <a:pPr eaLnBrk="1" hangingPunct="1">
              <a:buFont typeface="Wingdings" pitchFamily="2" charset="2"/>
              <a:buNone/>
            </a:pPr>
            <a:r>
              <a:rPr lang="en-US" smtClean="0">
                <a:solidFill>
                  <a:srgbClr val="008000"/>
                </a:solidFill>
                <a:latin typeface="Courier New" pitchFamily="49" charset="0"/>
              </a:rPr>
              <a:t>/* Reading multiple input */</a:t>
            </a:r>
            <a:r>
              <a:rPr lang="en-US" smtClean="0">
                <a:solidFill>
                  <a:srgbClr val="0000FF"/>
                </a:solidFill>
                <a:latin typeface="Courier New" pitchFamily="49" charset="0"/>
              </a:rPr>
              <a:t> </a:t>
            </a:r>
          </a:p>
          <a:p>
            <a:pPr eaLnBrk="1" hangingPunct="1">
              <a:buFont typeface="Wingdings" pitchFamily="2" charset="2"/>
              <a:buNone/>
            </a:pPr>
            <a:r>
              <a:rPr lang="en-US" smtClean="0">
                <a:latin typeface="Courier New" pitchFamily="49" charset="0"/>
              </a:rPr>
              <a:t>short iDay,iMonth,iYear;</a:t>
            </a:r>
          </a:p>
          <a:p>
            <a:pPr eaLnBrk="1" hangingPunct="1">
              <a:buFont typeface="Wingdings" pitchFamily="2" charset="2"/>
              <a:buNone/>
            </a:pPr>
            <a:r>
              <a:rPr lang="en-US" smtClean="0">
                <a:latin typeface="Courier New" pitchFamily="49" charset="0"/>
              </a:rPr>
              <a:t>printf("Enter day, month and year in format </a:t>
            </a:r>
          </a:p>
          <a:p>
            <a:pPr eaLnBrk="1" hangingPunct="1">
              <a:buFont typeface="Wingdings" pitchFamily="2" charset="2"/>
              <a:buNone/>
            </a:pPr>
            <a:r>
              <a:rPr lang="en-US" smtClean="0">
                <a:latin typeface="Courier New" pitchFamily="49" charset="0"/>
              </a:rPr>
              <a:t>                                       (dd mm yyyy)");</a:t>
            </a:r>
          </a:p>
          <a:p>
            <a:pPr eaLnBrk="1" hangingPunct="1">
              <a:buFont typeface="Wingdings" pitchFamily="2" charset="2"/>
              <a:buNone/>
            </a:pPr>
            <a:r>
              <a:rPr lang="en-US" smtClean="0">
                <a:latin typeface="Courier New" pitchFamily="49" charset="0"/>
              </a:rPr>
              <a:t>scanf("%d %d %d",&amp;iDay,&amp;iMonth,&amp;iYear);</a:t>
            </a:r>
          </a:p>
          <a:p>
            <a:pPr eaLnBrk="1" hangingPunct="1">
              <a:buFont typeface="Wingdings" pitchFamily="2" charset="2"/>
              <a:buNone/>
            </a:pPr>
            <a:endParaRPr lang="en-US" smtClean="0">
              <a:latin typeface="Courier New" pitchFamily="49" charset="0"/>
            </a:endParaRPr>
          </a:p>
          <a:p>
            <a:pPr eaLnBrk="1" hangingPunct="1">
              <a:buFont typeface="Wingdings" pitchFamily="2" charset="2"/>
              <a:buNone/>
            </a:pPr>
            <a:r>
              <a:rPr lang="en-US" smtClean="0">
                <a:solidFill>
                  <a:srgbClr val="008000"/>
                </a:solidFill>
                <a:latin typeface="Courier New" pitchFamily="49" charset="0"/>
              </a:rPr>
              <a:t>/* Reading character input */</a:t>
            </a:r>
          </a:p>
          <a:p>
            <a:pPr eaLnBrk="1" hangingPunct="1">
              <a:buFont typeface="Wingdings" pitchFamily="2" charset="2"/>
              <a:buNone/>
            </a:pPr>
            <a:r>
              <a:rPr lang="en-US" smtClean="0">
                <a:latin typeface="Courier New" pitchFamily="49" charset="0"/>
              </a:rPr>
              <a:t>char cChoice;</a:t>
            </a:r>
          </a:p>
          <a:p>
            <a:pPr eaLnBrk="1" hangingPunct="1">
              <a:buFont typeface="Wingdings" pitchFamily="2" charset="2"/>
              <a:buNone/>
            </a:pPr>
            <a:r>
              <a:rPr lang="en-US" smtClean="0">
                <a:latin typeface="Courier New" pitchFamily="49" charset="0"/>
              </a:rPr>
              <a:t>printf(“Want to continue “);</a:t>
            </a:r>
          </a:p>
          <a:p>
            <a:pPr eaLnBrk="1" hangingPunct="1">
              <a:buFont typeface="Wingdings" pitchFamily="2" charset="2"/>
              <a:buNone/>
            </a:pPr>
            <a:r>
              <a:rPr lang="en-US" smtClean="0"/>
              <a:t>fflush(stdin);</a:t>
            </a:r>
            <a:endParaRPr lang="en-US" smtClean="0">
              <a:latin typeface="Courier New" pitchFamily="49" charset="0"/>
            </a:endParaRPr>
          </a:p>
          <a:p>
            <a:pPr eaLnBrk="1" hangingPunct="1">
              <a:buFont typeface="Wingdings" pitchFamily="2" charset="2"/>
              <a:buNone/>
            </a:pPr>
            <a:r>
              <a:rPr lang="en-US" smtClean="0">
                <a:latin typeface="Courier New" pitchFamily="49" charset="0"/>
              </a:rPr>
              <a:t>scanf(“%c”,&amp;cChoice); </a:t>
            </a:r>
          </a:p>
          <a:p>
            <a:pPr eaLnBrk="1" hangingPunct="1">
              <a:buFont typeface="Wingdings" pitchFamily="2" charset="2"/>
              <a:buNone/>
            </a:pPr>
            <a:endParaRPr lang="en-US" smtClean="0">
              <a:latin typeface="Courier New" pitchFamily="49" charset="0"/>
            </a:endParaRPr>
          </a:p>
          <a:p>
            <a:pPr eaLnBrk="1" hangingPunct="1">
              <a:buFont typeface="Wingdings" pitchFamily="2" charset="2"/>
              <a:buNone/>
            </a:pPr>
            <a:endParaRPr lang="en-US" smtClean="0">
              <a:latin typeface="Courier New" pitchFamily="49" charset="0"/>
            </a:endParaRPr>
          </a:p>
        </p:txBody>
      </p:sp>
      <p:sp>
        <p:nvSpPr>
          <p:cNvPr id="46083" name="Line 4"/>
          <p:cNvSpPr>
            <a:spLocks noChangeShapeType="1"/>
          </p:cNvSpPr>
          <p:nvPr/>
        </p:nvSpPr>
        <p:spPr bwMode="auto">
          <a:xfrm flipV="1">
            <a:off x="1816100" y="4419600"/>
            <a:ext cx="3467100" cy="304800"/>
          </a:xfrm>
          <a:prstGeom prst="line">
            <a:avLst/>
          </a:prstGeom>
          <a:noFill/>
          <a:ln w="9525">
            <a:solidFill>
              <a:schemeClr val="tx1"/>
            </a:solidFill>
            <a:round/>
            <a:headEnd/>
            <a:tailEnd type="triangle" w="med" len="med"/>
          </a:ln>
        </p:spPr>
        <p:txBody>
          <a:bodyPr/>
          <a:lstStyle/>
          <a:p>
            <a:endParaRPr lang="en-US"/>
          </a:p>
        </p:txBody>
      </p:sp>
      <p:sp>
        <p:nvSpPr>
          <p:cNvPr id="46084" name="Text Box 5"/>
          <p:cNvSpPr txBox="1">
            <a:spLocks noChangeArrowheads="1"/>
          </p:cNvSpPr>
          <p:nvPr/>
        </p:nvSpPr>
        <p:spPr bwMode="auto">
          <a:xfrm>
            <a:off x="5448300" y="3962401"/>
            <a:ext cx="4210050" cy="369332"/>
          </a:xfrm>
          <a:prstGeom prst="rect">
            <a:avLst/>
          </a:prstGeom>
          <a:noFill/>
          <a:ln w="9525">
            <a:noFill/>
            <a:miter lim="800000"/>
            <a:headEnd/>
            <a:tailEnd/>
          </a:ln>
        </p:spPr>
        <p:txBody>
          <a:bodyPr>
            <a:spAutoFit/>
          </a:bodyPr>
          <a:lstStyle/>
          <a:p>
            <a:pPr>
              <a:spcBef>
                <a:spcPct val="50000"/>
              </a:spcBef>
            </a:pPr>
            <a:endParaRPr lang="en-US"/>
          </a:p>
        </p:txBody>
      </p:sp>
      <p:sp>
        <p:nvSpPr>
          <p:cNvPr id="46085" name="Text Box 6"/>
          <p:cNvSpPr txBox="1">
            <a:spLocks noChangeArrowheads="1"/>
          </p:cNvSpPr>
          <p:nvPr/>
        </p:nvSpPr>
        <p:spPr bwMode="auto">
          <a:xfrm>
            <a:off x="5448300" y="3810000"/>
            <a:ext cx="3962400" cy="923330"/>
          </a:xfrm>
          <a:prstGeom prst="rect">
            <a:avLst/>
          </a:prstGeom>
          <a:solidFill>
            <a:schemeClr val="bg1"/>
          </a:solidFill>
          <a:ln w="9525">
            <a:solidFill>
              <a:schemeClr val="tx1"/>
            </a:solidFill>
            <a:miter lim="800000"/>
            <a:headEnd/>
            <a:tailEnd/>
          </a:ln>
        </p:spPr>
        <p:txBody>
          <a:bodyPr>
            <a:spAutoFit/>
          </a:bodyPr>
          <a:lstStyle/>
          <a:p>
            <a:pPr>
              <a:spcBef>
                <a:spcPct val="50000"/>
              </a:spcBef>
            </a:pPr>
            <a:r>
              <a:rPr lang="en-US"/>
              <a:t>Use </a:t>
            </a:r>
            <a:r>
              <a:rPr lang="en-US" b="1"/>
              <a:t>fflush(stdin)</a:t>
            </a:r>
            <a:r>
              <a:rPr lang="en-US"/>
              <a:t> statement to clear the input buffer before reading a char/string using a scanf </a:t>
            </a:r>
          </a:p>
        </p:txBody>
      </p:sp>
      <p:sp>
        <p:nvSpPr>
          <p:cNvPr id="8" name="Slide Number Placeholder 7"/>
          <p:cNvSpPr>
            <a:spLocks noGrp="1"/>
          </p:cNvSpPr>
          <p:nvPr>
            <p:ph type="sldNum" sz="quarter" idx="4294967295"/>
          </p:nvPr>
        </p:nvSpPr>
        <p:spPr>
          <a:xfrm>
            <a:off x="4787900" y="6477000"/>
            <a:ext cx="908050" cy="476250"/>
          </a:xfrm>
          <a:prstGeom prst="rect">
            <a:avLst/>
          </a:prstGeom>
        </p:spPr>
        <p:txBody>
          <a:bodyPr/>
          <a:lstStyle/>
          <a:p>
            <a:pPr>
              <a:defRPr/>
            </a:pPr>
            <a:fld id="{C5577033-9418-4B44-AC90-31F8F48F61E3}" type="slidenum">
              <a:rPr lang="en-US" smtClean="0"/>
              <a:pPr>
                <a:defRPr/>
              </a:pPr>
              <a:t>25</a:t>
            </a:fld>
            <a:endParaRPr lang="en-US" dirty="0"/>
          </a:p>
        </p:txBody>
      </p:sp>
      <p:sp>
        <p:nvSpPr>
          <p:cNvPr id="9" name="Rectangle 2"/>
          <p:cNvSpPr>
            <a:spLocks noGrp="1" noChangeArrowheads="1"/>
          </p:cNvSpPr>
          <p:nvPr>
            <p:ph type="title"/>
          </p:nvPr>
        </p:nvSpPr>
        <p:spPr>
          <a:xfrm>
            <a:off x="247650" y="401638"/>
            <a:ext cx="9288595" cy="512762"/>
          </a:xfrm>
        </p:spPr>
        <p:txBody>
          <a:bodyPr lIns="90488" tIns="44450" rIns="90488" bIns="44450" anchor="b"/>
          <a:lstStyle/>
          <a:p>
            <a:pPr eaLnBrk="1" hangingPunct="1">
              <a:defRPr/>
            </a:pPr>
            <a:r>
              <a:rPr lang="en-US" kern="1200" dirty="0" smtClean="0"/>
              <a:t>Basic I/O Functions (4 of 4)</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ChangeArrowheads="1"/>
          </p:cNvSpPr>
          <p:nvPr>
            <p:ph type="title"/>
          </p:nvPr>
        </p:nvSpPr>
        <p:spPr>
          <a:xfrm>
            <a:off x="247650" y="239713"/>
            <a:ext cx="9288595" cy="512762"/>
          </a:xfrm>
        </p:spPr>
        <p:txBody>
          <a:bodyPr/>
          <a:lstStyle/>
          <a:p>
            <a:pPr eaLnBrk="1" hangingPunct="1">
              <a:defRPr/>
            </a:pPr>
            <a:r>
              <a:rPr lang="en-US" smtClean="0"/>
              <a:t>Character data type</a:t>
            </a:r>
          </a:p>
        </p:txBody>
      </p:sp>
      <p:sp>
        <p:nvSpPr>
          <p:cNvPr id="47107" name="Rectangle 3"/>
          <p:cNvSpPr>
            <a:spLocks noGrp="1" noChangeArrowheads="1"/>
          </p:cNvSpPr>
          <p:nvPr>
            <p:ph type="body" idx="1"/>
          </p:nvPr>
        </p:nvSpPr>
        <p:spPr>
          <a:xfrm>
            <a:off x="247650" y="1219201"/>
            <a:ext cx="9328150" cy="4868863"/>
          </a:xfrm>
        </p:spPr>
        <p:txBody>
          <a:bodyPr/>
          <a:lstStyle/>
          <a:p>
            <a:pPr eaLnBrk="1" hangingPunct="1"/>
            <a:r>
              <a:rPr lang="en-US" smtClean="0"/>
              <a:t>A character data type in C Language is 1 byte (8 bits) long </a:t>
            </a:r>
          </a:p>
          <a:p>
            <a:pPr eaLnBrk="1" hangingPunct="1">
              <a:buFont typeface="Wingdings" pitchFamily="2" charset="2"/>
              <a:buNone/>
            </a:pPr>
            <a:endParaRPr lang="en-US" smtClean="0"/>
          </a:p>
          <a:p>
            <a:pPr eaLnBrk="1" hangingPunct="1"/>
            <a:r>
              <a:rPr lang="en-US" smtClean="0"/>
              <a:t>The range of data a character can contain is as follows:</a:t>
            </a:r>
          </a:p>
          <a:p>
            <a:pPr lvl="1" eaLnBrk="1" hangingPunct="1"/>
            <a:r>
              <a:rPr lang="en-US" sz="2000" smtClean="0"/>
              <a:t>char: -128 to +127</a:t>
            </a:r>
          </a:p>
          <a:p>
            <a:pPr lvl="1" eaLnBrk="1" hangingPunct="1"/>
            <a:r>
              <a:rPr lang="en-US" sz="2000" smtClean="0"/>
              <a:t>unsigned char: 0 to 255 </a:t>
            </a:r>
          </a:p>
          <a:p>
            <a:pPr lvl="1" eaLnBrk="1" hangingPunct="1">
              <a:buFont typeface="Wingdings" pitchFamily="2" charset="2"/>
              <a:buNone/>
            </a:pPr>
            <a:endParaRPr lang="en-US" smtClean="0"/>
          </a:p>
          <a:p>
            <a:pPr eaLnBrk="1" hangingPunct="1"/>
            <a:r>
              <a:rPr lang="en-US" smtClean="0"/>
              <a:t>A char data type can store a single character at any point of time</a:t>
            </a:r>
          </a:p>
          <a:p>
            <a:pPr eaLnBrk="1" hangingPunct="1">
              <a:buFont typeface="Wingdings" pitchFamily="2" charset="2"/>
              <a:buNone/>
            </a:pPr>
            <a:endParaRPr lang="en-US" smtClean="0"/>
          </a:p>
          <a:p>
            <a:pPr eaLnBrk="1" hangingPunct="1"/>
            <a:r>
              <a:rPr lang="en-US" smtClean="0"/>
              <a:t>Character data type can be used as an integer for arithmetic operations also </a:t>
            </a:r>
          </a:p>
          <a:p>
            <a:pPr eaLnBrk="1" hangingPunct="1">
              <a:buFont typeface="Wingdings" pitchFamily="2" charset="2"/>
              <a:buNone/>
            </a:pPr>
            <a:endParaRPr lang="en-US" smtClean="0"/>
          </a:p>
          <a:p>
            <a:pPr eaLnBrk="1" hangingPunct="1"/>
            <a:endParaRPr lang="en-US" smtClean="0"/>
          </a:p>
          <a:p>
            <a:pPr eaLnBrk="1" hangingPunct="1"/>
            <a:endParaRPr lang="en-US" smtClean="0"/>
          </a:p>
          <a:p>
            <a:pPr eaLnBrk="1" hangingPunct="1"/>
            <a:endParaRPr lang="en-US" smtClean="0"/>
          </a:p>
        </p:txBody>
      </p:sp>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9168A448-0AEC-43D1-8F44-07F59F2EBFF5}"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370" name="Rectangle 2"/>
          <p:cNvSpPr>
            <a:spLocks noGrp="1" noChangeArrowheads="1"/>
          </p:cNvSpPr>
          <p:nvPr>
            <p:ph type="title"/>
          </p:nvPr>
        </p:nvSpPr>
        <p:spPr>
          <a:xfrm>
            <a:off x="247650" y="369888"/>
            <a:ext cx="9410700" cy="609600"/>
          </a:xfrm>
        </p:spPr>
        <p:txBody>
          <a:bodyPr/>
          <a:lstStyle/>
          <a:p>
            <a:pPr eaLnBrk="1" hangingPunct="1">
              <a:defRPr/>
            </a:pPr>
            <a:r>
              <a:rPr lang="en-US" smtClean="0"/>
              <a:t>ASCII Character Set</a:t>
            </a:r>
          </a:p>
        </p:txBody>
      </p:sp>
      <p:sp>
        <p:nvSpPr>
          <p:cNvPr id="48131" name="Rectangle 3"/>
          <p:cNvSpPr>
            <a:spLocks noGrp="1" noChangeArrowheads="1"/>
          </p:cNvSpPr>
          <p:nvPr>
            <p:ph type="body" idx="1"/>
          </p:nvPr>
        </p:nvSpPr>
        <p:spPr>
          <a:xfrm>
            <a:off x="247650" y="1219201"/>
            <a:ext cx="9328150" cy="4868863"/>
          </a:xfrm>
        </p:spPr>
        <p:txBody>
          <a:bodyPr/>
          <a:lstStyle/>
          <a:p>
            <a:pPr eaLnBrk="1" hangingPunct="1"/>
            <a:r>
              <a:rPr lang="en-US" b="1" i="1" smtClean="0"/>
              <a:t>ASCII</a:t>
            </a:r>
            <a:r>
              <a:rPr lang="en-US" smtClean="0"/>
              <a:t> is the acronym for </a:t>
            </a:r>
            <a:r>
              <a:rPr lang="en-US" b="1" i="1" smtClean="0"/>
              <a:t>American Standard Code for Information Interchange</a:t>
            </a:r>
            <a:endParaRPr lang="en-US" smtClean="0"/>
          </a:p>
          <a:p>
            <a:pPr eaLnBrk="1" hangingPunct="1">
              <a:buFont typeface="Wingdings" pitchFamily="2" charset="2"/>
              <a:buNone/>
            </a:pPr>
            <a:endParaRPr lang="en-US" smtClean="0"/>
          </a:p>
          <a:p>
            <a:pPr eaLnBrk="1" hangingPunct="1"/>
            <a:r>
              <a:rPr lang="en-US" smtClean="0"/>
              <a:t>Code used to represent English alphabets, numerical digits and commonly used symbols as numbers </a:t>
            </a:r>
          </a:p>
          <a:p>
            <a:pPr eaLnBrk="1" hangingPunct="1">
              <a:buFont typeface="Wingdings" pitchFamily="2" charset="2"/>
              <a:buNone/>
            </a:pPr>
            <a:endParaRPr lang="en-US" smtClean="0"/>
          </a:p>
          <a:p>
            <a:pPr eaLnBrk="1" hangingPunct="1"/>
            <a:r>
              <a:rPr lang="en-US" smtClean="0"/>
              <a:t>Other Character sets: EBCDIC (Mainframes) and UNICODE (2 byte character set)</a:t>
            </a:r>
          </a:p>
          <a:p>
            <a:pPr eaLnBrk="1" hangingPunct="1">
              <a:buFont typeface="Wingdings" pitchFamily="2" charset="2"/>
              <a:buNone/>
            </a:pPr>
            <a:endParaRPr lang="en-US" smtClean="0"/>
          </a:p>
          <a:p>
            <a:pPr eaLnBrk="1" hangingPunct="1"/>
            <a:r>
              <a:rPr lang="en-US" smtClean="0"/>
              <a:t>C  language uses ASCII and Java uses Unicode to represent non numeric characters</a:t>
            </a:r>
          </a:p>
          <a:p>
            <a:pPr eaLnBrk="1" hangingPunct="1"/>
            <a:endParaRPr lang="en-US" smtClean="0"/>
          </a:p>
        </p:txBody>
      </p:sp>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480F4881-57E2-4CBB-B4AF-20C552C58AE5}"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466" name="Rectangle 2"/>
          <p:cNvSpPr>
            <a:spLocks noGrp="1" noChangeArrowheads="1"/>
          </p:cNvSpPr>
          <p:nvPr>
            <p:ph type="title"/>
          </p:nvPr>
        </p:nvSpPr>
        <p:spPr>
          <a:xfrm>
            <a:off x="247650" y="369888"/>
            <a:ext cx="9410700" cy="609600"/>
          </a:xfrm>
        </p:spPr>
        <p:txBody>
          <a:bodyPr/>
          <a:lstStyle/>
          <a:p>
            <a:pPr eaLnBrk="1" hangingPunct="1">
              <a:defRPr/>
            </a:pPr>
            <a:r>
              <a:rPr lang="en-US" smtClean="0"/>
              <a:t>Declaring and Using Character Variables</a:t>
            </a:r>
          </a:p>
        </p:txBody>
      </p:sp>
      <p:sp>
        <p:nvSpPr>
          <p:cNvPr id="49155" name="Rectangle 3"/>
          <p:cNvSpPr>
            <a:spLocks noGrp="1" noChangeArrowheads="1"/>
          </p:cNvSpPr>
          <p:nvPr>
            <p:ph type="body" idx="1"/>
          </p:nvPr>
        </p:nvSpPr>
        <p:spPr>
          <a:xfrm>
            <a:off x="247650" y="1219201"/>
            <a:ext cx="9328150" cy="4868863"/>
          </a:xfrm>
        </p:spPr>
        <p:txBody>
          <a:bodyPr/>
          <a:lstStyle/>
          <a:p>
            <a:pPr eaLnBrk="1" hangingPunct="1"/>
            <a:r>
              <a:rPr lang="en-US" b="1" smtClean="0"/>
              <a:t>Syntax</a:t>
            </a:r>
            <a:r>
              <a:rPr lang="en-US" smtClean="0"/>
              <a:t>:</a:t>
            </a:r>
          </a:p>
          <a:p>
            <a:pPr eaLnBrk="1" hangingPunct="1">
              <a:buFont typeface="Wingdings" pitchFamily="2" charset="2"/>
              <a:buNone/>
            </a:pPr>
            <a:r>
              <a:rPr lang="en-US" smtClean="0"/>
              <a:t>	</a:t>
            </a:r>
            <a:r>
              <a:rPr lang="en-US" smtClean="0">
                <a:latin typeface="Courier New" pitchFamily="49" charset="0"/>
              </a:rPr>
              <a:t>char variablename1, variablename2,….;</a:t>
            </a:r>
          </a:p>
          <a:p>
            <a:pPr eaLnBrk="1" hangingPunct="1">
              <a:buFont typeface="Wingdings" pitchFamily="2" charset="2"/>
              <a:buNone/>
            </a:pPr>
            <a:r>
              <a:rPr lang="en-US" b="1" smtClean="0"/>
              <a:t>   	Example:</a:t>
            </a:r>
          </a:p>
          <a:p>
            <a:pPr eaLnBrk="1" hangingPunct="1">
              <a:buFont typeface="Wingdings" pitchFamily="2" charset="2"/>
              <a:buNone/>
            </a:pPr>
            <a:r>
              <a:rPr lang="en-US" b="1" smtClean="0"/>
              <a:t>		</a:t>
            </a:r>
            <a:r>
              <a:rPr lang="en-US" sz="1800" smtClean="0">
                <a:latin typeface="Courier New" pitchFamily="49" charset="0"/>
              </a:rPr>
              <a:t>char cAlphabet;</a:t>
            </a:r>
          </a:p>
          <a:p>
            <a:pPr eaLnBrk="1" hangingPunct="1">
              <a:buFont typeface="Wingdings" pitchFamily="2" charset="2"/>
              <a:buNone/>
            </a:pPr>
            <a:r>
              <a:rPr lang="en-US" sz="1800" smtClean="0">
                <a:latin typeface="Courier New" pitchFamily="49" charset="0"/>
              </a:rPr>
              <a:t>		char cStatus;</a:t>
            </a:r>
          </a:p>
          <a:p>
            <a:pPr eaLnBrk="1" hangingPunct="1"/>
            <a:r>
              <a:rPr lang="en-US" smtClean="0"/>
              <a:t>The value can be assigned by enclosing it in a single quote (‘ ‘)</a:t>
            </a:r>
          </a:p>
          <a:p>
            <a:pPr eaLnBrk="1" hangingPunct="1">
              <a:buFont typeface="Wingdings" pitchFamily="2" charset="2"/>
              <a:buNone/>
            </a:pPr>
            <a:r>
              <a:rPr lang="en-US" b="1" smtClean="0"/>
              <a:t>   	Example:</a:t>
            </a:r>
          </a:p>
          <a:p>
            <a:pPr eaLnBrk="1" hangingPunct="1">
              <a:buFont typeface="Wingdings" pitchFamily="2" charset="2"/>
              <a:buNone/>
            </a:pPr>
            <a:r>
              <a:rPr lang="en-US" b="1" smtClean="0"/>
              <a:t>		</a:t>
            </a:r>
            <a:r>
              <a:rPr lang="en-US" sz="1800" smtClean="0">
                <a:latin typeface="Courier New" pitchFamily="49" charset="0"/>
              </a:rPr>
              <a:t>cAlphabet = ‘W’;</a:t>
            </a:r>
          </a:p>
          <a:p>
            <a:pPr eaLnBrk="1" hangingPunct="1">
              <a:buFont typeface="Wingdings" pitchFamily="2" charset="2"/>
              <a:buNone/>
            </a:pPr>
            <a:r>
              <a:rPr lang="en-US" sz="1800" smtClean="0">
                <a:latin typeface="Courier New" pitchFamily="49" charset="0"/>
              </a:rPr>
              <a:t>		cStatus = ‘y’;</a:t>
            </a:r>
            <a:r>
              <a:rPr lang="en-US" sz="1800" smtClean="0"/>
              <a:t> </a:t>
            </a:r>
          </a:p>
          <a:p>
            <a:pPr eaLnBrk="1" hangingPunct="1"/>
            <a:r>
              <a:rPr lang="en-US" smtClean="0"/>
              <a:t>A character variable can be assigned with a numeric value by directly assigning a number </a:t>
            </a:r>
          </a:p>
          <a:p>
            <a:pPr eaLnBrk="1" hangingPunct="1">
              <a:buFont typeface="Wingdings" pitchFamily="2" charset="2"/>
              <a:buNone/>
            </a:pPr>
            <a:r>
              <a:rPr lang="en-US" b="1" smtClean="0"/>
              <a:t>		Example</a:t>
            </a:r>
            <a:r>
              <a:rPr lang="en-US" smtClean="0"/>
              <a:t>:</a:t>
            </a:r>
          </a:p>
          <a:p>
            <a:pPr eaLnBrk="1" hangingPunct="1">
              <a:buFont typeface="Wingdings" pitchFamily="2" charset="2"/>
              <a:buNone/>
            </a:pPr>
            <a:r>
              <a:rPr lang="en-US" smtClean="0"/>
              <a:t>	  	</a:t>
            </a:r>
            <a:r>
              <a:rPr lang="en-US" sz="1800" smtClean="0">
                <a:latin typeface="Courier New" pitchFamily="49" charset="0"/>
              </a:rPr>
              <a:t>cAlphabet = 77;</a:t>
            </a:r>
          </a:p>
          <a:p>
            <a:pPr eaLnBrk="1" hangingPunct="1">
              <a:buFont typeface="Wingdings" pitchFamily="2" charset="2"/>
              <a:buNone/>
            </a:pPr>
            <a:r>
              <a:rPr lang="en-US" sz="1800" b="1" smtClean="0"/>
              <a:t>    </a:t>
            </a:r>
            <a:r>
              <a:rPr lang="en-US" sz="1800" smtClean="0"/>
              <a:t>The above statement can also be written as </a:t>
            </a:r>
            <a:r>
              <a:rPr lang="en-US" sz="1800" smtClean="0">
                <a:latin typeface="Courier New" pitchFamily="49" charset="0"/>
              </a:rPr>
              <a:t>cNumber = ‘M’;</a:t>
            </a:r>
          </a:p>
          <a:p>
            <a:pPr eaLnBrk="1" hangingPunct="1">
              <a:buFont typeface="Wingdings" pitchFamily="2" charset="2"/>
              <a:buNone/>
            </a:pPr>
            <a:endParaRPr lang="en-US" sz="1800" smtClean="0"/>
          </a:p>
        </p:txBody>
      </p:sp>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6CA94027-030A-47E5-AB71-704E5A831513}"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562" name="Rectangle 2"/>
          <p:cNvSpPr>
            <a:spLocks noGrp="1" noChangeArrowheads="1"/>
          </p:cNvSpPr>
          <p:nvPr>
            <p:ph type="title"/>
          </p:nvPr>
        </p:nvSpPr>
        <p:spPr>
          <a:xfrm>
            <a:off x="247650" y="369888"/>
            <a:ext cx="9410700" cy="609600"/>
          </a:xfrm>
        </p:spPr>
        <p:txBody>
          <a:bodyPr/>
          <a:lstStyle/>
          <a:p>
            <a:pPr eaLnBrk="1" hangingPunct="1">
              <a:defRPr/>
            </a:pPr>
            <a:r>
              <a:rPr lang="en-US" dirty="0" smtClean="0"/>
              <a:t>Printing a character on screen </a:t>
            </a:r>
          </a:p>
        </p:txBody>
      </p:sp>
      <p:sp>
        <p:nvSpPr>
          <p:cNvPr id="50179" name="Rectangle 3"/>
          <p:cNvSpPr>
            <a:spLocks noGrp="1" noChangeArrowheads="1"/>
          </p:cNvSpPr>
          <p:nvPr>
            <p:ph type="body" idx="1"/>
          </p:nvPr>
        </p:nvSpPr>
        <p:spPr>
          <a:xfrm>
            <a:off x="247650" y="1219201"/>
            <a:ext cx="9328150" cy="4868863"/>
          </a:xfrm>
        </p:spPr>
        <p:txBody>
          <a:bodyPr/>
          <a:lstStyle/>
          <a:p>
            <a:pPr eaLnBrk="1" hangingPunct="1"/>
            <a:r>
              <a:rPr lang="en-US" smtClean="0"/>
              <a:t>The ASCII value of the character stored into the variable can be printed using printf() function</a:t>
            </a:r>
          </a:p>
          <a:p>
            <a:pPr eaLnBrk="1" hangingPunct="1">
              <a:buFont typeface="Wingdings" pitchFamily="2" charset="2"/>
              <a:buNone/>
            </a:pPr>
            <a:r>
              <a:rPr lang="en-US" b="1" smtClean="0"/>
              <a:t>		Example</a:t>
            </a:r>
            <a:r>
              <a:rPr lang="en-US" smtClean="0"/>
              <a:t>:</a:t>
            </a:r>
          </a:p>
          <a:p>
            <a:pPr eaLnBrk="1" hangingPunct="1">
              <a:buFont typeface="Wingdings" pitchFamily="2" charset="2"/>
              <a:buNone/>
            </a:pPr>
            <a:r>
              <a:rPr lang="en-US" smtClean="0"/>
              <a:t>		</a:t>
            </a:r>
            <a:r>
              <a:rPr lang="en-US" sz="1800" smtClean="0">
                <a:latin typeface="Courier New" pitchFamily="49" charset="0"/>
              </a:rPr>
              <a:t>char cStatus=‘y’;</a:t>
            </a:r>
          </a:p>
          <a:p>
            <a:pPr eaLnBrk="1" hangingPunct="1">
              <a:buFont typeface="Wingdings" pitchFamily="2" charset="2"/>
              <a:buNone/>
            </a:pPr>
            <a:r>
              <a:rPr lang="en-US" sz="1800" smtClean="0">
                <a:latin typeface="Courier New" pitchFamily="49" charset="0"/>
              </a:rPr>
              <a:t>		printf(“%d”,cStatus);</a:t>
            </a:r>
          </a:p>
          <a:p>
            <a:pPr eaLnBrk="1" hangingPunct="1">
              <a:buFont typeface="Wingdings" pitchFamily="2" charset="2"/>
              <a:buNone/>
            </a:pPr>
            <a:r>
              <a:rPr lang="en-US" sz="1800" smtClean="0"/>
              <a:t>	 The above printf() will print ASCII value of ‘y’ which is 121</a:t>
            </a:r>
          </a:p>
          <a:p>
            <a:pPr eaLnBrk="1" hangingPunct="1"/>
            <a:r>
              <a:rPr lang="en-US" sz="1800" smtClean="0"/>
              <a:t>Arithmetic operations can also be performed on character variables</a:t>
            </a:r>
          </a:p>
          <a:p>
            <a:pPr eaLnBrk="1" hangingPunct="1">
              <a:buFont typeface="Wingdings" pitchFamily="2" charset="2"/>
              <a:buNone/>
            </a:pPr>
            <a:r>
              <a:rPr lang="en-US" b="1" smtClean="0"/>
              <a:t>		Example</a:t>
            </a:r>
            <a:r>
              <a:rPr lang="en-US" smtClean="0"/>
              <a:t>:</a:t>
            </a:r>
          </a:p>
          <a:p>
            <a:pPr eaLnBrk="1" hangingPunct="1">
              <a:buFont typeface="Wingdings" pitchFamily="2" charset="2"/>
              <a:buNone/>
            </a:pPr>
            <a:r>
              <a:rPr lang="en-US" smtClean="0"/>
              <a:t>		</a:t>
            </a:r>
            <a:r>
              <a:rPr lang="en-US" sz="1800" smtClean="0">
                <a:latin typeface="Courier New" pitchFamily="49" charset="0"/>
              </a:rPr>
              <a:t>char cStatus=‘A’;</a:t>
            </a:r>
          </a:p>
          <a:p>
            <a:pPr eaLnBrk="1" hangingPunct="1">
              <a:buFont typeface="Wingdings" pitchFamily="2" charset="2"/>
              <a:buNone/>
            </a:pPr>
            <a:r>
              <a:rPr lang="en-US" sz="1800" smtClean="0">
                <a:latin typeface="Courier New" pitchFamily="49" charset="0"/>
              </a:rPr>
              <a:t>		cStatus = cStatus + 2;</a:t>
            </a:r>
          </a:p>
          <a:p>
            <a:pPr eaLnBrk="1" hangingPunct="1">
              <a:buFont typeface="Wingdings" pitchFamily="2" charset="2"/>
              <a:buNone/>
            </a:pPr>
            <a:r>
              <a:rPr lang="en-US" sz="1800" smtClean="0">
                <a:latin typeface="Courier New" pitchFamily="49" charset="0"/>
              </a:rPr>
              <a:t>		printf(“%c”,cStatus);</a:t>
            </a:r>
          </a:p>
          <a:p>
            <a:pPr eaLnBrk="1" hangingPunct="1">
              <a:buFont typeface="Wingdings" pitchFamily="2" charset="2"/>
              <a:buNone/>
            </a:pPr>
            <a:r>
              <a:rPr lang="en-US" sz="1800" smtClean="0"/>
              <a:t>     The above printf() will print the character ‘C’. </a:t>
            </a:r>
            <a:endParaRPr lang="en-US" smtClean="0"/>
          </a:p>
        </p:txBody>
      </p:sp>
      <p:sp>
        <p:nvSpPr>
          <p:cNvPr id="50180" name="Text Box 4"/>
          <p:cNvSpPr txBox="1">
            <a:spLocks noChangeArrowheads="1"/>
          </p:cNvSpPr>
          <p:nvPr/>
        </p:nvSpPr>
        <p:spPr bwMode="auto">
          <a:xfrm>
            <a:off x="5448300" y="3733800"/>
            <a:ext cx="4210050" cy="1323439"/>
          </a:xfrm>
          <a:prstGeom prst="rect">
            <a:avLst/>
          </a:prstGeom>
          <a:noFill/>
          <a:ln w="12700">
            <a:solidFill>
              <a:srgbClr val="0000FF"/>
            </a:solidFill>
            <a:miter lim="800000"/>
            <a:headEnd/>
            <a:tailEnd/>
          </a:ln>
        </p:spPr>
        <p:txBody>
          <a:bodyPr>
            <a:spAutoFit/>
          </a:bodyPr>
          <a:lstStyle/>
          <a:p>
            <a:r>
              <a:rPr lang="en-US" sz="2000"/>
              <a:t>The ASCII value of ‘A’ which is 65 is added with 2 and it becomes 67. ASCII value 67 represents the character ‘C’</a:t>
            </a:r>
          </a:p>
        </p:txBody>
      </p:sp>
      <p:sp>
        <p:nvSpPr>
          <p:cNvPr id="50181" name="Line 5"/>
          <p:cNvSpPr>
            <a:spLocks noChangeShapeType="1"/>
          </p:cNvSpPr>
          <p:nvPr/>
        </p:nvSpPr>
        <p:spPr bwMode="auto">
          <a:xfrm flipV="1">
            <a:off x="3797300" y="4267200"/>
            <a:ext cx="1568450" cy="228600"/>
          </a:xfrm>
          <a:prstGeom prst="line">
            <a:avLst/>
          </a:prstGeom>
          <a:noFill/>
          <a:ln w="12700">
            <a:solidFill>
              <a:srgbClr val="0000FF"/>
            </a:solidFill>
            <a:round/>
            <a:headEnd/>
            <a:tailEnd type="triangle" w="med" len="med"/>
          </a:ln>
        </p:spPr>
        <p:txBody>
          <a:bodyPr anchor="ctr"/>
          <a:lstStyle/>
          <a:p>
            <a:endParaRPr lang="en-US"/>
          </a:p>
        </p:txBody>
      </p:sp>
      <p:sp>
        <p:nvSpPr>
          <p:cNvPr id="6"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CEE5BAD5-56D0-40C4-B74C-8E2FFF85C1C7}"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Confidential Information</a:t>
            </a:r>
            <a:endParaRPr lang="en-US" dirty="0"/>
          </a:p>
        </p:txBody>
      </p:sp>
      <p:sp>
        <p:nvSpPr>
          <p:cNvPr id="3" name="Content Placeholder 2"/>
          <p:cNvSpPr>
            <a:spLocks noGrp="1"/>
          </p:cNvSpPr>
          <p:nvPr>
            <p:ph idx="1"/>
          </p:nvPr>
        </p:nvSpPr>
        <p:spPr/>
        <p:txBody>
          <a:bodyPr>
            <a:noAutofit/>
          </a:bodyPr>
          <a:lstStyle/>
          <a:p>
            <a:pPr eaLnBrk="1" hangingPunct="1">
              <a:spcBef>
                <a:spcPts val="100"/>
              </a:spcBef>
              <a:buFont typeface="Wingdings" pitchFamily="2" charset="2"/>
              <a:buChar char="§"/>
              <a:defRPr/>
            </a:pPr>
            <a:r>
              <a:rPr lang="en-US" sz="1600" b="1" dirty="0" smtClean="0"/>
              <a:t>This Document is confidential to Infosys Technologies Limited. This document contains information and data that Infosys considers confidential and proprietary (“Confidential Information”).</a:t>
            </a:r>
          </a:p>
          <a:p>
            <a:pPr eaLnBrk="1" hangingPunct="1">
              <a:spcBef>
                <a:spcPts val="100"/>
              </a:spcBef>
              <a:buFont typeface="Wingdings" pitchFamily="2" charset="2"/>
              <a:buChar char="§"/>
              <a:defRPr/>
            </a:pPr>
            <a:r>
              <a:rPr lang="en-US" sz="1600" b="1" dirty="0" smtClean="0"/>
              <a:t>Confidential Information includes, but is not limited to, the following:</a:t>
            </a:r>
          </a:p>
          <a:p>
            <a:pPr lvl="1" eaLnBrk="1" hangingPunct="1">
              <a:spcBef>
                <a:spcPts val="100"/>
              </a:spcBef>
              <a:buFont typeface="Wingdings" pitchFamily="2" charset="2"/>
              <a:buChar char="q"/>
              <a:defRPr/>
            </a:pPr>
            <a:r>
              <a:rPr lang="en-US" sz="1400" dirty="0" smtClean="0">
                <a:ea typeface="+mn-ea"/>
              </a:rPr>
              <a:t> Corporate and Infrastructure information about Infosys</a:t>
            </a:r>
          </a:p>
          <a:p>
            <a:pPr lvl="1" eaLnBrk="1" hangingPunct="1">
              <a:spcBef>
                <a:spcPts val="100"/>
              </a:spcBef>
              <a:buFont typeface="Wingdings" pitchFamily="2" charset="2"/>
              <a:buChar char="q"/>
              <a:defRPr/>
            </a:pPr>
            <a:r>
              <a:rPr lang="en-US" sz="1400" dirty="0" smtClean="0">
                <a:ea typeface="+mn-ea"/>
              </a:rPr>
              <a:t> Infosys’ project management and quality processes</a:t>
            </a:r>
          </a:p>
          <a:p>
            <a:pPr lvl="1" eaLnBrk="1" hangingPunct="1">
              <a:spcBef>
                <a:spcPts val="100"/>
              </a:spcBef>
              <a:buFont typeface="Wingdings" pitchFamily="2" charset="2"/>
              <a:buChar char="q"/>
              <a:defRPr/>
            </a:pPr>
            <a:r>
              <a:rPr lang="en-US" sz="1400" dirty="0" smtClean="0">
                <a:ea typeface="+mn-ea"/>
              </a:rPr>
              <a:t> Project experiences provided included as illustrative case studies</a:t>
            </a:r>
          </a:p>
          <a:p>
            <a:pPr eaLnBrk="1" hangingPunct="1">
              <a:spcBef>
                <a:spcPts val="100"/>
              </a:spcBef>
              <a:buFont typeface="Wingdings" pitchFamily="2" charset="2"/>
              <a:buChar char="§"/>
              <a:defRPr/>
            </a:pPr>
            <a:r>
              <a:rPr lang="en-US" sz="1600" b="1" dirty="0" smtClean="0"/>
              <a:t>Any disclosure of Confidential Information to, or use of it by a third party, will be damaging to Infosys.</a:t>
            </a:r>
          </a:p>
          <a:p>
            <a:pPr eaLnBrk="1" hangingPunct="1">
              <a:spcBef>
                <a:spcPts val="100"/>
              </a:spcBef>
              <a:buFont typeface="Wingdings" pitchFamily="2" charset="2"/>
              <a:buChar char="§"/>
              <a:defRPr/>
            </a:pPr>
            <a:r>
              <a:rPr lang="en-US" sz="1600" b="1" dirty="0" smtClean="0"/>
              <a:t>Ownership of all Infosys Confidential Information, no matter in what media it resides, remains with Infosys.</a:t>
            </a:r>
          </a:p>
          <a:p>
            <a:pPr eaLnBrk="1" hangingPunct="1">
              <a:spcBef>
                <a:spcPts val="100"/>
              </a:spcBef>
              <a:buFont typeface="Wingdings" pitchFamily="2" charset="2"/>
              <a:buChar char="§"/>
              <a:defRPr/>
            </a:pPr>
            <a:r>
              <a:rPr lang="en-US" sz="1600" b="1" dirty="0" smtClean="0"/>
              <a:t>Confidential information in this document shall not be disclosed, duplicated or used – in whole or in part – for any purpose other than reading without specific written permission of an authorized representative of Infosys.</a:t>
            </a:r>
          </a:p>
          <a:p>
            <a:pPr eaLnBrk="1" hangingPunct="1">
              <a:spcBef>
                <a:spcPts val="100"/>
              </a:spcBef>
              <a:buFont typeface="Wingdings" pitchFamily="2" charset="2"/>
              <a:buChar char="§"/>
              <a:defRPr/>
            </a:pPr>
            <a:r>
              <a:rPr lang="en-US" sz="1600" b="1" dirty="0" smtClean="0"/>
              <a:t>This document also contains third party confidential and proprietary information. Such third party information has been included by Infosys after receiving due written permissions and authorizations from the party/</a:t>
            </a:r>
            <a:r>
              <a:rPr lang="en-US" sz="1600" b="1" dirty="0" err="1" smtClean="0"/>
              <a:t>ies</a:t>
            </a:r>
            <a:r>
              <a:rPr lang="en-US" sz="1600" b="1" dirty="0" smtClean="0"/>
              <a:t>. Such third party confidential and proprietary information shall not be disclosed, duplicated or used – in whole or in part – for any purpose other than reading without specific written permission of an authorized representative of Infosys.</a:t>
            </a:r>
            <a:endParaRPr lang="en-US" sz="16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Grp="1" noChangeArrowheads="1"/>
          </p:cNvSpPr>
          <p:nvPr>
            <p:ph type="title"/>
          </p:nvPr>
        </p:nvSpPr>
        <p:spPr>
          <a:xfrm>
            <a:off x="247650" y="369889"/>
            <a:ext cx="9410700" cy="439737"/>
          </a:xfrm>
        </p:spPr>
        <p:txBody>
          <a:bodyPr/>
          <a:lstStyle/>
          <a:p>
            <a:pPr eaLnBrk="1" hangingPunct="1">
              <a:defRPr/>
            </a:pPr>
            <a:r>
              <a:rPr lang="en-US" dirty="0" smtClean="0"/>
              <a:t>Preprocessor Directives</a:t>
            </a:r>
          </a:p>
        </p:txBody>
      </p:sp>
      <p:sp>
        <p:nvSpPr>
          <p:cNvPr id="51203" name="Rectangle 3"/>
          <p:cNvSpPr>
            <a:spLocks noGrp="1" noChangeArrowheads="1"/>
          </p:cNvSpPr>
          <p:nvPr>
            <p:ph type="body" idx="1"/>
          </p:nvPr>
        </p:nvSpPr>
        <p:spPr>
          <a:xfrm>
            <a:off x="228733" y="990600"/>
            <a:ext cx="8915400" cy="1981200"/>
          </a:xfrm>
        </p:spPr>
        <p:txBody>
          <a:bodyPr/>
          <a:lstStyle/>
          <a:p>
            <a:pPr eaLnBrk="1" hangingPunct="1"/>
            <a:r>
              <a:rPr lang="en-US" smtClean="0">
                <a:latin typeface="Courier New" pitchFamily="49" charset="0"/>
              </a:rPr>
              <a:t>#define</a:t>
            </a:r>
            <a:r>
              <a:rPr lang="en-US" smtClean="0"/>
              <a:t> directive tells the preprocessor to search and replace a pattern in code </a:t>
            </a:r>
          </a:p>
          <a:p>
            <a:pPr eaLnBrk="1" hangingPunct="1"/>
            <a:r>
              <a:rPr lang="en-US" smtClean="0"/>
              <a:t>A </a:t>
            </a:r>
            <a:r>
              <a:rPr lang="en-US" smtClean="0">
                <a:latin typeface="Courier New" pitchFamily="49" charset="0"/>
              </a:rPr>
              <a:t>#define</a:t>
            </a:r>
            <a:r>
              <a:rPr lang="en-US" smtClean="0"/>
              <a:t> directive is sometimes also known as a Macro </a:t>
            </a:r>
          </a:p>
          <a:p>
            <a:pPr eaLnBrk="1" hangingPunct="1">
              <a:buFont typeface="Wingdings" pitchFamily="2" charset="2"/>
              <a:buNone/>
            </a:pPr>
            <a:r>
              <a:rPr lang="en-US" smtClean="0">
                <a:solidFill>
                  <a:srgbClr val="0000FF"/>
                </a:solidFill>
              </a:rPr>
              <a:t>  </a:t>
            </a:r>
            <a:r>
              <a:rPr lang="en-US" b="1" smtClean="0"/>
              <a:t>    </a:t>
            </a:r>
          </a:p>
          <a:p>
            <a:pPr eaLnBrk="1" hangingPunct="1">
              <a:buFont typeface="Wingdings" pitchFamily="2" charset="2"/>
              <a:buNone/>
            </a:pPr>
            <a:endParaRPr lang="en-US" b="1" smtClean="0"/>
          </a:p>
        </p:txBody>
      </p:sp>
      <p:sp>
        <p:nvSpPr>
          <p:cNvPr id="51204" name="Rectangle 5"/>
          <p:cNvSpPr>
            <a:spLocks noChangeArrowheads="1"/>
          </p:cNvSpPr>
          <p:nvPr/>
        </p:nvSpPr>
        <p:spPr bwMode="auto">
          <a:xfrm>
            <a:off x="381794" y="2286000"/>
            <a:ext cx="9080500" cy="2057400"/>
          </a:xfrm>
          <a:prstGeom prst="rect">
            <a:avLst/>
          </a:prstGeom>
          <a:solidFill>
            <a:srgbClr val="AFAFAF">
              <a:alpha val="20000"/>
            </a:srgbClr>
          </a:solidFill>
          <a:ln w="12700">
            <a:solidFill>
              <a:schemeClr val="tx1"/>
            </a:solidFill>
            <a:miter lim="800000"/>
            <a:headEnd/>
            <a:tailEnd/>
          </a:ln>
        </p:spPr>
        <p:txBody>
          <a:bodyPr lIns="0" tIns="0"/>
          <a:lstStyle/>
          <a:p>
            <a:pPr marL="342900" indent="-342900">
              <a:buClr>
                <a:srgbClr val="003366"/>
              </a:buClr>
              <a:buFont typeface="Wingdings" pitchFamily="2" charset="2"/>
              <a:buNone/>
            </a:pPr>
            <a:r>
              <a:rPr lang="en-US">
                <a:solidFill>
                  <a:srgbClr val="0000FF"/>
                </a:solidFill>
              </a:rPr>
              <a:t>#define PASSPERCENT 65</a:t>
            </a:r>
          </a:p>
          <a:p>
            <a:pPr marL="342900" indent="-342900">
              <a:buClr>
                <a:srgbClr val="003366"/>
              </a:buClr>
              <a:buFont typeface="Wingdings" pitchFamily="2" charset="2"/>
              <a:buNone/>
            </a:pPr>
            <a:r>
              <a:rPr lang="en-US">
                <a:solidFill>
                  <a:srgbClr val="000000"/>
                </a:solidFill>
              </a:rPr>
              <a:t> int main(int argc, char **argv) {</a:t>
            </a:r>
          </a:p>
          <a:p>
            <a:pPr marL="342900" indent="-342900">
              <a:buClr>
                <a:srgbClr val="003366"/>
              </a:buClr>
              <a:buFont typeface="Wingdings" pitchFamily="2" charset="2"/>
              <a:buNone/>
            </a:pPr>
            <a:r>
              <a:rPr lang="en-US">
                <a:solidFill>
                  <a:srgbClr val="000000"/>
                </a:solidFill>
              </a:rPr>
              <a:t>		</a:t>
            </a:r>
            <a:r>
              <a:rPr lang="en-US">
                <a:solidFill>
                  <a:srgbClr val="008000"/>
                </a:solidFill>
              </a:rPr>
              <a:t>/* PASSPERCENT macro being used in code */</a:t>
            </a:r>
            <a:r>
              <a:rPr lang="en-US">
                <a:solidFill>
                  <a:srgbClr val="000000"/>
                </a:solidFill>
              </a:rPr>
              <a:t> </a:t>
            </a:r>
          </a:p>
          <a:p>
            <a:pPr marL="342900" indent="-342900">
              <a:buClr>
                <a:srgbClr val="003366"/>
              </a:buClr>
              <a:buFont typeface="Wingdings" pitchFamily="2" charset="2"/>
              <a:buNone/>
            </a:pPr>
            <a:r>
              <a:rPr lang="en-US">
                <a:solidFill>
                  <a:srgbClr val="000000"/>
                </a:solidFill>
              </a:rPr>
              <a:t>		printf (“Pass percentage is: %d\n”,</a:t>
            </a:r>
            <a:r>
              <a:rPr lang="en-US">
                <a:solidFill>
                  <a:srgbClr val="0000FF"/>
                </a:solidFill>
              </a:rPr>
              <a:t> </a:t>
            </a:r>
            <a:r>
              <a:rPr lang="en-US" b="1">
                <a:solidFill>
                  <a:srgbClr val="0000FF"/>
                </a:solidFill>
              </a:rPr>
              <a:t>PASSPERCENT</a:t>
            </a:r>
            <a:r>
              <a:rPr lang="en-US">
                <a:solidFill>
                  <a:srgbClr val="000000"/>
                </a:solidFill>
              </a:rPr>
              <a:t>);</a:t>
            </a:r>
          </a:p>
          <a:p>
            <a:pPr marL="342900" indent="-342900">
              <a:buClr>
                <a:srgbClr val="003366"/>
              </a:buClr>
              <a:buFont typeface="Wingdings" pitchFamily="2" charset="2"/>
              <a:buNone/>
            </a:pPr>
            <a:r>
              <a:rPr lang="en-US">
                <a:solidFill>
                  <a:srgbClr val="000000"/>
                </a:solidFill>
              </a:rPr>
              <a:t>		</a:t>
            </a:r>
            <a:r>
              <a:rPr lang="en-US">
                <a:solidFill>
                  <a:srgbClr val="008000"/>
                </a:solidFill>
              </a:rPr>
              <a:t>/* Return a success code to Operating System */</a:t>
            </a:r>
          </a:p>
          <a:p>
            <a:pPr marL="342900" indent="-342900">
              <a:buClr>
                <a:srgbClr val="003366"/>
              </a:buClr>
              <a:buFont typeface="Wingdings" pitchFamily="2" charset="2"/>
              <a:buNone/>
            </a:pPr>
            <a:r>
              <a:rPr lang="en-US">
                <a:solidFill>
                  <a:srgbClr val="000000"/>
                </a:solidFill>
              </a:rPr>
              <a:t>		return 0;</a:t>
            </a:r>
          </a:p>
          <a:p>
            <a:pPr marL="342900" indent="-342900">
              <a:buClr>
                <a:srgbClr val="003366"/>
              </a:buClr>
              <a:buFont typeface="Wingdings" pitchFamily="2" charset="2"/>
              <a:buNone/>
            </a:pPr>
            <a:r>
              <a:rPr lang="en-US">
                <a:solidFill>
                  <a:srgbClr val="000000"/>
                </a:solidFill>
              </a:rPr>
              <a:t>	} </a:t>
            </a:r>
          </a:p>
          <a:p>
            <a:pPr marL="342900" indent="-342900">
              <a:buClr>
                <a:srgbClr val="003366"/>
              </a:buClr>
              <a:buFont typeface="Wingdings" pitchFamily="2" charset="2"/>
              <a:buNone/>
            </a:pPr>
            <a:endParaRPr lang="en-US">
              <a:solidFill>
                <a:srgbClr val="000000"/>
              </a:solidFill>
            </a:endParaRPr>
          </a:p>
        </p:txBody>
      </p:sp>
      <p:sp>
        <p:nvSpPr>
          <p:cNvPr id="51205" name="Rectangle 5"/>
          <p:cNvSpPr>
            <a:spLocks noChangeArrowheads="1"/>
          </p:cNvSpPr>
          <p:nvPr/>
        </p:nvSpPr>
        <p:spPr bwMode="auto">
          <a:xfrm>
            <a:off x="457465" y="5029200"/>
            <a:ext cx="8991071" cy="1295400"/>
          </a:xfrm>
          <a:prstGeom prst="rect">
            <a:avLst/>
          </a:prstGeom>
          <a:solidFill>
            <a:srgbClr val="AFAFAF">
              <a:alpha val="20000"/>
            </a:srgbClr>
          </a:solidFill>
          <a:ln w="12700">
            <a:solidFill>
              <a:schemeClr val="tx1"/>
            </a:solidFill>
            <a:miter lim="800000"/>
            <a:headEnd/>
            <a:tailEnd/>
          </a:ln>
        </p:spPr>
        <p:txBody>
          <a:bodyPr lIns="0" tIns="0"/>
          <a:lstStyle/>
          <a:p>
            <a:pPr marL="342900" indent="-342900">
              <a:buClr>
                <a:srgbClr val="003366"/>
              </a:buClr>
              <a:buFont typeface="Wingdings" pitchFamily="2" charset="2"/>
              <a:buNone/>
            </a:pPr>
            <a:r>
              <a:rPr lang="en-US">
                <a:solidFill>
                  <a:srgbClr val="000000"/>
                </a:solidFill>
              </a:rPr>
              <a:t>  int main(int argc, char **argv){</a:t>
            </a:r>
          </a:p>
          <a:p>
            <a:pPr marL="342900" indent="-342900">
              <a:buClr>
                <a:srgbClr val="003366"/>
              </a:buClr>
              <a:buFont typeface="Wingdings" pitchFamily="2" charset="2"/>
              <a:buNone/>
            </a:pPr>
            <a:r>
              <a:rPr lang="en-US">
                <a:solidFill>
                  <a:srgbClr val="000000"/>
                </a:solidFill>
              </a:rPr>
              <a:t>	     printf (“Pass percentage is: %d\n”, </a:t>
            </a:r>
            <a:r>
              <a:rPr lang="en-US" b="1">
                <a:solidFill>
                  <a:srgbClr val="0000FF"/>
                </a:solidFill>
              </a:rPr>
              <a:t>65</a:t>
            </a:r>
            <a:r>
              <a:rPr lang="en-US">
                <a:solidFill>
                  <a:srgbClr val="000000"/>
                </a:solidFill>
              </a:rPr>
              <a:t>);</a:t>
            </a:r>
          </a:p>
          <a:p>
            <a:pPr marL="342900" indent="-342900">
              <a:buClr>
                <a:srgbClr val="003366"/>
              </a:buClr>
              <a:buFont typeface="Wingdings" pitchFamily="2" charset="2"/>
              <a:buNone/>
            </a:pPr>
            <a:r>
              <a:rPr lang="en-US">
                <a:solidFill>
                  <a:srgbClr val="000000"/>
                </a:solidFill>
              </a:rPr>
              <a:t>	     return 0;</a:t>
            </a:r>
          </a:p>
          <a:p>
            <a:pPr marL="342900" indent="-342900">
              <a:buClr>
                <a:srgbClr val="003366"/>
              </a:buClr>
              <a:buFont typeface="Wingdings" pitchFamily="2" charset="2"/>
              <a:buNone/>
            </a:pPr>
            <a:r>
              <a:rPr lang="en-US">
                <a:solidFill>
                  <a:srgbClr val="000000"/>
                </a:solidFill>
              </a:rPr>
              <a:t> }</a:t>
            </a:r>
          </a:p>
        </p:txBody>
      </p:sp>
      <p:sp>
        <p:nvSpPr>
          <p:cNvPr id="51206" name="Rectangle 6"/>
          <p:cNvSpPr>
            <a:spLocks noChangeArrowheads="1"/>
          </p:cNvSpPr>
          <p:nvPr/>
        </p:nvSpPr>
        <p:spPr bwMode="auto">
          <a:xfrm>
            <a:off x="330200" y="4419600"/>
            <a:ext cx="4038071" cy="369332"/>
          </a:xfrm>
          <a:prstGeom prst="rect">
            <a:avLst/>
          </a:prstGeom>
          <a:noFill/>
          <a:ln w="9525">
            <a:noFill/>
            <a:miter lim="800000"/>
            <a:headEnd/>
            <a:tailEnd/>
          </a:ln>
        </p:spPr>
        <p:txBody>
          <a:bodyPr>
            <a:spAutoFit/>
          </a:bodyPr>
          <a:lstStyle/>
          <a:p>
            <a:r>
              <a:rPr lang="en-US"/>
              <a:t>A preprocessed code looks like this:</a:t>
            </a:r>
          </a:p>
        </p:txBody>
      </p:sp>
      <p:sp>
        <p:nvSpPr>
          <p:cNvPr id="8" name="Down Arrow 7"/>
          <p:cNvSpPr/>
          <p:nvPr/>
        </p:nvSpPr>
        <p:spPr>
          <a:xfrm>
            <a:off x="4495535" y="4438650"/>
            <a:ext cx="228733"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Slide Number Placeholder 8"/>
          <p:cNvSpPr>
            <a:spLocks noGrp="1"/>
          </p:cNvSpPr>
          <p:nvPr>
            <p:ph type="sldNum" sz="quarter" idx="4294967295"/>
          </p:nvPr>
        </p:nvSpPr>
        <p:spPr>
          <a:xfrm>
            <a:off x="4787900" y="6477000"/>
            <a:ext cx="908050" cy="476250"/>
          </a:xfrm>
          <a:prstGeom prst="rect">
            <a:avLst/>
          </a:prstGeom>
        </p:spPr>
        <p:txBody>
          <a:bodyPr/>
          <a:lstStyle/>
          <a:p>
            <a:pPr>
              <a:defRPr/>
            </a:pPr>
            <a:fld id="{6F2A3877-5CD8-4A2C-BA8A-9A9B30F95597}"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5778" name="Rectangle 2"/>
          <p:cNvSpPr>
            <a:spLocks noGrp="1" noChangeArrowheads="1"/>
          </p:cNvSpPr>
          <p:nvPr>
            <p:ph type="title"/>
          </p:nvPr>
        </p:nvSpPr>
        <p:spPr>
          <a:xfrm>
            <a:off x="247650" y="369888"/>
            <a:ext cx="9410700" cy="609600"/>
          </a:xfrm>
        </p:spPr>
        <p:txBody>
          <a:bodyPr/>
          <a:lstStyle/>
          <a:p>
            <a:pPr eaLnBrk="1" hangingPunct="1">
              <a:defRPr/>
            </a:pPr>
            <a:r>
              <a:rPr lang="en-US" dirty="0" smtClean="0"/>
              <a:t>Can you answer these questions?</a:t>
            </a:r>
          </a:p>
        </p:txBody>
      </p:sp>
      <p:sp>
        <p:nvSpPr>
          <p:cNvPr id="1355779" name="Rectangle 3"/>
          <p:cNvSpPr>
            <a:spLocks noGrp="1" noChangeArrowheads="1"/>
          </p:cNvSpPr>
          <p:nvPr>
            <p:ph type="body" idx="1"/>
          </p:nvPr>
        </p:nvSpPr>
        <p:spPr>
          <a:xfrm>
            <a:off x="330200" y="1219200"/>
            <a:ext cx="8832850" cy="4800600"/>
          </a:xfrm>
        </p:spPr>
        <p:txBody>
          <a:bodyPr/>
          <a:lstStyle/>
          <a:p>
            <a:pPr eaLnBrk="1" hangingPunct="1">
              <a:lnSpc>
                <a:spcPct val="130000"/>
              </a:lnSpc>
              <a:buFont typeface="Wingdings" pitchFamily="2" charset="2"/>
              <a:buNone/>
            </a:pPr>
            <a:r>
              <a:rPr lang="en-US" smtClean="0"/>
              <a:t>1.</a:t>
            </a:r>
            <a:r>
              <a:rPr lang="en-US" b="1" smtClean="0"/>
              <a:t>”Software engineers know about the code written by them”.</a:t>
            </a:r>
          </a:p>
          <a:p>
            <a:pPr eaLnBrk="1" hangingPunct="1">
              <a:lnSpc>
                <a:spcPct val="130000"/>
              </a:lnSpc>
              <a:buFont typeface="Wingdings" pitchFamily="2" charset="2"/>
              <a:buNone/>
            </a:pPr>
            <a:r>
              <a:rPr lang="en-US" smtClean="0"/>
              <a:t>Then, why are coding standards and documentation important ?</a:t>
            </a:r>
          </a:p>
          <a:p>
            <a:pPr eaLnBrk="1" hangingPunct="1">
              <a:lnSpc>
                <a:spcPct val="130000"/>
              </a:lnSpc>
              <a:buFont typeface="Wingdings" pitchFamily="2" charset="2"/>
              <a:buNone/>
            </a:pPr>
            <a:r>
              <a:rPr lang="en-US" smtClean="0"/>
              <a:t>2.What happens in preprocessor stage of the program life cycle?</a:t>
            </a:r>
          </a:p>
          <a:p>
            <a:pPr eaLnBrk="1" hangingPunct="1">
              <a:lnSpc>
                <a:spcPct val="130000"/>
              </a:lnSpc>
              <a:buFont typeface="Wingdings" pitchFamily="2" charset="2"/>
              <a:buNone/>
            </a:pPr>
            <a:r>
              <a:rPr lang="en-US" smtClean="0"/>
              <a:t>3.Why is the range of data types important?</a:t>
            </a:r>
          </a:p>
          <a:p>
            <a:pPr eaLnBrk="1" hangingPunct="1">
              <a:lnSpc>
                <a:spcPct val="130000"/>
              </a:lnSpc>
              <a:buFont typeface="Wingdings" pitchFamily="2" charset="2"/>
              <a:buNone/>
            </a:pPr>
            <a:r>
              <a:rPr lang="en-US" smtClean="0"/>
              <a:t>4.What is the output of the following snippet:</a:t>
            </a:r>
          </a:p>
          <a:p>
            <a:pPr lvl="2" eaLnBrk="1" hangingPunct="1">
              <a:lnSpc>
                <a:spcPct val="130000"/>
              </a:lnSpc>
              <a:buFont typeface="Arial" pitchFamily="34" charset="0"/>
              <a:buNone/>
            </a:pPr>
            <a:r>
              <a:rPr lang="sv-SE" sz="2000" smtClean="0"/>
              <a:t>    char cCh=65;</a:t>
            </a:r>
          </a:p>
          <a:p>
            <a:pPr lvl="2" eaLnBrk="1" hangingPunct="1">
              <a:lnSpc>
                <a:spcPct val="130000"/>
              </a:lnSpc>
              <a:buFont typeface="Arial" pitchFamily="34" charset="0"/>
              <a:buNone/>
            </a:pPr>
            <a:r>
              <a:rPr lang="sv-SE" sz="2000" smtClean="0"/>
              <a:t>	printf("%c",cCh);</a:t>
            </a:r>
          </a:p>
          <a:p>
            <a:pPr lvl="2" eaLnBrk="1" hangingPunct="1">
              <a:lnSpc>
                <a:spcPct val="130000"/>
              </a:lnSpc>
              <a:buFont typeface="Arial" pitchFamily="34" charset="0"/>
              <a:buNone/>
            </a:pPr>
            <a:r>
              <a:rPr lang="sv-SE" sz="2000" smtClean="0"/>
              <a:t>	printf("\n%d",cCh);</a:t>
            </a:r>
            <a:endParaRPr lang="en-US" sz="2000" smtClean="0"/>
          </a:p>
          <a:p>
            <a:pPr eaLnBrk="1" hangingPunct="1">
              <a:lnSpc>
                <a:spcPct val="130000"/>
              </a:lnSpc>
              <a:buFont typeface="Wingdings" pitchFamily="2" charset="2"/>
              <a:buNone/>
            </a:pPr>
            <a:r>
              <a:rPr lang="en-US" smtClean="0"/>
              <a:t>Explain the output </a:t>
            </a:r>
          </a:p>
          <a:p>
            <a:pPr lvl="1" eaLnBrk="1" hangingPunct="1"/>
            <a:endParaRPr lang="en-US" smtClean="0"/>
          </a:p>
          <a:p>
            <a:pPr eaLnBrk="1" hangingPunct="1"/>
            <a:endParaRPr lang="en-US" smtClean="0"/>
          </a:p>
          <a:p>
            <a:pPr lvl="3" eaLnBrk="1" hangingPunct="1">
              <a:buFont typeface="Arial" pitchFamily="34" charset="0"/>
              <a:buNone/>
            </a:pPr>
            <a:endParaRPr lang="en-US" smtClean="0"/>
          </a:p>
        </p:txBody>
      </p:sp>
      <p:sp>
        <p:nvSpPr>
          <p:cNvPr id="4" name="Slide Number Placeholder 3"/>
          <p:cNvSpPr>
            <a:spLocks noGrp="1"/>
          </p:cNvSpPr>
          <p:nvPr>
            <p:ph type="sldNum" sz="quarter" idx="4294967295"/>
          </p:nvPr>
        </p:nvSpPr>
        <p:spPr>
          <a:xfrm>
            <a:off x="4787900" y="6457950"/>
            <a:ext cx="908050" cy="400050"/>
          </a:xfrm>
          <a:prstGeom prst="rect">
            <a:avLst/>
          </a:prstGeom>
        </p:spPr>
        <p:txBody>
          <a:bodyPr/>
          <a:lstStyle/>
          <a:p>
            <a:pPr>
              <a:defRPr/>
            </a:pPr>
            <a:fld id="{1F2ADCDC-6287-49FB-9254-1467671253D8}" type="slidenum">
              <a:rPr lang="en-US" smtClean="0"/>
              <a:pPr>
                <a:defRPr/>
              </a:pPr>
              <a:t>31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5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5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55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55779">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5577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5577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5577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557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77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247650" y="152401"/>
            <a:ext cx="9328150" cy="584775"/>
          </a:xfrm>
          <a:prstGeom prst="rect">
            <a:avLst/>
          </a:prstGeom>
          <a:noFill/>
          <a:ln w="12700">
            <a:noFill/>
            <a:miter lim="800000"/>
            <a:headEnd type="none" w="sm" len="sm"/>
            <a:tailEnd type="none" w="sm" len="sm"/>
          </a:ln>
        </p:spPr>
        <p:txBody>
          <a:bodyPr>
            <a:spAutoFit/>
          </a:bodyPr>
          <a:lstStyle/>
          <a:p>
            <a:pPr>
              <a:defRPr/>
            </a:pPr>
            <a:r>
              <a:rPr lang="en-US" sz="3200" b="1" dirty="0">
                <a:solidFill>
                  <a:srgbClr val="FFFFFF"/>
                </a:solidFill>
                <a:latin typeface="+mj-lt"/>
                <a:ea typeface="+mj-ea"/>
                <a:cs typeface="+mj-cs"/>
              </a:rPr>
              <a:t>Operators</a:t>
            </a:r>
          </a:p>
        </p:txBody>
      </p:sp>
      <p:sp>
        <p:nvSpPr>
          <p:cNvPr id="53251" name="Text Box 3"/>
          <p:cNvSpPr txBox="1">
            <a:spLocks noChangeArrowheads="1"/>
          </p:cNvSpPr>
          <p:nvPr/>
        </p:nvSpPr>
        <p:spPr bwMode="auto">
          <a:xfrm>
            <a:off x="1599406" y="2362200"/>
            <a:ext cx="184731" cy="461665"/>
          </a:xfrm>
          <a:prstGeom prst="rect">
            <a:avLst/>
          </a:prstGeom>
          <a:noFill/>
          <a:ln w="12700">
            <a:noFill/>
            <a:miter lim="800000"/>
            <a:headEnd type="none" w="sm" len="sm"/>
            <a:tailEnd type="none" w="sm" len="sm"/>
          </a:ln>
        </p:spPr>
        <p:txBody>
          <a:bodyPr wrap="none">
            <a:spAutoFit/>
          </a:bodyPr>
          <a:lstStyle/>
          <a:p>
            <a:endParaRPr lang="en-US" sz="2400">
              <a:latin typeface="Times New Roman" pitchFamily="18" charset="0"/>
            </a:endParaRPr>
          </a:p>
        </p:txBody>
      </p:sp>
      <p:sp>
        <p:nvSpPr>
          <p:cNvPr id="53252" name="Rectangle 4"/>
          <p:cNvSpPr>
            <a:spLocks noChangeArrowheads="1"/>
          </p:cNvSpPr>
          <p:nvPr/>
        </p:nvSpPr>
        <p:spPr bwMode="auto">
          <a:xfrm>
            <a:off x="330200" y="990601"/>
            <a:ext cx="9245600" cy="5051425"/>
          </a:xfrm>
          <a:prstGeom prst="rect">
            <a:avLst/>
          </a:prstGeom>
          <a:noFill/>
          <a:ln w="9525">
            <a:noFill/>
            <a:miter lim="800000"/>
            <a:headEnd/>
            <a:tailEnd/>
          </a:ln>
        </p:spPr>
        <p:txBody>
          <a:bodyPr/>
          <a:lstStyle/>
          <a:p>
            <a:pPr marL="342900" indent="-342900">
              <a:buClr>
                <a:srgbClr val="003366"/>
              </a:buClr>
              <a:buFont typeface="Wingdings" pitchFamily="2" charset="2"/>
              <a:buChar char="Ø"/>
            </a:pPr>
            <a:endParaRPr lang="en-US" sz="2000">
              <a:solidFill>
                <a:srgbClr val="000000"/>
              </a:solidFill>
            </a:endParaRPr>
          </a:p>
        </p:txBody>
      </p:sp>
      <p:sp>
        <p:nvSpPr>
          <p:cNvPr id="53253" name="Rectangle 5"/>
          <p:cNvSpPr>
            <a:spLocks noGrp="1" noChangeArrowheads="1"/>
          </p:cNvSpPr>
          <p:nvPr>
            <p:ph type="body" idx="1"/>
          </p:nvPr>
        </p:nvSpPr>
        <p:spPr>
          <a:xfrm>
            <a:off x="330200" y="1219200"/>
            <a:ext cx="9245600" cy="4648200"/>
          </a:xfrm>
        </p:spPr>
        <p:txBody>
          <a:bodyPr/>
          <a:lstStyle/>
          <a:p>
            <a:pPr eaLnBrk="1" hangingPunct="1"/>
            <a:r>
              <a:rPr lang="en-US" smtClean="0"/>
              <a:t>The following are the operators that are used in a program</a:t>
            </a:r>
          </a:p>
          <a:p>
            <a:pPr eaLnBrk="1" hangingPunct="1"/>
            <a:endParaRPr lang="en-US" smtClean="0"/>
          </a:p>
          <a:p>
            <a:pPr lvl="1" eaLnBrk="1" hangingPunct="1">
              <a:lnSpc>
                <a:spcPct val="130000"/>
              </a:lnSpc>
            </a:pPr>
            <a:r>
              <a:rPr lang="en-US" sz="2000" smtClean="0"/>
              <a:t>Arithmetic operators </a:t>
            </a:r>
          </a:p>
          <a:p>
            <a:pPr lvl="1" eaLnBrk="1" hangingPunct="1">
              <a:lnSpc>
                <a:spcPct val="130000"/>
              </a:lnSpc>
            </a:pPr>
            <a:r>
              <a:rPr lang="en-US" sz="2000" smtClean="0"/>
              <a:t>Assignment operator</a:t>
            </a:r>
          </a:p>
          <a:p>
            <a:pPr lvl="1" eaLnBrk="1" hangingPunct="1">
              <a:lnSpc>
                <a:spcPct val="130000"/>
              </a:lnSpc>
            </a:pPr>
            <a:r>
              <a:rPr lang="en-US" sz="2000" smtClean="0"/>
              <a:t>sizeof operator</a:t>
            </a:r>
          </a:p>
          <a:p>
            <a:pPr lvl="1" eaLnBrk="1" hangingPunct="1">
              <a:lnSpc>
                <a:spcPct val="130000"/>
              </a:lnSpc>
            </a:pPr>
            <a:r>
              <a:rPr lang="en-US" sz="2000" smtClean="0"/>
              <a:t>Logical operators</a:t>
            </a:r>
          </a:p>
          <a:p>
            <a:pPr lvl="1" eaLnBrk="1" hangingPunct="1">
              <a:lnSpc>
                <a:spcPct val="130000"/>
              </a:lnSpc>
            </a:pPr>
            <a:r>
              <a:rPr lang="en-US" sz="2000" smtClean="0"/>
              <a:t>Relational operators</a:t>
            </a:r>
          </a:p>
          <a:p>
            <a:pPr lvl="1" eaLnBrk="1" hangingPunct="1">
              <a:lnSpc>
                <a:spcPct val="130000"/>
              </a:lnSpc>
            </a:pPr>
            <a:r>
              <a:rPr lang="en-US" sz="2000" smtClean="0"/>
              <a:t>Increment and Decrement Operators</a:t>
            </a:r>
          </a:p>
          <a:p>
            <a:pPr eaLnBrk="1" hangingPunct="1">
              <a:buClr>
                <a:schemeClr val="tx1"/>
              </a:buClr>
              <a:buFont typeface="Arial" pitchFamily="34" charset="0"/>
              <a:buChar char="•"/>
            </a:pPr>
            <a:endParaRPr lang="en-US" smtClean="0"/>
          </a:p>
        </p:txBody>
      </p:sp>
      <p:sp>
        <p:nvSpPr>
          <p:cNvPr id="6" name="Slide Number Placeholder 5"/>
          <p:cNvSpPr>
            <a:spLocks noGrp="1"/>
          </p:cNvSpPr>
          <p:nvPr>
            <p:ph type="sldNum" sz="quarter" idx="4294967295"/>
          </p:nvPr>
        </p:nvSpPr>
        <p:spPr>
          <a:xfrm>
            <a:off x="4787900" y="6477000"/>
            <a:ext cx="908050" cy="476250"/>
          </a:xfrm>
          <a:prstGeom prst="rect">
            <a:avLst/>
          </a:prstGeom>
        </p:spPr>
        <p:txBody>
          <a:bodyPr/>
          <a:lstStyle/>
          <a:p>
            <a:pPr>
              <a:defRPr/>
            </a:pPr>
            <a:fld id="{976C3438-F1E5-484A-93D7-2D8970469BEC}" type="slidenum">
              <a:rPr lang="en-US" smtClean="0"/>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a:xfrm>
            <a:off x="247650" y="152400"/>
            <a:ext cx="9410700" cy="609600"/>
          </a:xfrm>
        </p:spPr>
        <p:txBody>
          <a:bodyPr/>
          <a:lstStyle/>
          <a:p>
            <a:pPr eaLnBrk="1" hangingPunct="1">
              <a:defRPr/>
            </a:pPr>
            <a:r>
              <a:rPr lang="en-US" smtClean="0"/>
              <a:t>Type Casting</a:t>
            </a:r>
          </a:p>
        </p:txBody>
      </p:sp>
      <p:sp>
        <p:nvSpPr>
          <p:cNvPr id="647171" name="Rectangle 3"/>
          <p:cNvSpPr>
            <a:spLocks noGrp="1" noChangeArrowheads="1"/>
          </p:cNvSpPr>
          <p:nvPr>
            <p:ph type="body" sz="half" idx="1"/>
          </p:nvPr>
        </p:nvSpPr>
        <p:spPr>
          <a:xfrm>
            <a:off x="330200" y="1219200"/>
            <a:ext cx="9080500" cy="4953000"/>
          </a:xfrm>
        </p:spPr>
        <p:txBody>
          <a:bodyPr/>
          <a:lstStyle/>
          <a:p>
            <a:pPr eaLnBrk="1" hangingPunct="1">
              <a:lnSpc>
                <a:spcPct val="90000"/>
              </a:lnSpc>
            </a:pPr>
            <a:r>
              <a:rPr lang="en-US" smtClean="0"/>
              <a:t>Temporary conversion of one data type into another </a:t>
            </a:r>
          </a:p>
          <a:p>
            <a:pPr eaLnBrk="1" hangingPunct="1">
              <a:lnSpc>
                <a:spcPct val="90000"/>
              </a:lnSpc>
            </a:pPr>
            <a:r>
              <a:rPr lang="en-US" smtClean="0"/>
              <a:t>In some situations, the compiler will automatically convert one data type into another </a:t>
            </a:r>
          </a:p>
          <a:p>
            <a:pPr eaLnBrk="1" hangingPunct="1">
              <a:lnSpc>
                <a:spcPct val="90000"/>
              </a:lnSpc>
            </a:pPr>
            <a:r>
              <a:rPr lang="en-US" b="1" smtClean="0"/>
              <a:t>Type casting is an overhead</a:t>
            </a:r>
            <a:r>
              <a:rPr lang="en-US" smtClean="0"/>
              <a:t> for the compiler and should be used only when it is absolutely necessary</a:t>
            </a:r>
          </a:p>
          <a:p>
            <a:pPr eaLnBrk="1" hangingPunct="1">
              <a:lnSpc>
                <a:spcPct val="90000"/>
              </a:lnSpc>
            </a:pPr>
            <a:r>
              <a:rPr lang="en-US" b="1" smtClean="0"/>
              <a:t>Example</a:t>
            </a:r>
            <a:r>
              <a:rPr lang="en-US" smtClean="0"/>
              <a:t>:</a:t>
            </a:r>
          </a:p>
          <a:p>
            <a:pPr eaLnBrk="1" hangingPunct="1">
              <a:lnSpc>
                <a:spcPct val="90000"/>
              </a:lnSpc>
              <a:buFont typeface="Wingdings" pitchFamily="2" charset="2"/>
              <a:buNone/>
            </a:pPr>
            <a:r>
              <a:rPr lang="en-US" smtClean="0"/>
              <a:t>    </a:t>
            </a:r>
            <a:r>
              <a:rPr lang="en-US" sz="1800" smtClean="0">
                <a:latin typeface="Courier New" pitchFamily="49" charset="0"/>
              </a:rPr>
              <a:t>float fResult</a:t>
            </a:r>
            <a:r>
              <a:rPr lang="en-US" sz="1800" b="1" smtClean="0">
                <a:latin typeface="Courier New" pitchFamily="49" charset="0"/>
              </a:rPr>
              <a:t>;</a:t>
            </a:r>
            <a:endParaRPr lang="en-US" sz="1800" smtClean="0">
              <a:latin typeface="Courier New" pitchFamily="49" charset="0"/>
            </a:endParaRPr>
          </a:p>
          <a:p>
            <a:pPr eaLnBrk="1" hangingPunct="1">
              <a:lnSpc>
                <a:spcPct val="90000"/>
              </a:lnSpc>
              <a:buFont typeface="Wingdings" pitchFamily="2" charset="2"/>
              <a:buNone/>
            </a:pPr>
            <a:r>
              <a:rPr lang="en-US" sz="1800" smtClean="0">
                <a:latin typeface="Courier New" pitchFamily="49" charset="0"/>
              </a:rPr>
              <a:t>  fResult = 7 / 2 ;</a:t>
            </a:r>
          </a:p>
          <a:p>
            <a:pPr eaLnBrk="1" hangingPunct="1">
              <a:lnSpc>
                <a:spcPct val="90000"/>
              </a:lnSpc>
              <a:buFont typeface="Wingdings" pitchFamily="2" charset="2"/>
              <a:buNone/>
            </a:pPr>
            <a:endParaRPr lang="en-US" sz="1800" smtClean="0">
              <a:latin typeface="Courier New" pitchFamily="49" charset="0"/>
            </a:endParaRPr>
          </a:p>
          <a:p>
            <a:pPr eaLnBrk="1" hangingPunct="1">
              <a:lnSpc>
                <a:spcPct val="90000"/>
              </a:lnSpc>
              <a:buFont typeface="Wingdings" pitchFamily="2" charset="2"/>
              <a:buNone/>
            </a:pPr>
            <a:r>
              <a:rPr lang="en-US" sz="1800" smtClean="0"/>
              <a:t>     The variable fResult will store 3.0 instead of 3.5</a:t>
            </a:r>
          </a:p>
          <a:p>
            <a:pPr eaLnBrk="1" hangingPunct="1">
              <a:lnSpc>
                <a:spcPct val="90000"/>
              </a:lnSpc>
              <a:buFont typeface="Wingdings" pitchFamily="2" charset="2"/>
              <a:buNone/>
            </a:pPr>
            <a:r>
              <a:rPr lang="en-US" sz="1800" smtClean="0"/>
              <a:t>     To get the ‘float’ value, the expression should be:</a:t>
            </a:r>
          </a:p>
          <a:p>
            <a:pPr eaLnBrk="1" hangingPunct="1">
              <a:lnSpc>
                <a:spcPct val="90000"/>
              </a:lnSpc>
              <a:buFont typeface="Wingdings" pitchFamily="2" charset="2"/>
              <a:buNone/>
            </a:pPr>
            <a:endParaRPr lang="en-US" sz="1800" smtClean="0"/>
          </a:p>
          <a:p>
            <a:pPr eaLnBrk="1" hangingPunct="1">
              <a:lnSpc>
                <a:spcPct val="90000"/>
              </a:lnSpc>
              <a:buFont typeface="Wingdings" pitchFamily="2" charset="2"/>
              <a:buNone/>
            </a:pPr>
            <a:r>
              <a:rPr lang="en-US" sz="1800" smtClean="0">
                <a:latin typeface="Courier New" pitchFamily="49" charset="0"/>
              </a:rPr>
              <a:t> fResult = </a:t>
            </a:r>
            <a:r>
              <a:rPr lang="en-US" sz="1800" b="1" smtClean="0">
                <a:solidFill>
                  <a:srgbClr val="0000FF"/>
                </a:solidFill>
                <a:latin typeface="Courier New" pitchFamily="49" charset="0"/>
              </a:rPr>
              <a:t>7.0</a:t>
            </a:r>
            <a:r>
              <a:rPr lang="en-US" sz="1800" smtClean="0">
                <a:latin typeface="Courier New" pitchFamily="49" charset="0"/>
              </a:rPr>
              <a:t> / 2;</a:t>
            </a:r>
            <a:r>
              <a:rPr lang="en-US" sz="1800" smtClean="0"/>
              <a:t>  or </a:t>
            </a:r>
            <a:r>
              <a:rPr lang="en-US" sz="1800" smtClean="0">
                <a:latin typeface="Courier New" pitchFamily="49" charset="0"/>
              </a:rPr>
              <a:t>fResult = 7 / </a:t>
            </a:r>
            <a:r>
              <a:rPr lang="en-US" sz="1800" b="1" smtClean="0">
                <a:solidFill>
                  <a:srgbClr val="0000FF"/>
                </a:solidFill>
                <a:latin typeface="Courier New" pitchFamily="49" charset="0"/>
              </a:rPr>
              <a:t>2.0</a:t>
            </a:r>
            <a:r>
              <a:rPr lang="en-US" sz="1800" smtClean="0">
                <a:latin typeface="Courier New" pitchFamily="49" charset="0"/>
              </a:rPr>
              <a:t>;</a:t>
            </a:r>
            <a:r>
              <a:rPr lang="en-US" sz="1800" smtClean="0"/>
              <a:t> or </a:t>
            </a:r>
          </a:p>
          <a:p>
            <a:pPr eaLnBrk="1" hangingPunct="1">
              <a:lnSpc>
                <a:spcPct val="90000"/>
              </a:lnSpc>
              <a:buFont typeface="Wingdings" pitchFamily="2" charset="2"/>
              <a:buNone/>
            </a:pPr>
            <a:r>
              <a:rPr lang="en-US" sz="1800" smtClean="0">
                <a:latin typeface="Courier New" pitchFamily="49" charset="0"/>
              </a:rPr>
              <a:t> fResult = 7.0 / 2.0;</a:t>
            </a:r>
            <a:r>
              <a:rPr lang="en-US" sz="1800" smtClean="0"/>
              <a:t> or</a:t>
            </a:r>
          </a:p>
          <a:p>
            <a:pPr eaLnBrk="1" hangingPunct="1">
              <a:lnSpc>
                <a:spcPct val="90000"/>
              </a:lnSpc>
              <a:buFont typeface="Wingdings" pitchFamily="2" charset="2"/>
              <a:buNone/>
            </a:pPr>
            <a:r>
              <a:rPr lang="en-US" sz="1800" smtClean="0"/>
              <a:t>  </a:t>
            </a:r>
            <a:r>
              <a:rPr lang="en-US" sz="1800" smtClean="0">
                <a:latin typeface="Courier New" pitchFamily="49" charset="0"/>
              </a:rPr>
              <a:t>fResult =</a:t>
            </a:r>
            <a:r>
              <a:rPr lang="en-US" sz="1800" b="1" smtClean="0">
                <a:latin typeface="Courier New" pitchFamily="49" charset="0"/>
              </a:rPr>
              <a:t> </a:t>
            </a:r>
            <a:r>
              <a:rPr lang="en-US" sz="1800" b="1" smtClean="0">
                <a:solidFill>
                  <a:srgbClr val="0000FF"/>
                </a:solidFill>
                <a:latin typeface="Courier New" pitchFamily="49" charset="0"/>
              </a:rPr>
              <a:t>(float)</a:t>
            </a:r>
            <a:r>
              <a:rPr lang="en-US" sz="1800" smtClean="0">
                <a:latin typeface="Courier New" pitchFamily="49" charset="0"/>
              </a:rPr>
              <a:t> 7 / 2;</a:t>
            </a:r>
            <a:r>
              <a:rPr lang="en-US" sz="1800" smtClean="0"/>
              <a:t> or  </a:t>
            </a:r>
            <a:r>
              <a:rPr lang="en-US" sz="1800" smtClean="0">
                <a:latin typeface="Courier New" pitchFamily="49" charset="0"/>
              </a:rPr>
              <a:t>fResult = 7 / </a:t>
            </a:r>
            <a:r>
              <a:rPr lang="en-US" sz="1800" b="1" smtClean="0">
                <a:solidFill>
                  <a:srgbClr val="0000FF"/>
                </a:solidFill>
                <a:latin typeface="Courier New" pitchFamily="49" charset="0"/>
              </a:rPr>
              <a:t>(float)</a:t>
            </a:r>
            <a:r>
              <a:rPr lang="en-US" sz="1800" smtClean="0">
                <a:latin typeface="Courier New" pitchFamily="49" charset="0"/>
              </a:rPr>
              <a:t> 2;</a:t>
            </a:r>
          </a:p>
          <a:p>
            <a:pPr eaLnBrk="1" hangingPunct="1">
              <a:lnSpc>
                <a:spcPct val="90000"/>
              </a:lnSpc>
              <a:buFont typeface="Wingdings" pitchFamily="2" charset="2"/>
              <a:buNone/>
            </a:pPr>
            <a:endParaRPr lang="en-US" sz="1800" smtClean="0">
              <a:latin typeface="Courier New" pitchFamily="49" charset="0"/>
            </a:endParaRPr>
          </a:p>
          <a:p>
            <a:pPr eaLnBrk="1" hangingPunct="1">
              <a:lnSpc>
                <a:spcPct val="90000"/>
              </a:lnSpc>
              <a:buFont typeface="Wingdings" pitchFamily="2" charset="2"/>
              <a:buNone/>
            </a:pPr>
            <a:endParaRPr lang="en-US" smtClean="0"/>
          </a:p>
          <a:p>
            <a:pPr eaLnBrk="1" hangingPunct="1">
              <a:lnSpc>
                <a:spcPct val="90000"/>
              </a:lnSpc>
            </a:pPr>
            <a:endParaRPr lang="en-US" smtClean="0"/>
          </a:p>
        </p:txBody>
      </p:sp>
      <p:sp>
        <p:nvSpPr>
          <p:cNvPr id="7" name="Slide Number Placeholder 3"/>
          <p:cNvSpPr>
            <a:spLocks noGrp="1"/>
          </p:cNvSpPr>
          <p:nvPr>
            <p:ph type="sldNum" sz="quarter" idx="4294967295"/>
          </p:nvPr>
        </p:nvSpPr>
        <p:spPr>
          <a:xfrm>
            <a:off x="4787900" y="6505575"/>
            <a:ext cx="908050" cy="704850"/>
          </a:xfrm>
          <a:prstGeom prst="rect">
            <a:avLst/>
          </a:prstGeom>
        </p:spPr>
        <p:txBody>
          <a:bodyPr/>
          <a:lstStyle/>
          <a:p>
            <a:pPr>
              <a:defRPr/>
            </a:pPr>
            <a:fld id="{F98BFE99-5028-4F2E-8EA9-7ABA4E05336C}" type="slidenum">
              <a:rPr lang="en-US" smtClean="0"/>
              <a:pPr>
                <a:defRPr/>
              </a:pPr>
              <a:t>33</a:t>
            </a:fld>
            <a:endParaRPr lang="en-US" dirty="0"/>
          </a:p>
        </p:txBody>
      </p:sp>
      <p:graphicFrame>
        <p:nvGraphicFramePr>
          <p:cNvPr id="1026" name="Object 6"/>
          <p:cNvGraphicFramePr>
            <a:graphicFrameLocks noChangeAspect="1"/>
          </p:cNvGraphicFramePr>
          <p:nvPr/>
        </p:nvGraphicFramePr>
        <p:xfrm>
          <a:off x="8337550" y="4419601"/>
          <a:ext cx="990600" cy="771525"/>
        </p:xfrm>
        <a:graphic>
          <a:graphicData uri="http://schemas.openxmlformats.org/presentationml/2006/ole">
            <p:oleObj spid="_x0000_s232450" name="Package" showAsIcon="1" r:id="rId4" imgW="914400" imgH="771480" progId="Package">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7171">
                                            <p:txEl>
                                              <p:pRg st="8" end="8"/>
                                            </p:txEl>
                                          </p:spTgt>
                                        </p:tgtEl>
                                        <p:attrNameLst>
                                          <p:attrName>style.visibility</p:attrName>
                                        </p:attrNameLst>
                                      </p:cBhvr>
                                      <p:to>
                                        <p:strVal val="visible"/>
                                      </p:to>
                                    </p:set>
                                    <p:anim calcmode="lin" valueType="num">
                                      <p:cBhvr additive="base">
                                        <p:cTn id="7" dur="500" fill="hold"/>
                                        <p:tgtEl>
                                          <p:spTgt spid="647171">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7171">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47171">
                                            <p:txEl>
                                              <p:pRg st="10" end="10"/>
                                            </p:txEl>
                                          </p:spTgt>
                                        </p:tgtEl>
                                        <p:attrNameLst>
                                          <p:attrName>style.visibility</p:attrName>
                                        </p:attrNameLst>
                                      </p:cBhvr>
                                      <p:to>
                                        <p:strVal val="visible"/>
                                      </p:to>
                                    </p:set>
                                    <p:anim calcmode="lin" valueType="num">
                                      <p:cBhvr additive="base">
                                        <p:cTn id="11" dur="500" fill="hold"/>
                                        <p:tgtEl>
                                          <p:spTgt spid="647171">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47171">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47171">
                                            <p:txEl>
                                              <p:pRg st="11" end="11"/>
                                            </p:txEl>
                                          </p:spTgt>
                                        </p:tgtEl>
                                        <p:attrNameLst>
                                          <p:attrName>style.visibility</p:attrName>
                                        </p:attrNameLst>
                                      </p:cBhvr>
                                      <p:to>
                                        <p:strVal val="visible"/>
                                      </p:to>
                                    </p:set>
                                    <p:anim calcmode="lin" valueType="num">
                                      <p:cBhvr additive="base">
                                        <p:cTn id="15" dur="500" fill="hold"/>
                                        <p:tgtEl>
                                          <p:spTgt spid="647171">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47171">
                                            <p:txEl>
                                              <p:pRg st="11" end="1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47171">
                                            <p:txEl>
                                              <p:pRg st="12" end="12"/>
                                            </p:txEl>
                                          </p:spTgt>
                                        </p:tgtEl>
                                        <p:attrNameLst>
                                          <p:attrName>style.visibility</p:attrName>
                                        </p:attrNameLst>
                                      </p:cBhvr>
                                      <p:to>
                                        <p:strVal val="visible"/>
                                      </p:to>
                                    </p:set>
                                    <p:anim calcmode="lin" valueType="num">
                                      <p:cBhvr additive="base">
                                        <p:cTn id="19" dur="500" fill="hold"/>
                                        <p:tgtEl>
                                          <p:spTgt spid="647171">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717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247650" y="152400"/>
            <a:ext cx="9410700" cy="609600"/>
          </a:xfrm>
        </p:spPr>
        <p:txBody>
          <a:bodyPr/>
          <a:lstStyle/>
          <a:p>
            <a:pPr eaLnBrk="1" hangingPunct="1">
              <a:defRPr/>
            </a:pPr>
            <a:r>
              <a:rPr lang="en-US" smtClean="0"/>
              <a:t>sizeof operator</a:t>
            </a:r>
          </a:p>
        </p:txBody>
      </p:sp>
      <p:sp>
        <p:nvSpPr>
          <p:cNvPr id="54275" name="Rectangle 3"/>
          <p:cNvSpPr>
            <a:spLocks noGrp="1" noChangeArrowheads="1"/>
          </p:cNvSpPr>
          <p:nvPr>
            <p:ph type="body" idx="1"/>
          </p:nvPr>
        </p:nvSpPr>
        <p:spPr>
          <a:xfrm>
            <a:off x="247651" y="990601"/>
            <a:ext cx="9505289" cy="5097463"/>
          </a:xfrm>
        </p:spPr>
        <p:txBody>
          <a:bodyPr/>
          <a:lstStyle/>
          <a:p>
            <a:pPr eaLnBrk="1" hangingPunct="1"/>
            <a:r>
              <a:rPr lang="en-US" smtClean="0"/>
              <a:t>sizeof operator is used to find the number of bytes required for a data type</a:t>
            </a:r>
          </a:p>
          <a:p>
            <a:pPr eaLnBrk="1" hangingPunct="1"/>
            <a:r>
              <a:rPr lang="en-US" smtClean="0"/>
              <a:t>sizeof operator returns an integer</a:t>
            </a:r>
          </a:p>
          <a:p>
            <a:pPr eaLnBrk="1" hangingPunct="1"/>
            <a:endParaRPr lang="en-US" smtClean="0"/>
          </a:p>
          <a:p>
            <a:pPr eaLnBrk="1" hangingPunct="1"/>
            <a:r>
              <a:rPr lang="en-US" smtClean="0"/>
              <a:t> </a:t>
            </a:r>
            <a:r>
              <a:rPr lang="en-US" b="1" smtClean="0"/>
              <a:t>Example</a:t>
            </a:r>
            <a:r>
              <a:rPr lang="en-US" smtClean="0"/>
              <a:t>:</a:t>
            </a:r>
          </a:p>
          <a:p>
            <a:pPr eaLnBrk="1" hangingPunct="1">
              <a:buFont typeface="Wingdings" pitchFamily="2" charset="2"/>
              <a:buNone/>
            </a:pPr>
            <a:r>
              <a:rPr lang="en-US" sz="1800" smtClean="0"/>
              <a:t>	 </a:t>
            </a:r>
            <a:r>
              <a:rPr lang="en-US" sz="1700" smtClean="0"/>
              <a:t>int iNumber=5;</a:t>
            </a:r>
          </a:p>
          <a:p>
            <a:pPr eaLnBrk="1" hangingPunct="1">
              <a:buFont typeface="Wingdings" pitchFamily="2" charset="2"/>
              <a:buNone/>
            </a:pPr>
            <a:r>
              <a:rPr lang="en-US" sz="1700" smtClean="0"/>
              <a:t>      float fValue = 6.7;</a:t>
            </a:r>
          </a:p>
          <a:p>
            <a:pPr eaLnBrk="1" hangingPunct="1">
              <a:buFont typeface="Wingdings" pitchFamily="2" charset="2"/>
              <a:buNone/>
            </a:pPr>
            <a:r>
              <a:rPr lang="en-US" sz="1700" smtClean="0"/>
              <a:t>    	 printf(“The size of int is %d bytes\n”,sizeof(iNumber));</a:t>
            </a:r>
          </a:p>
          <a:p>
            <a:pPr eaLnBrk="1" hangingPunct="1">
              <a:buFont typeface="Wingdings" pitchFamily="2" charset="2"/>
              <a:buNone/>
            </a:pPr>
            <a:r>
              <a:rPr lang="en-US" sz="1700" smtClean="0"/>
              <a:t>      printf(“The size of float is %d bytes\n”,sizeof(fValue));</a:t>
            </a:r>
          </a:p>
          <a:p>
            <a:pPr eaLnBrk="1" hangingPunct="1">
              <a:buFont typeface="Wingdings" pitchFamily="2" charset="2"/>
              <a:buNone/>
            </a:pPr>
            <a:r>
              <a:rPr lang="en-US" sz="1700" smtClean="0"/>
              <a:t>	 printf(“The size of char is %d bytes\n”,sizeof(char));</a:t>
            </a:r>
          </a:p>
          <a:p>
            <a:pPr eaLnBrk="1" hangingPunct="1">
              <a:buFont typeface="Wingdings" pitchFamily="2" charset="2"/>
              <a:buNone/>
            </a:pPr>
            <a:r>
              <a:rPr lang="en-US" sz="1700" smtClean="0"/>
              <a:t>	 printf(“The size of double is %d bytes\n”,sizeof(double));</a:t>
            </a:r>
          </a:p>
          <a:p>
            <a:pPr eaLnBrk="1" hangingPunct="1">
              <a:buFont typeface="Wingdings" pitchFamily="2" charset="2"/>
              <a:buNone/>
            </a:pPr>
            <a:r>
              <a:rPr lang="en-US" sz="1700" smtClean="0"/>
              <a:t>      printf(“The size of float literal value is %d bytes\n”,sizeof(2.3f));</a:t>
            </a:r>
          </a:p>
          <a:p>
            <a:pPr eaLnBrk="1" hangingPunct="1">
              <a:buFont typeface="Wingdings" pitchFamily="2" charset="2"/>
              <a:buNone/>
            </a:pPr>
            <a:r>
              <a:rPr lang="en-US" sz="1700" smtClean="0"/>
              <a:t>      printf(“The size of integer literal value is %d bytes\n”,sizeof(2)); </a:t>
            </a:r>
            <a:br>
              <a:rPr lang="en-US" sz="1700" smtClean="0"/>
            </a:br>
            <a:endParaRPr lang="en-US" sz="1700" smtClean="0"/>
          </a:p>
          <a:p>
            <a:pPr eaLnBrk="1" hangingPunct="1">
              <a:buFont typeface="Wingdings" pitchFamily="2" charset="2"/>
              <a:buNone/>
            </a:pPr>
            <a:endParaRPr lang="en-US" sz="1800" smtClean="0"/>
          </a:p>
        </p:txBody>
      </p:sp>
      <p:sp>
        <p:nvSpPr>
          <p:cNvPr id="54276" name="Text Box 4"/>
          <p:cNvSpPr txBox="1">
            <a:spLocks noChangeArrowheads="1"/>
          </p:cNvSpPr>
          <p:nvPr/>
        </p:nvSpPr>
        <p:spPr bwMode="auto">
          <a:xfrm>
            <a:off x="7620397" y="3276600"/>
            <a:ext cx="2056871" cy="1400383"/>
          </a:xfrm>
          <a:prstGeom prst="rect">
            <a:avLst/>
          </a:prstGeom>
          <a:noFill/>
          <a:ln w="12700">
            <a:solidFill>
              <a:srgbClr val="0000FF"/>
            </a:solidFill>
            <a:miter lim="800000"/>
            <a:headEnd/>
            <a:tailEnd/>
          </a:ln>
        </p:spPr>
        <p:txBody>
          <a:bodyPr>
            <a:spAutoFit/>
          </a:bodyPr>
          <a:lstStyle/>
          <a:p>
            <a:pPr eaLnBrk="0" hangingPunct="0">
              <a:spcBef>
                <a:spcPct val="50000"/>
              </a:spcBef>
              <a:buClr>
                <a:srgbClr val="0033CC"/>
              </a:buClr>
              <a:buSzPct val="155000"/>
              <a:buFont typeface="Symbol" pitchFamily="18" charset="2"/>
              <a:buNone/>
            </a:pPr>
            <a:r>
              <a:rPr lang="en-US" sz="1700"/>
              <a:t>Since sizeof returns an integer %d is used as the conversion specifier</a:t>
            </a:r>
          </a:p>
        </p:txBody>
      </p:sp>
      <p:sp>
        <p:nvSpPr>
          <p:cNvPr id="54277" name="Text Box 6"/>
          <p:cNvSpPr txBox="1">
            <a:spLocks noChangeArrowheads="1"/>
          </p:cNvSpPr>
          <p:nvPr/>
        </p:nvSpPr>
        <p:spPr bwMode="auto">
          <a:xfrm>
            <a:off x="742951" y="5486400"/>
            <a:ext cx="7467335" cy="646331"/>
          </a:xfrm>
          <a:prstGeom prst="rect">
            <a:avLst/>
          </a:prstGeom>
          <a:noFill/>
          <a:ln w="12700">
            <a:solidFill>
              <a:srgbClr val="0000FF"/>
            </a:solidFill>
            <a:miter lim="800000"/>
            <a:headEnd/>
            <a:tailEnd/>
          </a:ln>
        </p:spPr>
        <p:txBody>
          <a:bodyPr>
            <a:spAutoFit/>
          </a:bodyPr>
          <a:lstStyle/>
          <a:p>
            <a:pPr eaLnBrk="0" hangingPunct="0">
              <a:spcBef>
                <a:spcPct val="50000"/>
              </a:spcBef>
              <a:buClr>
                <a:srgbClr val="0033CC"/>
              </a:buClr>
              <a:buSzPct val="155000"/>
              <a:buFont typeface="Symbol" pitchFamily="18" charset="2"/>
              <a:buNone/>
            </a:pPr>
            <a:r>
              <a:rPr lang="en-US"/>
              <a:t>sizeof can accept either a pre declared variable or any valid data type or a literal constant </a:t>
            </a:r>
          </a:p>
        </p:txBody>
      </p:sp>
      <p:sp>
        <p:nvSpPr>
          <p:cNvPr id="11" name="Right Brace 10"/>
          <p:cNvSpPr/>
          <p:nvPr/>
        </p:nvSpPr>
        <p:spPr>
          <a:xfrm>
            <a:off x="7016750" y="2895600"/>
            <a:ext cx="660400" cy="2362200"/>
          </a:xfrm>
          <a:prstGeom prst="rightBrace">
            <a:avLst>
              <a:gd name="adj1" fmla="val 8333"/>
              <a:gd name="adj2" fmla="val 50680"/>
            </a:avLst>
          </a:prstGeom>
          <a:ln>
            <a:solidFill>
              <a:srgbClr val="003399"/>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 name="Slide Number Placeholder 6"/>
          <p:cNvSpPr>
            <a:spLocks noGrp="1"/>
          </p:cNvSpPr>
          <p:nvPr>
            <p:ph type="sldNum" sz="quarter" idx="4294967295"/>
          </p:nvPr>
        </p:nvSpPr>
        <p:spPr>
          <a:xfrm>
            <a:off x="4787900" y="6477000"/>
            <a:ext cx="908050" cy="476250"/>
          </a:xfrm>
          <a:prstGeom prst="rect">
            <a:avLst/>
          </a:prstGeom>
        </p:spPr>
        <p:txBody>
          <a:bodyPr/>
          <a:lstStyle/>
          <a:p>
            <a:pPr>
              <a:defRPr/>
            </a:pPr>
            <a:fld id="{226C6ACB-FDEF-46C8-AC97-4139B1DFD165}"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a:xfrm>
            <a:off x="247650" y="76200"/>
            <a:ext cx="9410700" cy="609600"/>
          </a:xfrm>
        </p:spPr>
        <p:txBody>
          <a:bodyPr/>
          <a:lstStyle/>
          <a:p>
            <a:pPr eaLnBrk="1" hangingPunct="1">
              <a:defRPr/>
            </a:pPr>
            <a:r>
              <a:rPr lang="en-US" smtClean="0"/>
              <a:t>Increment and Decrement Operators</a:t>
            </a:r>
          </a:p>
        </p:txBody>
      </p:sp>
      <p:sp>
        <p:nvSpPr>
          <p:cNvPr id="55299" name="Rectangle 3"/>
          <p:cNvSpPr>
            <a:spLocks noGrp="1" noChangeArrowheads="1"/>
          </p:cNvSpPr>
          <p:nvPr>
            <p:ph type="body" idx="1"/>
          </p:nvPr>
        </p:nvSpPr>
        <p:spPr>
          <a:xfrm>
            <a:off x="247650" y="1219201"/>
            <a:ext cx="9328150" cy="4868863"/>
          </a:xfrm>
        </p:spPr>
        <p:txBody>
          <a:bodyPr/>
          <a:lstStyle/>
          <a:p>
            <a:pPr eaLnBrk="1" hangingPunct="1"/>
            <a:r>
              <a:rPr lang="en-US" smtClean="0"/>
              <a:t>Operators ++ and -- are called as increment and decrement operators </a:t>
            </a:r>
          </a:p>
          <a:p>
            <a:pPr eaLnBrk="1" hangingPunct="1">
              <a:buFont typeface="Wingdings" pitchFamily="2" charset="2"/>
              <a:buNone/>
            </a:pPr>
            <a:endParaRPr lang="en-US" smtClean="0"/>
          </a:p>
          <a:p>
            <a:pPr eaLnBrk="1" hangingPunct="1"/>
            <a:r>
              <a:rPr lang="en-US" smtClean="0"/>
              <a:t>These operators increment or decrement the variable’s value by 1 </a:t>
            </a:r>
          </a:p>
          <a:p>
            <a:pPr eaLnBrk="1" hangingPunct="1">
              <a:buFont typeface="Wingdings" pitchFamily="2" charset="2"/>
              <a:buNone/>
            </a:pPr>
            <a:endParaRPr lang="en-US" smtClean="0"/>
          </a:p>
          <a:p>
            <a:pPr eaLnBrk="1" hangingPunct="1"/>
            <a:r>
              <a:rPr lang="en-US" smtClean="0"/>
              <a:t>They are also called as </a:t>
            </a:r>
            <a:r>
              <a:rPr lang="en-US" i="1" smtClean="0"/>
              <a:t>unary operators</a:t>
            </a:r>
            <a:r>
              <a:rPr lang="en-US" smtClean="0"/>
              <a:t> because they have only one operand to operate </a:t>
            </a:r>
          </a:p>
          <a:p>
            <a:pPr eaLnBrk="1" hangingPunct="1">
              <a:buFont typeface="Wingdings" pitchFamily="2" charset="2"/>
              <a:buNone/>
            </a:pPr>
            <a:endParaRPr lang="en-US" smtClean="0"/>
          </a:p>
          <a:p>
            <a:pPr eaLnBrk="1" hangingPunct="1"/>
            <a:r>
              <a:rPr lang="en-US" smtClean="0"/>
              <a:t>If the operator is used before the operand, it is </a:t>
            </a:r>
            <a:r>
              <a:rPr lang="en-US" b="1" smtClean="0"/>
              <a:t>prefix</a:t>
            </a:r>
            <a:r>
              <a:rPr lang="en-US" smtClean="0"/>
              <a:t> and if the operator is used after the operand, it is </a:t>
            </a:r>
            <a:r>
              <a:rPr lang="en-US" b="1" smtClean="0"/>
              <a:t>postfix </a:t>
            </a:r>
          </a:p>
          <a:p>
            <a:pPr eaLnBrk="1" hangingPunct="1">
              <a:buFont typeface="Wingdings" pitchFamily="2" charset="2"/>
              <a:buNone/>
            </a:pPr>
            <a:endParaRPr lang="en-US" b="1" smtClean="0"/>
          </a:p>
          <a:p>
            <a:pPr eaLnBrk="1" hangingPunct="1"/>
            <a:r>
              <a:rPr lang="en-US" b="1" smtClean="0"/>
              <a:t>Example</a:t>
            </a:r>
            <a:r>
              <a:rPr lang="en-US" smtClean="0"/>
              <a:t>:</a:t>
            </a:r>
          </a:p>
          <a:p>
            <a:pPr eaLnBrk="1" hangingPunct="1">
              <a:buFont typeface="Wingdings" pitchFamily="2" charset="2"/>
              <a:buNone/>
            </a:pPr>
            <a:r>
              <a:rPr lang="en-US" sz="1800" smtClean="0"/>
              <a:t>	</a:t>
            </a:r>
            <a:r>
              <a:rPr lang="en-US" sz="1800" smtClean="0">
                <a:latin typeface="Courier New" pitchFamily="49" charset="0"/>
              </a:rPr>
              <a:t>++iValue</a:t>
            </a:r>
            <a:r>
              <a:rPr lang="en-US" sz="1800" smtClean="0"/>
              <a:t> and </a:t>
            </a:r>
            <a:r>
              <a:rPr lang="en-US" sz="1800" smtClean="0">
                <a:latin typeface="Courier New" pitchFamily="49" charset="0"/>
              </a:rPr>
              <a:t>-–iValue</a:t>
            </a:r>
            <a:r>
              <a:rPr lang="en-US" sz="1800" smtClean="0"/>
              <a:t> is called as </a:t>
            </a:r>
            <a:r>
              <a:rPr lang="en-US" sz="1800" b="1" smtClean="0"/>
              <a:t>prefix</a:t>
            </a:r>
          </a:p>
          <a:p>
            <a:pPr eaLnBrk="1" hangingPunct="1">
              <a:buFont typeface="Wingdings" pitchFamily="2" charset="2"/>
              <a:buNone/>
            </a:pPr>
            <a:r>
              <a:rPr lang="en-US" sz="1800" smtClean="0"/>
              <a:t>	</a:t>
            </a:r>
            <a:r>
              <a:rPr lang="en-US" sz="1800" smtClean="0">
                <a:latin typeface="Courier New" pitchFamily="49" charset="0"/>
              </a:rPr>
              <a:t>iValue++</a:t>
            </a:r>
            <a:r>
              <a:rPr lang="en-US" sz="1800" smtClean="0"/>
              <a:t> and </a:t>
            </a:r>
            <a:r>
              <a:rPr lang="en-US" sz="1800" smtClean="0">
                <a:latin typeface="Courier New" pitchFamily="49" charset="0"/>
              </a:rPr>
              <a:t>iValue--</a:t>
            </a:r>
            <a:r>
              <a:rPr lang="en-US" sz="1800" smtClean="0"/>
              <a:t> is called as </a:t>
            </a:r>
            <a:r>
              <a:rPr lang="en-US" sz="1800" b="1" smtClean="0"/>
              <a:t>postfix</a:t>
            </a:r>
          </a:p>
        </p:txBody>
      </p:sp>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A0C354E2-22F1-4C14-9AAD-D422FE4086DE}" type="slidenum">
              <a:rPr lang="en-US" smtClean="0"/>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5778" name="Rectangle 2"/>
          <p:cNvSpPr>
            <a:spLocks noGrp="1" noChangeArrowheads="1"/>
          </p:cNvSpPr>
          <p:nvPr>
            <p:ph type="title"/>
          </p:nvPr>
        </p:nvSpPr>
        <p:spPr>
          <a:xfrm>
            <a:off x="228733" y="95250"/>
            <a:ext cx="9410700" cy="609600"/>
          </a:xfrm>
        </p:spPr>
        <p:txBody>
          <a:bodyPr/>
          <a:lstStyle/>
          <a:p>
            <a:pPr eaLnBrk="1" hangingPunct="1">
              <a:defRPr/>
            </a:pPr>
            <a:r>
              <a:rPr lang="en-US" dirty="0" smtClean="0"/>
              <a:t>Can you answer these questions?</a:t>
            </a:r>
          </a:p>
        </p:txBody>
      </p:sp>
      <p:sp>
        <p:nvSpPr>
          <p:cNvPr id="1355779" name="Rectangle 3"/>
          <p:cNvSpPr>
            <a:spLocks noGrp="1" noChangeArrowheads="1"/>
          </p:cNvSpPr>
          <p:nvPr>
            <p:ph type="body" idx="1"/>
          </p:nvPr>
        </p:nvSpPr>
        <p:spPr>
          <a:xfrm>
            <a:off x="304404" y="914400"/>
            <a:ext cx="9297194" cy="5181600"/>
          </a:xfrm>
        </p:spPr>
        <p:txBody>
          <a:bodyPr/>
          <a:lstStyle/>
          <a:p>
            <a:pPr marL="685800" indent="-685800" eaLnBrk="1" hangingPunct="1">
              <a:lnSpc>
                <a:spcPct val="130000"/>
              </a:lnSpc>
              <a:buFont typeface="Wingdings" pitchFamily="2" charset="2"/>
              <a:buNone/>
              <a:defRPr/>
            </a:pPr>
            <a:r>
              <a:rPr lang="pt-BR" dirty="0" smtClean="0"/>
              <a:t>1.      Expression1</a:t>
            </a:r>
            <a:r>
              <a:rPr lang="pt-BR" dirty="0" smtClean="0">
                <a:sym typeface="Wingdings" pitchFamily="2" charset="2"/>
              </a:rPr>
              <a:t>           </a:t>
            </a:r>
            <a:r>
              <a:rPr lang="pt-BR" dirty="0" smtClean="0"/>
              <a:t> (4+3)*5/2-8 </a:t>
            </a:r>
          </a:p>
          <a:p>
            <a:pPr eaLnBrk="1" hangingPunct="1">
              <a:lnSpc>
                <a:spcPct val="130000"/>
              </a:lnSpc>
              <a:buFont typeface="Wingdings" pitchFamily="2" charset="2"/>
              <a:buNone/>
              <a:defRPr/>
            </a:pPr>
            <a:r>
              <a:rPr lang="pt-BR" dirty="0" smtClean="0"/>
              <a:t>         Expression2              4+3*5/2-8</a:t>
            </a:r>
          </a:p>
          <a:p>
            <a:pPr eaLnBrk="1" hangingPunct="1">
              <a:lnSpc>
                <a:spcPct val="130000"/>
              </a:lnSpc>
              <a:buFont typeface="Wingdings" pitchFamily="2" charset="2"/>
              <a:buNone/>
              <a:defRPr/>
            </a:pPr>
            <a:r>
              <a:rPr lang="en-US" dirty="0" smtClean="0"/>
              <a:t>         Will the above expressions lead to same result?</a:t>
            </a:r>
          </a:p>
          <a:p>
            <a:pPr marL="457200" indent="-457200" eaLnBrk="1" hangingPunct="1">
              <a:lnSpc>
                <a:spcPct val="130000"/>
              </a:lnSpc>
              <a:buFont typeface="Wingdings" pitchFamily="2" charset="2"/>
              <a:buAutoNum type="arabicPeriod" startAt="2"/>
              <a:defRPr/>
            </a:pPr>
            <a:r>
              <a:rPr lang="en-US" dirty="0" smtClean="0"/>
              <a:t>   </a:t>
            </a:r>
            <a:r>
              <a:rPr lang="en-US" dirty="0" err="1" smtClean="0"/>
              <a:t>fValue</a:t>
            </a:r>
            <a:r>
              <a:rPr lang="en-US" dirty="0" smtClean="0"/>
              <a:t> = 4 + 3 * (float)5/2-8</a:t>
            </a:r>
          </a:p>
          <a:p>
            <a:pPr marL="628650" indent="0" eaLnBrk="1" hangingPunct="1">
              <a:lnSpc>
                <a:spcPct val="130000"/>
              </a:lnSpc>
              <a:buFont typeface="Wingdings" pitchFamily="2" charset="2"/>
              <a:buNone/>
              <a:defRPr/>
            </a:pPr>
            <a:r>
              <a:rPr lang="en-US" dirty="0" smtClean="0"/>
              <a:t>What will be the value in </a:t>
            </a:r>
            <a:r>
              <a:rPr lang="en-US" dirty="0" err="1" smtClean="0"/>
              <a:t>fValue</a:t>
            </a:r>
            <a:r>
              <a:rPr lang="en-US" dirty="0" smtClean="0"/>
              <a:t> ? Can you tell the alternate ways to  achieve the same result without using explicit typecast?</a:t>
            </a:r>
          </a:p>
          <a:p>
            <a:pPr marL="457200" indent="-457200" eaLnBrk="1" hangingPunct="1">
              <a:lnSpc>
                <a:spcPct val="130000"/>
              </a:lnSpc>
              <a:buFont typeface="Wingdings" pitchFamily="2" charset="2"/>
              <a:buAutoNum type="arabicPeriod" startAt="3"/>
              <a:defRPr/>
            </a:pPr>
            <a:r>
              <a:rPr lang="en-US" dirty="0" smtClean="0"/>
              <a:t>Consider the declaration :</a:t>
            </a:r>
          </a:p>
          <a:p>
            <a:pPr marL="1200150" indent="0" eaLnBrk="1" hangingPunct="1">
              <a:lnSpc>
                <a:spcPct val="130000"/>
              </a:lnSpc>
              <a:buFont typeface="Wingdings" pitchFamily="2" charset="2"/>
              <a:buNone/>
              <a:defRPr/>
            </a:pPr>
            <a:r>
              <a:rPr lang="en-US" dirty="0" err="1" smtClean="0"/>
              <a:t>int</a:t>
            </a:r>
            <a:r>
              <a:rPr lang="en-US" dirty="0" smtClean="0"/>
              <a:t> iNum1=5,iNum2 = 0;</a:t>
            </a:r>
          </a:p>
          <a:p>
            <a:pPr marL="457200" indent="-457200" eaLnBrk="1" hangingPunct="1">
              <a:lnSpc>
                <a:spcPct val="130000"/>
              </a:lnSpc>
              <a:buFont typeface="Wingdings" pitchFamily="2" charset="2"/>
              <a:buNone/>
              <a:defRPr/>
            </a:pPr>
            <a:r>
              <a:rPr lang="en-US" dirty="0" smtClean="0"/>
              <a:t>         a.  ( (iNum1 == 5) || (iNum2 = iNum1))</a:t>
            </a:r>
          </a:p>
          <a:p>
            <a:pPr marL="457200" indent="-457200" eaLnBrk="1" hangingPunct="1">
              <a:lnSpc>
                <a:spcPct val="130000"/>
              </a:lnSpc>
              <a:buFont typeface="Wingdings" pitchFamily="2" charset="2"/>
              <a:buNone/>
              <a:defRPr/>
            </a:pPr>
            <a:r>
              <a:rPr lang="en-US" dirty="0" smtClean="0"/>
              <a:t>              What is the value in iNum2 after executing above condition?</a:t>
            </a:r>
          </a:p>
          <a:p>
            <a:pPr marL="457200" indent="-457200" eaLnBrk="1" hangingPunct="1">
              <a:lnSpc>
                <a:spcPct val="130000"/>
              </a:lnSpc>
              <a:buFont typeface="Wingdings" pitchFamily="2" charset="2"/>
              <a:buNone/>
              <a:defRPr/>
            </a:pPr>
            <a:r>
              <a:rPr lang="en-US" dirty="0" smtClean="0"/>
              <a:t>          b.  ( (iNum1 == 5) &amp;&amp; (iNum2 = iNum1))</a:t>
            </a:r>
          </a:p>
          <a:p>
            <a:pPr marL="457200" indent="-457200" eaLnBrk="1" hangingPunct="1">
              <a:lnSpc>
                <a:spcPct val="130000"/>
              </a:lnSpc>
              <a:buFont typeface="Wingdings" pitchFamily="2" charset="2"/>
              <a:buNone/>
              <a:defRPr/>
            </a:pPr>
            <a:r>
              <a:rPr lang="en-US" dirty="0" smtClean="0"/>
              <a:t>           What is the value in iNum2 after executing above condition?</a:t>
            </a:r>
          </a:p>
          <a:p>
            <a:pPr marL="457200" indent="-457200" eaLnBrk="1" hangingPunct="1">
              <a:lnSpc>
                <a:spcPct val="130000"/>
              </a:lnSpc>
              <a:buFont typeface="Wingdings" pitchFamily="2" charset="2"/>
              <a:buNone/>
              <a:defRPr/>
            </a:pPr>
            <a:r>
              <a:rPr lang="en-US" dirty="0" smtClean="0"/>
              <a:t>     </a:t>
            </a:r>
          </a:p>
          <a:p>
            <a:pPr eaLnBrk="1" hangingPunct="1">
              <a:lnSpc>
                <a:spcPct val="130000"/>
              </a:lnSpc>
              <a:buFont typeface="Wingdings" pitchFamily="2" charset="2"/>
              <a:buNone/>
              <a:defRPr/>
            </a:pPr>
            <a:endParaRPr lang="en-US" dirty="0" smtClean="0"/>
          </a:p>
          <a:p>
            <a:pPr eaLnBrk="1" hangingPunct="1">
              <a:lnSpc>
                <a:spcPct val="130000"/>
              </a:lnSpc>
              <a:buFont typeface="Wingdings" pitchFamily="2" charset="2"/>
              <a:buNone/>
              <a:defRPr/>
            </a:pPr>
            <a:endParaRPr lang="en-US" dirty="0" smtClean="0"/>
          </a:p>
        </p:txBody>
      </p:sp>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D32100B0-8A76-4969-9808-80DBCBB90D50}" type="slidenum">
              <a:rPr lang="en-US" smtClean="0"/>
              <a:pPr>
                <a:defRPr/>
              </a:pPr>
              <a:t>36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5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5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55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557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557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557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5577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5577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5577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5577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557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77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ctrTitle"/>
          </p:nvPr>
        </p:nvSpPr>
        <p:spPr>
          <a:xfrm>
            <a:off x="742950" y="1219200"/>
            <a:ext cx="8420100" cy="685800"/>
          </a:xfrm>
        </p:spPr>
        <p:txBody>
          <a:bodyPr/>
          <a:lstStyle/>
          <a:p>
            <a:pPr eaLnBrk="1" hangingPunct="1">
              <a:defRPr/>
            </a:pPr>
            <a:r>
              <a:rPr lang="en-US" smtClean="0"/>
              <a:t>Control Structures</a:t>
            </a:r>
          </a:p>
        </p:txBody>
      </p:sp>
      <p:sp>
        <p:nvSpPr>
          <p:cNvPr id="498691" name="Rectangle 3"/>
          <p:cNvSpPr>
            <a:spLocks noGrp="1" noChangeArrowheads="1"/>
          </p:cNvSpPr>
          <p:nvPr>
            <p:ph type="subTitle" idx="1"/>
          </p:nvPr>
        </p:nvSpPr>
        <p:spPr>
          <a:xfrm>
            <a:off x="742950" y="5181600"/>
            <a:ext cx="6934200" cy="457200"/>
          </a:xfrm>
        </p:spPr>
        <p:txBody>
          <a:bodyPr/>
          <a:lstStyle/>
          <a:p>
            <a:pPr eaLnBrk="1" hangingPunct="1">
              <a:defRPr/>
            </a:pPr>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a:xfrm>
            <a:off x="247650" y="239713"/>
            <a:ext cx="9288595" cy="512762"/>
          </a:xfrm>
        </p:spPr>
        <p:txBody>
          <a:bodyPr/>
          <a:lstStyle/>
          <a:p>
            <a:pPr eaLnBrk="1" hangingPunct="1">
              <a:defRPr/>
            </a:pPr>
            <a:r>
              <a:rPr lang="en-US" smtClean="0"/>
              <a:t>Control Structures</a:t>
            </a:r>
          </a:p>
        </p:txBody>
      </p:sp>
      <p:sp>
        <p:nvSpPr>
          <p:cNvPr id="58371" name="Rectangle 3"/>
          <p:cNvSpPr>
            <a:spLocks noGrp="1" noChangeArrowheads="1"/>
          </p:cNvSpPr>
          <p:nvPr>
            <p:ph type="body" idx="1"/>
          </p:nvPr>
        </p:nvSpPr>
        <p:spPr>
          <a:xfrm>
            <a:off x="247650" y="1219201"/>
            <a:ext cx="9328150" cy="4868863"/>
          </a:xfrm>
        </p:spPr>
        <p:txBody>
          <a:bodyPr/>
          <a:lstStyle/>
          <a:p>
            <a:pPr eaLnBrk="1" hangingPunct="1"/>
            <a:r>
              <a:rPr lang="en-US" smtClean="0"/>
              <a:t>A control structure refers to the way in which the Programmer specifies the order of executing the statements </a:t>
            </a:r>
          </a:p>
          <a:p>
            <a:pPr eaLnBrk="1" hangingPunct="1">
              <a:buFont typeface="Wingdings" pitchFamily="2" charset="2"/>
              <a:buNone/>
            </a:pPr>
            <a:endParaRPr lang="en-US" smtClean="0"/>
          </a:p>
          <a:p>
            <a:pPr lvl="1" eaLnBrk="1" hangingPunct="1">
              <a:lnSpc>
                <a:spcPct val="90000"/>
              </a:lnSpc>
            </a:pPr>
            <a:endParaRPr lang="en-US" sz="2000" smtClean="0"/>
          </a:p>
          <a:p>
            <a:pPr eaLnBrk="1" hangingPunct="1">
              <a:lnSpc>
                <a:spcPct val="90000"/>
              </a:lnSpc>
            </a:pPr>
            <a:endParaRPr lang="en-US" smtClean="0"/>
          </a:p>
        </p:txBody>
      </p:sp>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16D6EDF5-FA88-4C5C-B9FB-5DD6BAC9BF64}" type="slidenum">
              <a:rPr lang="en-US" smtClean="0"/>
              <a:pPr>
                <a:defRPr/>
              </a:pPr>
              <a:t>38</a:t>
            </a:fld>
            <a:endParaRPr lang="en-US" dirty="0"/>
          </a:p>
        </p:txBody>
      </p:sp>
      <p:graphicFrame>
        <p:nvGraphicFramePr>
          <p:cNvPr id="6" name="Diagram 5"/>
          <p:cNvGraphicFramePr/>
          <p:nvPr/>
        </p:nvGraphicFramePr>
        <p:xfrm>
          <a:off x="908050" y="2057400"/>
          <a:ext cx="817245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247650" y="76201"/>
            <a:ext cx="9288595" cy="512763"/>
          </a:xfrm>
        </p:spPr>
        <p:txBody>
          <a:bodyPr/>
          <a:lstStyle/>
          <a:p>
            <a:pPr eaLnBrk="1" hangingPunct="1">
              <a:defRPr/>
            </a:pPr>
            <a:r>
              <a:rPr lang="en-US" dirty="0" smtClean="0"/>
              <a:t>Simple if Statement</a:t>
            </a:r>
          </a:p>
        </p:txBody>
      </p:sp>
      <p:sp>
        <p:nvSpPr>
          <p:cNvPr id="59395" name="Rectangle 3"/>
          <p:cNvSpPr>
            <a:spLocks noGrp="1" noChangeArrowheads="1"/>
          </p:cNvSpPr>
          <p:nvPr>
            <p:ph type="body" idx="1"/>
          </p:nvPr>
        </p:nvSpPr>
        <p:spPr>
          <a:xfrm>
            <a:off x="247650" y="1219200"/>
            <a:ext cx="9328150" cy="1447800"/>
          </a:xfrm>
        </p:spPr>
        <p:txBody>
          <a:bodyPr/>
          <a:lstStyle/>
          <a:p>
            <a:pPr eaLnBrk="1" hangingPunct="1"/>
            <a:r>
              <a:rPr lang="en-US" smtClean="0"/>
              <a:t>The ‘if’ statement is a conditional construct</a:t>
            </a:r>
          </a:p>
          <a:p>
            <a:pPr eaLnBrk="1" hangingPunct="1"/>
            <a:r>
              <a:rPr lang="en-US" smtClean="0"/>
              <a:t>When the condition is true, a set of statements are executed and when it is false another r set of statements are executed or another condition is checked</a:t>
            </a:r>
          </a:p>
          <a:p>
            <a:pPr eaLnBrk="1" hangingPunct="1"/>
            <a:endParaRPr lang="en-US" smtClean="0"/>
          </a:p>
        </p:txBody>
      </p:sp>
      <p:sp>
        <p:nvSpPr>
          <p:cNvPr id="4" name="TextBox 3"/>
          <p:cNvSpPr txBox="1"/>
          <p:nvPr/>
        </p:nvSpPr>
        <p:spPr>
          <a:xfrm>
            <a:off x="577850" y="2667000"/>
            <a:ext cx="4540250" cy="2973122"/>
          </a:xfrm>
          <a:prstGeom prst="rect">
            <a:avLst/>
          </a:prstGeom>
          <a:solidFill>
            <a:schemeClr val="bg1">
              <a:lumMod val="85000"/>
            </a:schemeClr>
          </a:solidFill>
        </p:spPr>
        <p:txBody>
          <a:bodyPr>
            <a:spAutoFit/>
          </a:bodyPr>
          <a:lstStyle/>
          <a:p>
            <a:pPr>
              <a:lnSpc>
                <a:spcPct val="90000"/>
              </a:lnSpc>
              <a:buFont typeface="Wingdings" pitchFamily="2" charset="2"/>
              <a:buNone/>
              <a:defRPr/>
            </a:pPr>
            <a:r>
              <a:rPr lang="en-US" sz="1600" dirty="0"/>
              <a:t>if (condition-1)  {</a:t>
            </a:r>
          </a:p>
          <a:p>
            <a:pPr>
              <a:lnSpc>
                <a:spcPct val="90000"/>
              </a:lnSpc>
              <a:buFont typeface="Wingdings" pitchFamily="2" charset="2"/>
              <a:buNone/>
              <a:defRPr/>
            </a:pPr>
            <a:r>
              <a:rPr lang="en-US" sz="1600" dirty="0"/>
              <a:t>	Statement set-1;</a:t>
            </a:r>
          </a:p>
          <a:p>
            <a:pPr>
              <a:lnSpc>
                <a:spcPct val="90000"/>
              </a:lnSpc>
              <a:buFont typeface="Wingdings" pitchFamily="2" charset="2"/>
              <a:buNone/>
              <a:defRPr/>
            </a:pPr>
            <a:r>
              <a:rPr lang="en-US" sz="1600" dirty="0"/>
              <a:t>}</a:t>
            </a:r>
          </a:p>
          <a:p>
            <a:pPr>
              <a:lnSpc>
                <a:spcPct val="90000"/>
              </a:lnSpc>
              <a:buFont typeface="Wingdings" pitchFamily="2" charset="2"/>
              <a:buNone/>
              <a:defRPr/>
            </a:pPr>
            <a:r>
              <a:rPr lang="en-US" sz="1600" dirty="0"/>
              <a:t>else if (condition-2)  {</a:t>
            </a:r>
          </a:p>
          <a:p>
            <a:pPr>
              <a:lnSpc>
                <a:spcPct val="90000"/>
              </a:lnSpc>
              <a:buFont typeface="Wingdings" pitchFamily="2" charset="2"/>
              <a:buNone/>
              <a:defRPr/>
            </a:pPr>
            <a:r>
              <a:rPr lang="en-US" sz="1600" dirty="0"/>
              <a:t>	Statement set-2;</a:t>
            </a:r>
          </a:p>
          <a:p>
            <a:pPr>
              <a:lnSpc>
                <a:spcPct val="90000"/>
              </a:lnSpc>
              <a:buFont typeface="Wingdings" pitchFamily="2" charset="2"/>
              <a:buNone/>
              <a:defRPr/>
            </a:pPr>
            <a:r>
              <a:rPr lang="en-US" sz="1600" dirty="0"/>
              <a:t>}</a:t>
            </a:r>
          </a:p>
          <a:p>
            <a:pPr>
              <a:lnSpc>
                <a:spcPct val="90000"/>
              </a:lnSpc>
              <a:buFont typeface="Wingdings" pitchFamily="2" charset="2"/>
              <a:buNone/>
              <a:defRPr/>
            </a:pPr>
            <a:r>
              <a:rPr lang="en-US" sz="1600" dirty="0"/>
              <a:t>else if (condition-n)  {</a:t>
            </a:r>
          </a:p>
          <a:p>
            <a:pPr>
              <a:lnSpc>
                <a:spcPct val="90000"/>
              </a:lnSpc>
              <a:buFont typeface="Wingdings" pitchFamily="2" charset="2"/>
              <a:buNone/>
              <a:defRPr/>
            </a:pPr>
            <a:r>
              <a:rPr lang="en-US" sz="1600" dirty="0"/>
              <a:t>		Statement set-n;</a:t>
            </a:r>
          </a:p>
          <a:p>
            <a:pPr>
              <a:lnSpc>
                <a:spcPct val="90000"/>
              </a:lnSpc>
              <a:buFont typeface="Wingdings" pitchFamily="2" charset="2"/>
              <a:buNone/>
              <a:defRPr/>
            </a:pPr>
            <a:r>
              <a:rPr lang="en-US" sz="1600" dirty="0"/>
              <a:t>}</a:t>
            </a:r>
          </a:p>
          <a:p>
            <a:pPr>
              <a:lnSpc>
                <a:spcPct val="90000"/>
              </a:lnSpc>
              <a:buFont typeface="Wingdings" pitchFamily="2" charset="2"/>
              <a:buNone/>
              <a:defRPr/>
            </a:pPr>
            <a:r>
              <a:rPr lang="en-US" sz="1600" dirty="0"/>
              <a:t>else  {</a:t>
            </a:r>
          </a:p>
          <a:p>
            <a:pPr>
              <a:lnSpc>
                <a:spcPct val="90000"/>
              </a:lnSpc>
              <a:buFont typeface="Wingdings" pitchFamily="2" charset="2"/>
              <a:buNone/>
              <a:defRPr/>
            </a:pPr>
            <a:r>
              <a:rPr lang="en-US" sz="1600" dirty="0"/>
              <a:t>	Statement set-x;</a:t>
            </a:r>
          </a:p>
          <a:p>
            <a:pPr>
              <a:lnSpc>
                <a:spcPct val="90000"/>
              </a:lnSpc>
              <a:buFont typeface="Wingdings" pitchFamily="2" charset="2"/>
              <a:buNone/>
              <a:defRPr/>
            </a:pPr>
            <a:r>
              <a:rPr lang="en-US" sz="1600" dirty="0"/>
              <a:t>}</a:t>
            </a:r>
          </a:p>
          <a:p>
            <a:pPr>
              <a:lnSpc>
                <a:spcPct val="90000"/>
              </a:lnSpc>
              <a:buFont typeface="Wingdings" pitchFamily="2" charset="2"/>
              <a:buNone/>
              <a:defRPr/>
            </a:pPr>
            <a:r>
              <a:rPr lang="en-US" sz="1600" dirty="0"/>
              <a:t>Next Statement; </a:t>
            </a:r>
          </a:p>
        </p:txBody>
      </p:sp>
      <p:sp>
        <p:nvSpPr>
          <p:cNvPr id="5" name="TextBox 4"/>
          <p:cNvSpPr txBox="1"/>
          <p:nvPr/>
        </p:nvSpPr>
        <p:spPr>
          <a:xfrm>
            <a:off x="5283200" y="2667000"/>
            <a:ext cx="4292600" cy="3581400"/>
          </a:xfrm>
          <a:prstGeom prst="rect">
            <a:avLst/>
          </a:prstGeom>
          <a:solidFill>
            <a:schemeClr val="bg1">
              <a:lumMod val="85000"/>
            </a:schemeClr>
          </a:solidFill>
        </p:spPr>
        <p:txBody>
          <a:bodyPr>
            <a:spAutoFit/>
          </a:bodyPr>
          <a:lstStyle/>
          <a:p>
            <a:pPr>
              <a:defRPr/>
            </a:pPr>
            <a:r>
              <a:rPr lang="en-US" sz="1600" dirty="0"/>
              <a:t>if (</a:t>
            </a:r>
            <a:r>
              <a:rPr lang="en-US" sz="1600" dirty="0" err="1"/>
              <a:t>fRateOfInterest</a:t>
            </a:r>
            <a:r>
              <a:rPr lang="en-US" sz="1600" dirty="0"/>
              <a:t> = 6.5) {</a:t>
            </a:r>
          </a:p>
          <a:p>
            <a:pPr>
              <a:defRPr/>
            </a:pPr>
            <a:r>
              <a:rPr lang="en-US" sz="1600" dirty="0"/>
              <a:t>    </a:t>
            </a:r>
            <a:r>
              <a:rPr lang="en-US" sz="1600" dirty="0" err="1"/>
              <a:t>printf</a:t>
            </a:r>
            <a:r>
              <a:rPr lang="en-US" sz="1600" dirty="0"/>
              <a:t>(“Minimum Duration </a:t>
            </a:r>
          </a:p>
          <a:p>
            <a:pPr>
              <a:defRPr/>
            </a:pPr>
            <a:r>
              <a:rPr lang="en-US" sz="1600" dirty="0"/>
              <a:t>      of deposit: 6 years”);</a:t>
            </a:r>
          </a:p>
          <a:p>
            <a:pPr>
              <a:defRPr/>
            </a:pPr>
            <a:r>
              <a:rPr lang="en-US" sz="1600" dirty="0"/>
              <a:t>}</a:t>
            </a:r>
          </a:p>
          <a:p>
            <a:pPr>
              <a:defRPr/>
            </a:pPr>
            <a:r>
              <a:rPr lang="en-US" sz="1600" dirty="0"/>
              <a:t>else if (</a:t>
            </a:r>
            <a:r>
              <a:rPr lang="en-US" sz="1600" dirty="0" err="1"/>
              <a:t>fRateOfInterest</a:t>
            </a:r>
            <a:r>
              <a:rPr lang="en-US" sz="1600" dirty="0"/>
              <a:t>=6.0){</a:t>
            </a:r>
          </a:p>
          <a:p>
            <a:pPr>
              <a:defRPr/>
            </a:pPr>
            <a:r>
              <a:rPr lang="en-US" sz="1600" dirty="0"/>
              <a:t>     </a:t>
            </a:r>
            <a:r>
              <a:rPr lang="en-US" sz="1600" dirty="0" err="1"/>
              <a:t>printf</a:t>
            </a:r>
            <a:r>
              <a:rPr lang="en-US" sz="1600" dirty="0"/>
              <a:t>(“Minimum Duration </a:t>
            </a:r>
          </a:p>
          <a:p>
            <a:pPr>
              <a:defRPr/>
            </a:pPr>
            <a:r>
              <a:rPr lang="en-US" sz="1600" dirty="0"/>
              <a:t>       of deposit: 3 years”);</a:t>
            </a:r>
          </a:p>
          <a:p>
            <a:pPr>
              <a:defRPr/>
            </a:pPr>
            <a:r>
              <a:rPr lang="en-US" sz="1600" dirty="0"/>
              <a:t>}</a:t>
            </a:r>
          </a:p>
          <a:p>
            <a:pPr>
              <a:defRPr/>
            </a:pPr>
            <a:r>
              <a:rPr lang="en-US" sz="1600" dirty="0"/>
              <a:t>else {</a:t>
            </a:r>
          </a:p>
          <a:p>
            <a:pPr>
              <a:defRPr/>
            </a:pPr>
            <a:r>
              <a:rPr lang="en-US" sz="1600" dirty="0"/>
              <a:t>      </a:t>
            </a:r>
            <a:r>
              <a:rPr lang="en-US" sz="1600" dirty="0" err="1"/>
              <a:t>printf</a:t>
            </a:r>
            <a:r>
              <a:rPr lang="en-US" sz="1600" dirty="0"/>
              <a:t>(“No such interest </a:t>
            </a:r>
          </a:p>
          <a:p>
            <a:pPr>
              <a:defRPr/>
            </a:pPr>
            <a:r>
              <a:rPr lang="en-US" sz="1600" dirty="0"/>
              <a:t>           rate is offered”);</a:t>
            </a:r>
          </a:p>
          <a:p>
            <a:pPr>
              <a:defRPr/>
            </a:pPr>
            <a:r>
              <a:rPr lang="en-US" sz="1600" dirty="0"/>
              <a:t>}</a:t>
            </a:r>
          </a:p>
          <a:p>
            <a:pPr>
              <a:defRPr/>
            </a:pPr>
            <a:endParaRPr lang="en-US" sz="1600" dirty="0"/>
          </a:p>
          <a:p>
            <a:pPr>
              <a:defRPr/>
            </a:pPr>
            <a:r>
              <a:rPr lang="en-US" sz="1600" dirty="0"/>
              <a:t> </a:t>
            </a:r>
          </a:p>
        </p:txBody>
      </p:sp>
      <p:sp>
        <p:nvSpPr>
          <p:cNvPr id="6" name="Slide Number Placeholder 5"/>
          <p:cNvSpPr>
            <a:spLocks noGrp="1"/>
          </p:cNvSpPr>
          <p:nvPr>
            <p:ph type="sldNum" sz="quarter" idx="4294967295"/>
          </p:nvPr>
        </p:nvSpPr>
        <p:spPr>
          <a:xfrm>
            <a:off x="4787900" y="6477000"/>
            <a:ext cx="908050" cy="476250"/>
          </a:xfrm>
          <a:prstGeom prst="rect">
            <a:avLst/>
          </a:prstGeom>
        </p:spPr>
        <p:txBody>
          <a:bodyPr/>
          <a:lstStyle/>
          <a:p>
            <a:pPr>
              <a:defRPr/>
            </a:pPr>
            <a:fld id="{7CE42904-41D2-40CC-805D-CC1B8C55190A}" type="slidenum">
              <a:rPr lang="en-US" smtClean="0"/>
              <a:pPr>
                <a:defRPr/>
              </a:pPr>
              <a:t>39</a:t>
            </a:fld>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47650" y="228600"/>
            <a:ext cx="9328150" cy="533400"/>
          </a:xfrm>
        </p:spPr>
        <p:txBody>
          <a:bodyPr lIns="90488" tIns="44450" rIns="90488" bIns="44450" anchor="b"/>
          <a:lstStyle/>
          <a:p>
            <a:pPr eaLnBrk="1" hangingPunct="1">
              <a:defRPr/>
            </a:pPr>
            <a:r>
              <a:rPr lang="en-US" smtClean="0"/>
              <a:t>Recap of day1</a:t>
            </a:r>
          </a:p>
        </p:txBody>
      </p:sp>
      <p:sp>
        <p:nvSpPr>
          <p:cNvPr id="7171" name="Rectangle 4"/>
          <p:cNvSpPr>
            <a:spLocks noChangeArrowheads="1"/>
          </p:cNvSpPr>
          <p:nvPr/>
        </p:nvSpPr>
        <p:spPr bwMode="auto">
          <a:xfrm>
            <a:off x="247650" y="1219200"/>
            <a:ext cx="8915400" cy="4530471"/>
          </a:xfrm>
          <a:prstGeom prst="rect">
            <a:avLst/>
          </a:prstGeom>
          <a:noFill/>
          <a:ln w="9525">
            <a:noFill/>
            <a:miter lim="800000"/>
            <a:headEnd/>
            <a:tailEnd/>
          </a:ln>
        </p:spPr>
        <p:txBody>
          <a:bodyPr>
            <a:spAutoFit/>
          </a:bodyPr>
          <a:lstStyle/>
          <a:p>
            <a:pPr marL="347663" lvl="1" indent="-347663">
              <a:spcAft>
                <a:spcPct val="30000"/>
              </a:spcAft>
              <a:buClr>
                <a:srgbClr val="003366"/>
              </a:buClr>
              <a:buFont typeface="Wingdings" pitchFamily="2" charset="2"/>
              <a:buChar char="Ø"/>
              <a:defRPr/>
            </a:pPr>
            <a:r>
              <a:rPr lang="en-US" sz="2400" b="1" kern="0" dirty="0" smtClean="0">
                <a:solidFill>
                  <a:srgbClr val="000000"/>
                </a:solidFill>
                <a:latin typeface="Arial"/>
                <a:cs typeface="Arial" charset="0"/>
              </a:rPr>
              <a:t>Skills required for a software engineer</a:t>
            </a:r>
          </a:p>
          <a:p>
            <a:pPr marL="347663" lvl="1" indent="-347663">
              <a:spcAft>
                <a:spcPct val="30000"/>
              </a:spcAft>
              <a:buClr>
                <a:srgbClr val="003366"/>
              </a:buClr>
              <a:defRPr/>
            </a:pPr>
            <a:endParaRPr lang="en-US" sz="2400" b="1" kern="0" dirty="0" smtClean="0">
              <a:solidFill>
                <a:srgbClr val="000000"/>
              </a:solidFill>
              <a:latin typeface="Arial"/>
              <a:cs typeface="Arial" charset="0"/>
            </a:endParaRPr>
          </a:p>
          <a:p>
            <a:pPr marL="347663" lvl="1" indent="-347663">
              <a:spcAft>
                <a:spcPct val="30000"/>
              </a:spcAft>
              <a:buClr>
                <a:srgbClr val="003366"/>
              </a:buClr>
              <a:buFont typeface="Wingdings" pitchFamily="2" charset="2"/>
              <a:buChar char="Ø"/>
              <a:defRPr/>
            </a:pPr>
            <a:r>
              <a:rPr lang="en-US" sz="2400" b="1" kern="0" dirty="0" smtClean="0">
                <a:solidFill>
                  <a:srgbClr val="000000"/>
                </a:solidFill>
                <a:latin typeface="Arial"/>
                <a:cs typeface="Arial" charset="0"/>
              </a:rPr>
              <a:t>Computational Problems and classification</a:t>
            </a:r>
          </a:p>
          <a:p>
            <a:pPr marL="347663" lvl="1" indent="-347663">
              <a:spcAft>
                <a:spcPct val="30000"/>
              </a:spcAft>
              <a:buClr>
                <a:srgbClr val="003366"/>
              </a:buClr>
              <a:defRPr/>
            </a:pPr>
            <a:endParaRPr lang="en-US" sz="2400" b="1" kern="0" dirty="0" smtClean="0">
              <a:solidFill>
                <a:srgbClr val="000000"/>
              </a:solidFill>
              <a:latin typeface="Arial"/>
              <a:cs typeface="Arial" charset="0"/>
            </a:endParaRPr>
          </a:p>
          <a:p>
            <a:pPr marL="347663" lvl="1" indent="-347663">
              <a:spcAft>
                <a:spcPct val="30000"/>
              </a:spcAft>
              <a:buClr>
                <a:srgbClr val="003366"/>
              </a:buClr>
              <a:buFont typeface="Wingdings" pitchFamily="2" charset="2"/>
              <a:buChar char="Ø"/>
              <a:defRPr/>
            </a:pPr>
            <a:r>
              <a:rPr lang="en-US" sz="2400" b="1" kern="0" dirty="0" smtClean="0">
                <a:solidFill>
                  <a:srgbClr val="000000"/>
                </a:solidFill>
                <a:latin typeface="Arial"/>
                <a:cs typeface="Arial" charset="0"/>
              </a:rPr>
              <a:t> Mechanisms to solve computational problems</a:t>
            </a:r>
          </a:p>
          <a:p>
            <a:pPr marL="347663" lvl="1" indent="-347663">
              <a:spcAft>
                <a:spcPct val="30000"/>
              </a:spcAft>
              <a:buClr>
                <a:srgbClr val="003366"/>
              </a:buClr>
              <a:defRPr/>
            </a:pPr>
            <a:endParaRPr lang="en-US" sz="2400" b="1" kern="0" dirty="0" smtClean="0">
              <a:solidFill>
                <a:srgbClr val="000000"/>
              </a:solidFill>
              <a:latin typeface="Arial"/>
              <a:cs typeface="Arial" charset="0"/>
            </a:endParaRPr>
          </a:p>
          <a:p>
            <a:pPr marL="347663" lvl="1" indent="-347663">
              <a:spcAft>
                <a:spcPct val="30000"/>
              </a:spcAft>
              <a:buClr>
                <a:srgbClr val="003366"/>
              </a:buClr>
              <a:buFont typeface="Wingdings" pitchFamily="2" charset="2"/>
              <a:buChar char="Ø"/>
              <a:defRPr/>
            </a:pPr>
            <a:r>
              <a:rPr lang="en-US" sz="2400" b="1" kern="0" dirty="0" smtClean="0">
                <a:solidFill>
                  <a:srgbClr val="000000"/>
                </a:solidFill>
                <a:latin typeface="Arial"/>
                <a:cs typeface="Arial" charset="0"/>
              </a:rPr>
              <a:t>Testing of Pseudo code using Dry Run and Trace Table</a:t>
            </a:r>
          </a:p>
          <a:p>
            <a:pPr marL="401638" indent="-401638">
              <a:lnSpc>
                <a:spcPct val="150000"/>
              </a:lnSpc>
              <a:buClr>
                <a:srgbClr val="003366"/>
              </a:buClr>
            </a:pPr>
            <a:endParaRPr lang="en-US" sz="2000" dirty="0"/>
          </a:p>
          <a:p>
            <a:pPr marL="401638" indent="-401638">
              <a:buClr>
                <a:srgbClr val="003366"/>
              </a:buClr>
              <a:buFont typeface="Wingdings" pitchFamily="2" charset="2"/>
              <a:buChar char="Ø"/>
            </a:pPr>
            <a:endParaRPr lang="en-US" sz="2000" dirty="0"/>
          </a:p>
          <a:p>
            <a:pPr marL="401638" indent="-401638"/>
            <a:endParaRPr lang="en-US" sz="2000"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247650" y="152400"/>
            <a:ext cx="9410700" cy="609600"/>
          </a:xfrm>
        </p:spPr>
        <p:txBody>
          <a:bodyPr/>
          <a:lstStyle/>
          <a:p>
            <a:pPr eaLnBrk="1" hangingPunct="1">
              <a:defRPr/>
            </a:pPr>
            <a:r>
              <a:rPr lang="en-US" smtClean="0"/>
              <a:t>Difference between = and == operators</a:t>
            </a:r>
          </a:p>
        </p:txBody>
      </p:sp>
      <p:sp>
        <p:nvSpPr>
          <p:cNvPr id="60419" name="Rectangle 3"/>
          <p:cNvSpPr>
            <a:spLocks noGrp="1" noChangeArrowheads="1"/>
          </p:cNvSpPr>
          <p:nvPr>
            <p:ph type="body" idx="1"/>
          </p:nvPr>
        </p:nvSpPr>
        <p:spPr>
          <a:xfrm>
            <a:off x="247650" y="1219201"/>
            <a:ext cx="9328150" cy="4868863"/>
          </a:xfrm>
        </p:spPr>
        <p:txBody>
          <a:bodyPr/>
          <a:lstStyle/>
          <a:p>
            <a:pPr eaLnBrk="1" hangingPunct="1"/>
            <a:r>
              <a:rPr lang="en-US" smtClean="0"/>
              <a:t>The comparison operator (==) compares two values for equality </a:t>
            </a:r>
          </a:p>
          <a:p>
            <a:pPr eaLnBrk="1" hangingPunct="1">
              <a:buFont typeface="Wingdings" pitchFamily="2" charset="2"/>
              <a:buNone/>
            </a:pPr>
            <a:endParaRPr lang="en-US" smtClean="0"/>
          </a:p>
          <a:p>
            <a:pPr eaLnBrk="1" hangingPunct="1"/>
            <a:r>
              <a:rPr lang="en-US" smtClean="0"/>
              <a:t>The assignment operator however (=) assigns the value on the right side to the variable on the left side </a:t>
            </a:r>
          </a:p>
          <a:p>
            <a:pPr eaLnBrk="1" hangingPunct="1"/>
            <a:r>
              <a:rPr lang="en-US" smtClean="0"/>
              <a:t>The operator ‘=’ is used for assignment purposes whereas the operator ‘==’ is used to check for equality </a:t>
            </a:r>
          </a:p>
          <a:p>
            <a:pPr eaLnBrk="1" hangingPunct="1">
              <a:buFont typeface="Wingdings" pitchFamily="2" charset="2"/>
              <a:buNone/>
            </a:pPr>
            <a:endParaRPr lang="en-US" smtClean="0"/>
          </a:p>
          <a:p>
            <a:pPr eaLnBrk="1" hangingPunct="1"/>
            <a:r>
              <a:rPr lang="en-US" smtClean="0"/>
              <a:t>It is a common mistake to use ‘=’ instead of ‘==’ to check for equality </a:t>
            </a:r>
          </a:p>
          <a:p>
            <a:pPr eaLnBrk="1" hangingPunct="1">
              <a:buFont typeface="Wingdings" pitchFamily="2" charset="2"/>
              <a:buNone/>
            </a:pPr>
            <a:endParaRPr lang="en-US" smtClean="0"/>
          </a:p>
          <a:p>
            <a:pPr eaLnBrk="1" hangingPunct="1"/>
            <a:r>
              <a:rPr lang="en-US" smtClean="0"/>
              <a:t>The compiler does not generate any error message when = is used in place of ==</a:t>
            </a:r>
          </a:p>
          <a:p>
            <a:pPr eaLnBrk="1" hangingPunct="1">
              <a:buFont typeface="Wingdings" pitchFamily="2" charset="2"/>
              <a:buNone/>
            </a:pPr>
            <a:endParaRPr lang="en-US" smtClean="0"/>
          </a:p>
        </p:txBody>
      </p:sp>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0BB3A0A1-4E9E-40BF-9B86-F6054D5883B8}" type="slidenum">
              <a:rPr lang="en-US" smtClean="0"/>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247650" y="76200"/>
            <a:ext cx="9410700" cy="609600"/>
          </a:xfrm>
        </p:spPr>
        <p:txBody>
          <a:bodyPr/>
          <a:lstStyle/>
          <a:p>
            <a:pPr eaLnBrk="1" hangingPunct="1">
              <a:defRPr/>
            </a:pPr>
            <a:r>
              <a:rPr lang="en-US" sz="2800" dirty="0" smtClean="0"/>
              <a:t>Assignment(=) vs. Equality Operator (==)</a:t>
            </a:r>
          </a:p>
        </p:txBody>
      </p:sp>
      <p:sp>
        <p:nvSpPr>
          <p:cNvPr id="60419" name="Rectangle 3"/>
          <p:cNvSpPr>
            <a:spLocks noGrp="1" noChangeArrowheads="1"/>
          </p:cNvSpPr>
          <p:nvPr>
            <p:ph type="body" idx="1"/>
          </p:nvPr>
        </p:nvSpPr>
        <p:spPr>
          <a:xfrm>
            <a:off x="266568" y="1219200"/>
            <a:ext cx="4622800" cy="4038600"/>
          </a:xfrm>
          <a:solidFill>
            <a:schemeClr val="bg1">
              <a:lumMod val="95000"/>
            </a:schemeClr>
          </a:solidFill>
        </p:spPr>
        <p:txBody>
          <a:bodyPr/>
          <a:lstStyle/>
          <a:p>
            <a:pPr eaLnBrk="1" hangingPunct="1">
              <a:buFont typeface="Wingdings" pitchFamily="2" charset="2"/>
              <a:buNone/>
              <a:defRPr/>
            </a:pPr>
            <a:r>
              <a:rPr lang="en-US" sz="1600" dirty="0" smtClean="0">
                <a:latin typeface="Courier New" pitchFamily="49" charset="0"/>
              </a:rPr>
              <a:t>if (6.5 = </a:t>
            </a:r>
            <a:r>
              <a:rPr lang="en-US" sz="1600" dirty="0" err="1" smtClean="0">
                <a:latin typeface="Courier New" pitchFamily="49" charset="0"/>
              </a:rPr>
              <a:t>fRateOfInterest</a:t>
            </a:r>
            <a:r>
              <a:rPr lang="en-US" sz="1600" dirty="0" smtClean="0">
                <a:latin typeface="Courier New" pitchFamily="49" charset="0"/>
              </a:rPr>
              <a:t>) {</a:t>
            </a:r>
          </a:p>
          <a:p>
            <a:pPr eaLnBrk="1" hangingPunct="1">
              <a:buFont typeface="Wingdings" pitchFamily="2" charset="2"/>
              <a:buNone/>
              <a:defRPr/>
            </a:pPr>
            <a:r>
              <a:rPr lang="en-US" sz="1600" dirty="0" smtClean="0">
                <a:latin typeface="Courier New" pitchFamily="49" charset="0"/>
              </a:rPr>
              <a:t>	</a:t>
            </a:r>
            <a:r>
              <a:rPr lang="en-US" sz="1600" dirty="0" err="1" smtClean="0">
                <a:latin typeface="Courier New" pitchFamily="49" charset="0"/>
              </a:rPr>
              <a:t>printf</a:t>
            </a:r>
            <a:r>
              <a:rPr lang="en-US" sz="1600" dirty="0" smtClean="0">
                <a:latin typeface="Courier New" pitchFamily="49" charset="0"/>
              </a:rPr>
              <a:t>(“Minimum Duration of deposit: 6 years”);</a:t>
            </a:r>
          </a:p>
          <a:p>
            <a:pPr eaLnBrk="1" hangingPunct="1">
              <a:buFont typeface="Wingdings" pitchFamily="2" charset="2"/>
              <a:buNone/>
              <a:defRPr/>
            </a:pPr>
            <a:r>
              <a:rPr lang="en-US" sz="1600" dirty="0" smtClean="0">
                <a:latin typeface="Courier New" pitchFamily="49" charset="0"/>
              </a:rPr>
              <a:t>}</a:t>
            </a:r>
          </a:p>
          <a:p>
            <a:pPr eaLnBrk="1" hangingPunct="1">
              <a:buFont typeface="Wingdings" pitchFamily="2" charset="2"/>
              <a:buNone/>
              <a:defRPr/>
            </a:pPr>
            <a:r>
              <a:rPr lang="en-US" sz="1600" dirty="0" smtClean="0">
                <a:latin typeface="Courier New" pitchFamily="49" charset="0"/>
              </a:rPr>
              <a:t>else if (6.0 = </a:t>
            </a:r>
            <a:r>
              <a:rPr lang="en-US" sz="1600" dirty="0" err="1" smtClean="0">
                <a:latin typeface="Courier New" pitchFamily="49" charset="0"/>
              </a:rPr>
              <a:t>fRateOfInterest</a:t>
            </a:r>
            <a:r>
              <a:rPr lang="en-US" sz="1600" dirty="0" smtClean="0">
                <a:latin typeface="Courier New" pitchFamily="49" charset="0"/>
              </a:rPr>
              <a:t>){</a:t>
            </a:r>
          </a:p>
          <a:p>
            <a:pPr eaLnBrk="1" hangingPunct="1">
              <a:buFont typeface="Wingdings" pitchFamily="2" charset="2"/>
              <a:buNone/>
              <a:defRPr/>
            </a:pPr>
            <a:r>
              <a:rPr lang="en-US" sz="1600" dirty="0" smtClean="0">
                <a:latin typeface="Courier New" pitchFamily="49" charset="0"/>
              </a:rPr>
              <a:t>		</a:t>
            </a:r>
            <a:r>
              <a:rPr lang="en-US" sz="1600" dirty="0" err="1" smtClean="0">
                <a:latin typeface="Courier New" pitchFamily="49" charset="0"/>
              </a:rPr>
              <a:t>printf</a:t>
            </a:r>
            <a:r>
              <a:rPr lang="en-US" sz="1600" dirty="0" smtClean="0">
                <a:latin typeface="Courier New" pitchFamily="49" charset="0"/>
              </a:rPr>
              <a:t>(“Minimum Duration of deposit: 3 years”);</a:t>
            </a:r>
          </a:p>
          <a:p>
            <a:pPr eaLnBrk="1" hangingPunct="1">
              <a:buFont typeface="Wingdings" pitchFamily="2" charset="2"/>
              <a:buNone/>
              <a:defRPr/>
            </a:pPr>
            <a:r>
              <a:rPr lang="en-US" sz="1600" dirty="0" smtClean="0">
                <a:latin typeface="Courier New" pitchFamily="49" charset="0"/>
              </a:rPr>
              <a:t>}</a:t>
            </a:r>
          </a:p>
          <a:p>
            <a:pPr eaLnBrk="1" hangingPunct="1">
              <a:buFont typeface="Wingdings" pitchFamily="2" charset="2"/>
              <a:buNone/>
              <a:defRPr/>
            </a:pPr>
            <a:r>
              <a:rPr lang="en-US" sz="1600" dirty="0" smtClean="0">
                <a:latin typeface="Courier New" pitchFamily="49" charset="0"/>
              </a:rPr>
              <a:t>else {</a:t>
            </a:r>
          </a:p>
          <a:p>
            <a:pPr eaLnBrk="1" hangingPunct="1">
              <a:buFont typeface="Wingdings" pitchFamily="2" charset="2"/>
              <a:buNone/>
              <a:defRPr/>
            </a:pPr>
            <a:r>
              <a:rPr lang="en-US" sz="1600" dirty="0" smtClean="0">
                <a:latin typeface="Courier New" pitchFamily="49" charset="0"/>
              </a:rPr>
              <a:t>  		</a:t>
            </a:r>
            <a:r>
              <a:rPr lang="en-US" sz="1600" dirty="0" err="1" smtClean="0">
                <a:latin typeface="Courier New" pitchFamily="49" charset="0"/>
              </a:rPr>
              <a:t>printf</a:t>
            </a:r>
            <a:r>
              <a:rPr lang="en-US" sz="1600" dirty="0" smtClean="0">
                <a:latin typeface="Courier New" pitchFamily="49" charset="0"/>
              </a:rPr>
              <a:t>(“No such interest rate is offered”);</a:t>
            </a:r>
          </a:p>
          <a:p>
            <a:pPr eaLnBrk="1" hangingPunct="1">
              <a:buFont typeface="Wingdings" pitchFamily="2" charset="2"/>
              <a:buNone/>
              <a:defRPr/>
            </a:pPr>
            <a:r>
              <a:rPr lang="en-US" sz="1600" dirty="0" smtClean="0">
                <a:latin typeface="Courier New" pitchFamily="49" charset="0"/>
              </a:rPr>
              <a:t>} </a:t>
            </a:r>
          </a:p>
        </p:txBody>
      </p:sp>
      <p:sp>
        <p:nvSpPr>
          <p:cNvPr id="4" name="Rectangle 3"/>
          <p:cNvSpPr txBox="1">
            <a:spLocks noChangeArrowheads="1"/>
          </p:cNvSpPr>
          <p:nvPr/>
        </p:nvSpPr>
        <p:spPr bwMode="auto">
          <a:xfrm>
            <a:off x="5035550" y="1219200"/>
            <a:ext cx="4540250" cy="4038600"/>
          </a:xfrm>
          <a:prstGeom prst="rect">
            <a:avLst/>
          </a:prstGeom>
          <a:solidFill>
            <a:schemeClr val="bg1">
              <a:lumMod val="95000"/>
            </a:schemeClr>
          </a:solidFill>
          <a:ln w="9525">
            <a:noFill/>
            <a:miter lim="800000"/>
            <a:headEnd/>
            <a:tailEnd/>
          </a:ln>
        </p:spPr>
        <p:txBody>
          <a:bodyPr/>
          <a:lstStyle/>
          <a:p>
            <a:pPr marL="342900" indent="-342900">
              <a:lnSpc>
                <a:spcPct val="100000"/>
              </a:lnSpc>
              <a:buClr>
                <a:srgbClr val="003366"/>
              </a:buClr>
              <a:buFont typeface="Wingdings" pitchFamily="2" charset="2"/>
              <a:buNone/>
              <a:defRPr/>
            </a:pPr>
            <a:r>
              <a:rPr lang="en-US" sz="1600" kern="0" dirty="0">
                <a:solidFill>
                  <a:srgbClr val="000000"/>
                </a:solidFill>
              </a:rPr>
              <a:t>if (6.5 == </a:t>
            </a:r>
            <a:r>
              <a:rPr lang="en-US" sz="1600" kern="0" dirty="0" err="1">
                <a:solidFill>
                  <a:srgbClr val="000000"/>
                </a:solidFill>
              </a:rPr>
              <a:t>fRateOfInterest</a:t>
            </a:r>
            <a:r>
              <a:rPr lang="en-US" sz="1600" kern="0" dirty="0">
                <a:solidFill>
                  <a:srgbClr val="000000"/>
                </a:solidFill>
              </a:rPr>
              <a:t>) {</a:t>
            </a:r>
          </a:p>
          <a:p>
            <a:pPr marL="342900" indent="-342900">
              <a:lnSpc>
                <a:spcPct val="100000"/>
              </a:lnSpc>
              <a:buClr>
                <a:srgbClr val="003366"/>
              </a:buClr>
              <a:buFont typeface="Wingdings" pitchFamily="2" charset="2"/>
              <a:buNone/>
              <a:defRPr/>
            </a:pPr>
            <a:r>
              <a:rPr lang="en-US" sz="1600" kern="0" dirty="0">
                <a:solidFill>
                  <a:srgbClr val="000000"/>
                </a:solidFill>
              </a:rPr>
              <a:t>		</a:t>
            </a:r>
            <a:r>
              <a:rPr lang="en-US" sz="1600" kern="0" dirty="0" err="1">
                <a:solidFill>
                  <a:srgbClr val="000000"/>
                </a:solidFill>
              </a:rPr>
              <a:t>printf</a:t>
            </a:r>
            <a:r>
              <a:rPr lang="en-US" sz="1600" kern="0" dirty="0">
                <a:solidFill>
                  <a:srgbClr val="000000"/>
                </a:solidFill>
              </a:rPr>
              <a:t>(“Minimum Duration of deposit: 6 years”);</a:t>
            </a:r>
          </a:p>
          <a:p>
            <a:pPr marL="342900" indent="-342900">
              <a:lnSpc>
                <a:spcPct val="100000"/>
              </a:lnSpc>
              <a:buClr>
                <a:srgbClr val="003366"/>
              </a:buClr>
              <a:buFont typeface="Wingdings" pitchFamily="2" charset="2"/>
              <a:buNone/>
              <a:defRPr/>
            </a:pPr>
            <a:r>
              <a:rPr lang="en-US" sz="1600" kern="0" dirty="0">
                <a:solidFill>
                  <a:srgbClr val="000000"/>
                </a:solidFill>
              </a:rPr>
              <a:t>}</a:t>
            </a:r>
          </a:p>
          <a:p>
            <a:pPr marL="342900" indent="-342900">
              <a:lnSpc>
                <a:spcPct val="100000"/>
              </a:lnSpc>
              <a:buClr>
                <a:srgbClr val="003366"/>
              </a:buClr>
              <a:buFont typeface="Wingdings" pitchFamily="2" charset="2"/>
              <a:buNone/>
              <a:defRPr/>
            </a:pPr>
            <a:r>
              <a:rPr lang="en-US" sz="1600" kern="0" dirty="0">
                <a:solidFill>
                  <a:srgbClr val="000000"/>
                </a:solidFill>
              </a:rPr>
              <a:t>else if (6.0 == </a:t>
            </a:r>
            <a:r>
              <a:rPr lang="en-US" sz="1600" kern="0" dirty="0" err="1">
                <a:solidFill>
                  <a:srgbClr val="000000"/>
                </a:solidFill>
              </a:rPr>
              <a:t>fRateOfInterest</a:t>
            </a:r>
            <a:r>
              <a:rPr lang="en-US" sz="1600" kern="0" dirty="0">
                <a:solidFill>
                  <a:srgbClr val="000000"/>
                </a:solidFill>
              </a:rPr>
              <a:t>) {</a:t>
            </a:r>
          </a:p>
          <a:p>
            <a:pPr marL="342900" indent="-342900">
              <a:lnSpc>
                <a:spcPct val="100000"/>
              </a:lnSpc>
              <a:buClr>
                <a:srgbClr val="003366"/>
              </a:buClr>
              <a:buFont typeface="Wingdings" pitchFamily="2" charset="2"/>
              <a:buNone/>
              <a:defRPr/>
            </a:pPr>
            <a:r>
              <a:rPr lang="en-US" sz="1600" kern="0" dirty="0">
                <a:solidFill>
                  <a:srgbClr val="000000"/>
                </a:solidFill>
              </a:rPr>
              <a:t>		</a:t>
            </a:r>
            <a:r>
              <a:rPr lang="en-US" sz="1600" kern="0" dirty="0" err="1">
                <a:solidFill>
                  <a:srgbClr val="000000"/>
                </a:solidFill>
              </a:rPr>
              <a:t>printf</a:t>
            </a:r>
            <a:r>
              <a:rPr lang="en-US" sz="1600" kern="0" dirty="0">
                <a:solidFill>
                  <a:srgbClr val="000000"/>
                </a:solidFill>
              </a:rPr>
              <a:t>(“Minimum Duration of deposit: 3 years”);</a:t>
            </a:r>
          </a:p>
          <a:p>
            <a:pPr marL="342900" indent="-342900">
              <a:lnSpc>
                <a:spcPct val="100000"/>
              </a:lnSpc>
              <a:buClr>
                <a:srgbClr val="003366"/>
              </a:buClr>
              <a:buFont typeface="Wingdings" pitchFamily="2" charset="2"/>
              <a:buNone/>
              <a:defRPr/>
            </a:pPr>
            <a:r>
              <a:rPr lang="en-US" sz="1600" kern="0" dirty="0">
                <a:solidFill>
                  <a:srgbClr val="000000"/>
                </a:solidFill>
              </a:rPr>
              <a:t>}</a:t>
            </a:r>
          </a:p>
          <a:p>
            <a:pPr marL="342900" indent="-342900">
              <a:lnSpc>
                <a:spcPct val="100000"/>
              </a:lnSpc>
              <a:buClr>
                <a:srgbClr val="003366"/>
              </a:buClr>
              <a:buFont typeface="Wingdings" pitchFamily="2" charset="2"/>
              <a:buNone/>
              <a:defRPr/>
            </a:pPr>
            <a:r>
              <a:rPr lang="en-US" sz="1600" kern="0" dirty="0">
                <a:solidFill>
                  <a:srgbClr val="000000"/>
                </a:solidFill>
              </a:rPr>
              <a:t>else {</a:t>
            </a:r>
          </a:p>
          <a:p>
            <a:pPr marL="342900" indent="-342900">
              <a:lnSpc>
                <a:spcPct val="100000"/>
              </a:lnSpc>
              <a:buClr>
                <a:srgbClr val="003366"/>
              </a:buClr>
              <a:buFont typeface="Wingdings" pitchFamily="2" charset="2"/>
              <a:buNone/>
              <a:defRPr/>
            </a:pPr>
            <a:r>
              <a:rPr lang="en-US" sz="1600" kern="0" dirty="0">
                <a:solidFill>
                  <a:srgbClr val="000000"/>
                </a:solidFill>
              </a:rPr>
              <a:t> 		</a:t>
            </a:r>
            <a:r>
              <a:rPr lang="en-US" sz="1600" kern="0" dirty="0" err="1">
                <a:solidFill>
                  <a:srgbClr val="000000"/>
                </a:solidFill>
              </a:rPr>
              <a:t>printf</a:t>
            </a:r>
            <a:r>
              <a:rPr lang="en-US" sz="1600" kern="0" dirty="0">
                <a:solidFill>
                  <a:srgbClr val="000000"/>
                </a:solidFill>
              </a:rPr>
              <a:t>(“No such interest rate is offered”);</a:t>
            </a:r>
          </a:p>
          <a:p>
            <a:pPr marL="342900" indent="-342900">
              <a:lnSpc>
                <a:spcPct val="100000"/>
              </a:lnSpc>
              <a:buClr>
                <a:srgbClr val="003366"/>
              </a:buClr>
              <a:buFont typeface="Wingdings" pitchFamily="2" charset="2"/>
              <a:buNone/>
              <a:defRPr/>
            </a:pPr>
            <a:r>
              <a:rPr lang="en-US" sz="1600" kern="0" dirty="0">
                <a:solidFill>
                  <a:srgbClr val="000000"/>
                </a:solidFill>
              </a:rPr>
              <a:t>} </a:t>
            </a:r>
          </a:p>
          <a:p>
            <a:pPr marL="342900" indent="-342900">
              <a:lnSpc>
                <a:spcPct val="100000"/>
              </a:lnSpc>
              <a:buClr>
                <a:srgbClr val="003366"/>
              </a:buClr>
              <a:buFont typeface="Wingdings" pitchFamily="2" charset="2"/>
              <a:buNone/>
              <a:defRPr/>
            </a:pPr>
            <a:endParaRPr lang="en-US" sz="1600" kern="0" dirty="0">
              <a:solidFill>
                <a:srgbClr val="000000"/>
              </a:solidFill>
            </a:endParaRPr>
          </a:p>
        </p:txBody>
      </p:sp>
      <p:sp>
        <p:nvSpPr>
          <p:cNvPr id="5" name="TextBox 4"/>
          <p:cNvSpPr txBox="1"/>
          <p:nvPr/>
        </p:nvSpPr>
        <p:spPr>
          <a:xfrm>
            <a:off x="330200" y="5410201"/>
            <a:ext cx="4292600" cy="36933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spAutoFit/>
          </a:bodyPr>
          <a:lstStyle/>
          <a:p>
            <a:pPr algn="ctr">
              <a:defRPr/>
            </a:pPr>
            <a:r>
              <a:rPr lang="en-US" b="1" dirty="0">
                <a:latin typeface="+mn-lt"/>
              </a:rPr>
              <a:t>Wrong code </a:t>
            </a:r>
          </a:p>
        </p:txBody>
      </p:sp>
      <p:sp>
        <p:nvSpPr>
          <p:cNvPr id="6" name="TextBox 5"/>
          <p:cNvSpPr txBox="1"/>
          <p:nvPr/>
        </p:nvSpPr>
        <p:spPr>
          <a:xfrm>
            <a:off x="5035550" y="5410201"/>
            <a:ext cx="4292600" cy="36933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spAutoFit/>
          </a:bodyPr>
          <a:lstStyle/>
          <a:p>
            <a:pPr algn="ctr">
              <a:defRPr/>
            </a:pPr>
            <a:r>
              <a:rPr lang="en-US" b="1" dirty="0">
                <a:latin typeface="+mn-lt"/>
              </a:rPr>
              <a:t>Corrected  code </a:t>
            </a:r>
          </a:p>
        </p:txBody>
      </p:sp>
      <p:cxnSp>
        <p:nvCxnSpPr>
          <p:cNvPr id="61447" name="Straight Arrow Connector 7"/>
          <p:cNvCxnSpPr>
            <a:cxnSpLocks noChangeShapeType="1"/>
            <a:stCxn id="5" idx="0"/>
          </p:cNvCxnSpPr>
          <p:nvPr/>
        </p:nvCxnSpPr>
        <p:spPr bwMode="auto">
          <a:xfrm rot="5400000" flipH="1" flipV="1">
            <a:off x="2173354" y="5105335"/>
            <a:ext cx="608013" cy="1720"/>
          </a:xfrm>
          <a:prstGeom prst="straightConnector1">
            <a:avLst/>
          </a:prstGeom>
          <a:noFill/>
          <a:ln w="38100" algn="ctr">
            <a:solidFill>
              <a:schemeClr val="tx1"/>
            </a:solidFill>
            <a:round/>
            <a:headEnd/>
            <a:tailEnd type="arrow" w="med" len="med"/>
          </a:ln>
        </p:spPr>
      </p:cxnSp>
      <p:cxnSp>
        <p:nvCxnSpPr>
          <p:cNvPr id="61448" name="Straight Arrow Connector 8"/>
          <p:cNvCxnSpPr>
            <a:cxnSpLocks noChangeShapeType="1"/>
          </p:cNvCxnSpPr>
          <p:nvPr/>
        </p:nvCxnSpPr>
        <p:spPr bwMode="auto">
          <a:xfrm rot="5400000" flipH="1" flipV="1">
            <a:off x="7043010" y="5028340"/>
            <a:ext cx="609600" cy="1720"/>
          </a:xfrm>
          <a:prstGeom prst="straightConnector1">
            <a:avLst/>
          </a:prstGeom>
          <a:noFill/>
          <a:ln w="38100" algn="ctr">
            <a:solidFill>
              <a:schemeClr val="tx1"/>
            </a:solidFill>
            <a:round/>
            <a:headEnd/>
            <a:tailEnd type="arrow" w="med" len="med"/>
          </a:ln>
        </p:spPr>
      </p:cxnSp>
      <p:sp>
        <p:nvSpPr>
          <p:cNvPr id="10" name="Slide Number Placeholder 9"/>
          <p:cNvSpPr>
            <a:spLocks noGrp="1"/>
          </p:cNvSpPr>
          <p:nvPr>
            <p:ph type="sldNum" sz="quarter" idx="4294967295"/>
          </p:nvPr>
        </p:nvSpPr>
        <p:spPr>
          <a:xfrm>
            <a:off x="4787900" y="6477000"/>
            <a:ext cx="908050" cy="476250"/>
          </a:xfrm>
          <a:prstGeom prst="rect">
            <a:avLst/>
          </a:prstGeom>
        </p:spPr>
        <p:txBody>
          <a:bodyPr/>
          <a:lstStyle/>
          <a:p>
            <a:pPr>
              <a:defRPr/>
            </a:pPr>
            <a:fld id="{55B3C188-2374-4B8D-9C6A-696BA521CAE6}" type="slidenum">
              <a:rPr lang="en-US" smtClean="0"/>
              <a:pPr>
                <a:defRPr/>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617406" y="304801"/>
            <a:ext cx="7720144" cy="512763"/>
          </a:xfrm>
        </p:spPr>
        <p:txBody>
          <a:bodyPr/>
          <a:lstStyle/>
          <a:p>
            <a:pPr eaLnBrk="1" hangingPunct="1">
              <a:defRPr/>
            </a:pPr>
            <a:r>
              <a:rPr lang="en-US" dirty="0" smtClean="0"/>
              <a:t>switch case Statement</a:t>
            </a:r>
          </a:p>
        </p:txBody>
      </p:sp>
      <p:sp>
        <p:nvSpPr>
          <p:cNvPr id="62467" name="Rectangle 3"/>
          <p:cNvSpPr>
            <a:spLocks noGrp="1" noChangeArrowheads="1"/>
          </p:cNvSpPr>
          <p:nvPr>
            <p:ph type="body" sz="half" idx="1"/>
          </p:nvPr>
        </p:nvSpPr>
        <p:spPr>
          <a:xfrm>
            <a:off x="533135" y="1066800"/>
            <a:ext cx="8502650" cy="762000"/>
          </a:xfrm>
        </p:spPr>
        <p:txBody>
          <a:bodyPr/>
          <a:lstStyle/>
          <a:p>
            <a:pPr eaLnBrk="1" hangingPunct="1"/>
            <a:r>
              <a:rPr lang="en-US" sz="2000" smtClean="0"/>
              <a:t>The ‘switch’ statement is a selectional control structure that selects a choice from the set of available choices </a:t>
            </a:r>
          </a:p>
          <a:p>
            <a:pPr eaLnBrk="1" hangingPunct="1">
              <a:buFont typeface="Wingdings" pitchFamily="2" charset="2"/>
              <a:buNone/>
            </a:pPr>
            <a:r>
              <a:rPr lang="en-US" sz="1800" smtClean="0"/>
              <a:t>	</a:t>
            </a:r>
          </a:p>
          <a:p>
            <a:pPr eaLnBrk="1" hangingPunct="1">
              <a:buFont typeface="Wingdings" pitchFamily="2" charset="2"/>
              <a:buNone/>
            </a:pPr>
            <a:endParaRPr lang="en-US" sz="1800" smtClean="0"/>
          </a:p>
        </p:txBody>
      </p:sp>
      <p:sp>
        <p:nvSpPr>
          <p:cNvPr id="4" name="TextBox 3"/>
          <p:cNvSpPr txBox="1"/>
          <p:nvPr/>
        </p:nvSpPr>
        <p:spPr>
          <a:xfrm>
            <a:off x="825500" y="2209800"/>
            <a:ext cx="8502650" cy="2970044"/>
          </a:xfrm>
          <a:prstGeom prst="rect">
            <a:avLst/>
          </a:prstGeom>
          <a:solidFill>
            <a:schemeClr val="bg1">
              <a:lumMod val="95000"/>
            </a:schemeClr>
          </a:solidFill>
        </p:spPr>
        <p:txBody>
          <a:bodyPr>
            <a:spAutoFit/>
          </a:bodyPr>
          <a:lstStyle/>
          <a:p>
            <a:pPr>
              <a:defRPr/>
            </a:pPr>
            <a:r>
              <a:rPr lang="en-US" sz="1700" b="1" dirty="0"/>
              <a:t>Syntax</a:t>
            </a:r>
            <a:r>
              <a:rPr lang="en-US" sz="1700" dirty="0"/>
              <a:t>:</a:t>
            </a:r>
          </a:p>
          <a:p>
            <a:pPr>
              <a:buFont typeface="Wingdings" pitchFamily="2" charset="2"/>
              <a:buNone/>
              <a:defRPr/>
            </a:pPr>
            <a:r>
              <a:rPr lang="en-US" sz="1700" dirty="0"/>
              <a:t>switch(integer variable or integer expression or   </a:t>
            </a:r>
          </a:p>
          <a:p>
            <a:pPr>
              <a:buFont typeface="Wingdings" pitchFamily="2" charset="2"/>
              <a:buNone/>
              <a:defRPr/>
            </a:pPr>
            <a:r>
              <a:rPr lang="en-US" sz="1700" dirty="0"/>
              <a:t>                             character variable) {</a:t>
            </a:r>
          </a:p>
          <a:p>
            <a:pPr>
              <a:buFont typeface="Wingdings" pitchFamily="2" charset="2"/>
              <a:buNone/>
              <a:defRPr/>
            </a:pPr>
            <a:r>
              <a:rPr lang="en-US" sz="1700" dirty="0"/>
              <a:t>     case integer or character constant-1 : Statement(s);</a:t>
            </a:r>
          </a:p>
          <a:p>
            <a:pPr>
              <a:buFont typeface="Wingdings" pitchFamily="2" charset="2"/>
              <a:buNone/>
              <a:defRPr/>
            </a:pPr>
            <a:r>
              <a:rPr lang="en-US" sz="1700" dirty="0"/>
              <a:t>					         break;</a:t>
            </a:r>
          </a:p>
          <a:p>
            <a:pPr>
              <a:buFont typeface="Wingdings" pitchFamily="2" charset="2"/>
              <a:buNone/>
              <a:defRPr/>
            </a:pPr>
            <a:r>
              <a:rPr lang="en-US" sz="1700" dirty="0"/>
              <a:t>     case integer or character constant-2 : Statement(s);</a:t>
            </a:r>
          </a:p>
          <a:p>
            <a:pPr>
              <a:buFont typeface="Wingdings" pitchFamily="2" charset="2"/>
              <a:buNone/>
              <a:defRPr/>
            </a:pPr>
            <a:r>
              <a:rPr lang="en-US" sz="1700" dirty="0"/>
              <a:t>                                            break;   </a:t>
            </a:r>
          </a:p>
          <a:p>
            <a:pPr>
              <a:buFont typeface="Wingdings" pitchFamily="2" charset="2"/>
              <a:buNone/>
              <a:defRPr/>
            </a:pPr>
            <a:r>
              <a:rPr lang="en-US" sz="1700" dirty="0"/>
              <a:t>     case integer or character constant-n : Statement(s);						  break;</a:t>
            </a:r>
          </a:p>
          <a:p>
            <a:pPr>
              <a:buFont typeface="Wingdings" pitchFamily="2" charset="2"/>
              <a:buNone/>
              <a:defRPr/>
            </a:pPr>
            <a:r>
              <a:rPr lang="en-US" sz="1700" dirty="0"/>
              <a:t>     </a:t>
            </a:r>
            <a:r>
              <a:rPr lang="en-US" sz="1700" dirty="0" err="1"/>
              <a:t>default:Statement</a:t>
            </a:r>
            <a:r>
              <a:rPr lang="en-US" sz="1700" dirty="0"/>
              <a:t>(s);break;	</a:t>
            </a:r>
          </a:p>
          <a:p>
            <a:pPr>
              <a:buFont typeface="Wingdings" pitchFamily="2" charset="2"/>
              <a:buNone/>
              <a:defRPr/>
            </a:pPr>
            <a:r>
              <a:rPr lang="en-US" sz="1700" dirty="0"/>
              <a:t>}</a:t>
            </a:r>
          </a:p>
        </p:txBody>
      </p:sp>
      <p:sp>
        <p:nvSpPr>
          <p:cNvPr id="5" name="Slide Number Placeholder 4"/>
          <p:cNvSpPr>
            <a:spLocks noGrp="1"/>
          </p:cNvSpPr>
          <p:nvPr>
            <p:ph type="sldNum" sz="quarter" idx="4294967295"/>
          </p:nvPr>
        </p:nvSpPr>
        <p:spPr>
          <a:xfrm>
            <a:off x="4787900" y="6477000"/>
            <a:ext cx="908050" cy="476250"/>
          </a:xfrm>
          <a:prstGeom prst="rect">
            <a:avLst/>
          </a:prstGeom>
        </p:spPr>
        <p:txBody>
          <a:bodyPr/>
          <a:lstStyle/>
          <a:p>
            <a:pPr>
              <a:defRPr/>
            </a:pPr>
            <a:fld id="{CBEF3F07-4338-4C62-9EB8-2B5E57BBD32A}" type="slidenum">
              <a:rPr lang="en-US" smtClean="0"/>
              <a:pPr>
                <a:defRPr/>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a:xfrm>
            <a:off x="0" y="381001"/>
            <a:ext cx="9288595" cy="512763"/>
          </a:xfrm>
        </p:spPr>
        <p:txBody>
          <a:bodyPr/>
          <a:lstStyle/>
          <a:p>
            <a:pPr eaLnBrk="1" hangingPunct="1">
              <a:defRPr/>
            </a:pPr>
            <a:r>
              <a:rPr lang="en-US" sz="2800" dirty="0" smtClean="0"/>
              <a:t>What is the output of the following code snippet? </a:t>
            </a:r>
            <a:br>
              <a:rPr lang="en-US" sz="2800" dirty="0" smtClean="0"/>
            </a:br>
            <a:endParaRPr lang="en-US" sz="2800" dirty="0" smtClean="0"/>
          </a:p>
        </p:txBody>
      </p:sp>
      <p:sp>
        <p:nvSpPr>
          <p:cNvPr id="63491" name="Rectangle 3"/>
          <p:cNvSpPr>
            <a:spLocks noGrp="1" noChangeArrowheads="1"/>
          </p:cNvSpPr>
          <p:nvPr>
            <p:ph type="body" idx="1"/>
          </p:nvPr>
        </p:nvSpPr>
        <p:spPr>
          <a:xfrm>
            <a:off x="577850" y="1219201"/>
            <a:ext cx="8502650" cy="4868863"/>
          </a:xfrm>
        </p:spPr>
        <p:txBody>
          <a:bodyPr/>
          <a:lstStyle/>
          <a:p>
            <a:pPr eaLnBrk="1" hangingPunct="1">
              <a:lnSpc>
                <a:spcPct val="90000"/>
              </a:lnSpc>
              <a:buFont typeface="Wingdings" pitchFamily="2" charset="2"/>
              <a:buNone/>
            </a:pPr>
            <a:r>
              <a:rPr lang="en-US" sz="1800" dirty="0" err="1" smtClean="0">
                <a:latin typeface="Courier New" pitchFamily="49" charset="0"/>
              </a:rPr>
              <a:t>int</a:t>
            </a:r>
            <a:r>
              <a:rPr lang="en-US" sz="1800" dirty="0" smtClean="0">
                <a:latin typeface="Courier New" pitchFamily="49" charset="0"/>
              </a:rPr>
              <a:t> </a:t>
            </a:r>
            <a:r>
              <a:rPr lang="en-US" sz="1800" dirty="0" err="1" smtClean="0">
                <a:latin typeface="Courier New" pitchFamily="49" charset="0"/>
              </a:rPr>
              <a:t>iNum</a:t>
            </a:r>
            <a:r>
              <a:rPr lang="en-US" sz="1800" dirty="0" smtClean="0">
                <a:latin typeface="Courier New" pitchFamily="49" charset="0"/>
              </a:rPr>
              <a:t> = 2;</a:t>
            </a:r>
          </a:p>
          <a:p>
            <a:pPr eaLnBrk="1" hangingPunct="1">
              <a:lnSpc>
                <a:spcPct val="90000"/>
              </a:lnSpc>
              <a:buFont typeface="Wingdings" pitchFamily="2" charset="2"/>
              <a:buNone/>
            </a:pPr>
            <a:endParaRPr lang="en-US" sz="1800" dirty="0" smtClean="0">
              <a:latin typeface="Courier New" pitchFamily="49" charset="0"/>
            </a:endParaRPr>
          </a:p>
          <a:p>
            <a:pPr eaLnBrk="1" hangingPunct="1">
              <a:lnSpc>
                <a:spcPct val="90000"/>
              </a:lnSpc>
              <a:buFont typeface="Wingdings" pitchFamily="2" charset="2"/>
              <a:buNone/>
            </a:pPr>
            <a:r>
              <a:rPr lang="en-US" sz="1800" dirty="0" smtClean="0">
                <a:latin typeface="Courier New" pitchFamily="49" charset="0"/>
              </a:rPr>
              <a:t>switch(</a:t>
            </a:r>
            <a:r>
              <a:rPr lang="en-US" sz="1800" dirty="0" err="1" smtClean="0">
                <a:latin typeface="Courier New" pitchFamily="49" charset="0"/>
              </a:rPr>
              <a:t>iNum</a:t>
            </a:r>
            <a:r>
              <a:rPr lang="en-US" sz="1800" dirty="0" smtClean="0">
                <a:latin typeface="Courier New" pitchFamily="49" charset="0"/>
              </a:rPr>
              <a:t>){</a:t>
            </a:r>
          </a:p>
          <a:p>
            <a:pPr eaLnBrk="1" hangingPunct="1">
              <a:lnSpc>
                <a:spcPct val="90000"/>
              </a:lnSpc>
              <a:buFont typeface="Wingdings" pitchFamily="2" charset="2"/>
              <a:buNone/>
            </a:pPr>
            <a:r>
              <a:rPr lang="en-US" sz="1800" dirty="0" smtClean="0">
                <a:latin typeface="Courier New" pitchFamily="49" charset="0"/>
              </a:rPr>
              <a:t>	case 1:</a:t>
            </a:r>
          </a:p>
          <a:p>
            <a:pPr eaLnBrk="1" hangingPunct="1">
              <a:lnSpc>
                <a:spcPct val="90000"/>
              </a:lnSpc>
              <a:buFont typeface="Wingdings" pitchFamily="2" charset="2"/>
              <a:buNone/>
            </a:pPr>
            <a:r>
              <a:rPr lang="en-US" sz="1800" dirty="0" smtClean="0">
                <a:latin typeface="Courier New" pitchFamily="49" charset="0"/>
              </a:rPr>
              <a:t>		</a:t>
            </a:r>
            <a:r>
              <a:rPr lang="en-US" sz="1800" dirty="0" err="1" smtClean="0">
                <a:latin typeface="Courier New" pitchFamily="49" charset="0"/>
              </a:rPr>
              <a:t>printf</a:t>
            </a:r>
            <a:r>
              <a:rPr lang="en-US" sz="1800" dirty="0" smtClean="0">
                <a:latin typeface="Courier New" pitchFamily="49" charset="0"/>
              </a:rPr>
              <a:t>(“1”);</a:t>
            </a:r>
          </a:p>
          <a:p>
            <a:pPr eaLnBrk="1" hangingPunct="1">
              <a:lnSpc>
                <a:spcPct val="90000"/>
              </a:lnSpc>
              <a:buFont typeface="Wingdings" pitchFamily="2" charset="2"/>
              <a:buNone/>
            </a:pPr>
            <a:r>
              <a:rPr lang="en-US" sz="1800" dirty="0" smtClean="0">
                <a:latin typeface="Courier New" pitchFamily="49" charset="0"/>
              </a:rPr>
              <a:t>		break;</a:t>
            </a:r>
          </a:p>
          <a:p>
            <a:pPr eaLnBrk="1" hangingPunct="1">
              <a:lnSpc>
                <a:spcPct val="90000"/>
              </a:lnSpc>
              <a:buFont typeface="Wingdings" pitchFamily="2" charset="2"/>
              <a:buNone/>
            </a:pPr>
            <a:r>
              <a:rPr lang="en-US" sz="1800" dirty="0" smtClean="0">
                <a:latin typeface="Courier New" pitchFamily="49" charset="0"/>
              </a:rPr>
              <a:t>	case 2:</a:t>
            </a:r>
          </a:p>
          <a:p>
            <a:pPr eaLnBrk="1" hangingPunct="1">
              <a:lnSpc>
                <a:spcPct val="90000"/>
              </a:lnSpc>
              <a:buFont typeface="Wingdings" pitchFamily="2" charset="2"/>
              <a:buNone/>
            </a:pPr>
            <a:r>
              <a:rPr lang="en-US" sz="1800" dirty="0" smtClean="0">
                <a:latin typeface="Courier New" pitchFamily="49" charset="0"/>
              </a:rPr>
              <a:t>		</a:t>
            </a:r>
            <a:r>
              <a:rPr lang="en-US" sz="1800" dirty="0" err="1" smtClean="0">
                <a:latin typeface="Courier New" pitchFamily="49" charset="0"/>
              </a:rPr>
              <a:t>printf</a:t>
            </a:r>
            <a:r>
              <a:rPr lang="en-US" sz="1800" dirty="0" smtClean="0">
                <a:latin typeface="Courier New" pitchFamily="49" charset="0"/>
              </a:rPr>
              <a:t>(“2”);</a:t>
            </a:r>
          </a:p>
          <a:p>
            <a:pPr eaLnBrk="1" hangingPunct="1">
              <a:lnSpc>
                <a:spcPct val="90000"/>
              </a:lnSpc>
              <a:buFont typeface="Wingdings" pitchFamily="2" charset="2"/>
              <a:buNone/>
            </a:pPr>
            <a:r>
              <a:rPr lang="en-US" sz="1800" dirty="0" smtClean="0">
                <a:latin typeface="Courier New" pitchFamily="49" charset="0"/>
              </a:rPr>
              <a:t>		break;</a:t>
            </a:r>
          </a:p>
          <a:p>
            <a:pPr eaLnBrk="1" hangingPunct="1">
              <a:lnSpc>
                <a:spcPct val="90000"/>
              </a:lnSpc>
              <a:buFont typeface="Wingdings" pitchFamily="2" charset="2"/>
              <a:buNone/>
            </a:pPr>
            <a:r>
              <a:rPr lang="en-US" sz="1800" dirty="0" smtClean="0">
                <a:latin typeface="Courier New" pitchFamily="49" charset="0"/>
              </a:rPr>
              <a:t>	case 3:</a:t>
            </a:r>
          </a:p>
          <a:p>
            <a:pPr eaLnBrk="1" hangingPunct="1">
              <a:lnSpc>
                <a:spcPct val="90000"/>
              </a:lnSpc>
              <a:buFont typeface="Wingdings" pitchFamily="2" charset="2"/>
              <a:buNone/>
            </a:pPr>
            <a:r>
              <a:rPr lang="en-US" sz="1800" dirty="0" smtClean="0">
                <a:latin typeface="Courier New" pitchFamily="49" charset="0"/>
              </a:rPr>
              <a:t>		</a:t>
            </a:r>
            <a:r>
              <a:rPr lang="en-US" sz="1800" dirty="0" err="1" smtClean="0">
                <a:latin typeface="Courier New" pitchFamily="49" charset="0"/>
              </a:rPr>
              <a:t>printf</a:t>
            </a:r>
            <a:r>
              <a:rPr lang="en-US" sz="1800" dirty="0" smtClean="0">
                <a:latin typeface="Courier New" pitchFamily="49" charset="0"/>
              </a:rPr>
              <a:t>(“3”);</a:t>
            </a:r>
          </a:p>
          <a:p>
            <a:pPr eaLnBrk="1" hangingPunct="1">
              <a:lnSpc>
                <a:spcPct val="90000"/>
              </a:lnSpc>
              <a:buFont typeface="Wingdings" pitchFamily="2" charset="2"/>
              <a:buNone/>
            </a:pPr>
            <a:r>
              <a:rPr lang="en-US" sz="1800" dirty="0" smtClean="0">
                <a:latin typeface="Courier New" pitchFamily="49" charset="0"/>
              </a:rPr>
              <a:t>		break;</a:t>
            </a:r>
          </a:p>
          <a:p>
            <a:pPr eaLnBrk="1" hangingPunct="1">
              <a:lnSpc>
                <a:spcPct val="90000"/>
              </a:lnSpc>
              <a:buFont typeface="Wingdings" pitchFamily="2" charset="2"/>
              <a:buNone/>
            </a:pPr>
            <a:r>
              <a:rPr lang="en-US" sz="1800" dirty="0" smtClean="0">
                <a:latin typeface="Courier New" pitchFamily="49" charset="0"/>
              </a:rPr>
              <a:t>	default:</a:t>
            </a:r>
          </a:p>
          <a:p>
            <a:pPr eaLnBrk="1" hangingPunct="1">
              <a:lnSpc>
                <a:spcPct val="90000"/>
              </a:lnSpc>
              <a:buFont typeface="Wingdings" pitchFamily="2" charset="2"/>
              <a:buNone/>
            </a:pPr>
            <a:r>
              <a:rPr lang="en-US" sz="1800" dirty="0" smtClean="0">
                <a:latin typeface="Courier New" pitchFamily="49" charset="0"/>
              </a:rPr>
              <a:t>		</a:t>
            </a:r>
            <a:r>
              <a:rPr lang="en-US" sz="1800" dirty="0" err="1" smtClean="0">
                <a:latin typeface="Courier New" pitchFamily="49" charset="0"/>
              </a:rPr>
              <a:t>printf</a:t>
            </a:r>
            <a:r>
              <a:rPr lang="en-US" sz="1800" dirty="0" smtClean="0">
                <a:latin typeface="Courier New" pitchFamily="49" charset="0"/>
              </a:rPr>
              <a:t>(“INVALID”);</a:t>
            </a:r>
          </a:p>
          <a:p>
            <a:pPr eaLnBrk="1" hangingPunct="1">
              <a:lnSpc>
                <a:spcPct val="90000"/>
              </a:lnSpc>
              <a:buFont typeface="Wingdings" pitchFamily="2" charset="2"/>
              <a:buNone/>
            </a:pPr>
            <a:r>
              <a:rPr lang="en-US" sz="1800" dirty="0" smtClean="0">
                <a:latin typeface="Courier New" pitchFamily="49" charset="0"/>
              </a:rPr>
              <a:t>		break;</a:t>
            </a:r>
          </a:p>
          <a:p>
            <a:pPr eaLnBrk="1" hangingPunct="1">
              <a:lnSpc>
                <a:spcPct val="90000"/>
              </a:lnSpc>
              <a:buFont typeface="Wingdings" pitchFamily="2" charset="2"/>
              <a:buNone/>
            </a:pPr>
            <a:r>
              <a:rPr lang="en-US" sz="1800" dirty="0" smtClean="0">
                <a:latin typeface="Courier New" pitchFamily="49" charset="0"/>
              </a:rPr>
              <a:t>}</a:t>
            </a:r>
          </a:p>
        </p:txBody>
      </p:sp>
      <p:sp>
        <p:nvSpPr>
          <p:cNvPr id="523268" name="AutoShape 4"/>
          <p:cNvSpPr>
            <a:spLocks noChangeArrowheads="1"/>
          </p:cNvSpPr>
          <p:nvPr/>
        </p:nvSpPr>
        <p:spPr bwMode="auto">
          <a:xfrm>
            <a:off x="6108700" y="2133600"/>
            <a:ext cx="2559050" cy="2057400"/>
          </a:xfrm>
          <a:prstGeom prst="verticalScroll">
            <a:avLst>
              <a:gd name="adj" fmla="val 12500"/>
            </a:avLst>
          </a:prstGeom>
          <a:solidFill>
            <a:srgbClr val="FFCCFF"/>
          </a:solidFill>
          <a:ln w="12700">
            <a:solidFill>
              <a:schemeClr val="tx1"/>
            </a:solidFill>
            <a:round/>
            <a:headEnd/>
            <a:tailEnd/>
          </a:ln>
        </p:spPr>
        <p:txBody>
          <a:bodyPr wrap="none" anchor="ctr"/>
          <a:lstStyle/>
          <a:p>
            <a:r>
              <a:rPr lang="en-US" dirty="0">
                <a:solidFill>
                  <a:srgbClr val="0000FF"/>
                </a:solidFill>
              </a:rPr>
              <a:t>     </a:t>
            </a:r>
            <a:r>
              <a:rPr lang="en-US" dirty="0" smtClean="0">
                <a:solidFill>
                  <a:srgbClr val="0000FF"/>
                </a:solidFill>
              </a:rPr>
              <a:t>        2</a:t>
            </a:r>
            <a:endParaRPr lang="en-US" dirty="0">
              <a:solidFill>
                <a:srgbClr val="0000FF"/>
              </a:solidFill>
            </a:endParaRPr>
          </a:p>
        </p:txBody>
      </p:sp>
      <p:sp>
        <p:nvSpPr>
          <p:cNvPr id="5" name="Slide Number Placeholder 4"/>
          <p:cNvSpPr>
            <a:spLocks noGrp="1"/>
          </p:cNvSpPr>
          <p:nvPr>
            <p:ph type="sldNum" sz="quarter" idx="4294967295"/>
          </p:nvPr>
        </p:nvSpPr>
        <p:spPr>
          <a:xfrm>
            <a:off x="4787900" y="6477000"/>
            <a:ext cx="908050" cy="476250"/>
          </a:xfrm>
          <a:prstGeom prst="rect">
            <a:avLst/>
          </a:prstGeom>
        </p:spPr>
        <p:txBody>
          <a:bodyPr/>
          <a:lstStyle/>
          <a:p>
            <a:pPr>
              <a:defRPr/>
            </a:pPr>
            <a:fld id="{368A43B7-7ACF-49A2-A21D-BEC43CCED9F4}" type="slidenum">
              <a:rPr lang="en-US" smtClean="0"/>
              <a:pPr>
                <a:defRPr/>
              </a:pPr>
              <a:t>43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23268"/>
                                        </p:tgtEl>
                                        <p:attrNameLst>
                                          <p:attrName>style.visibility</p:attrName>
                                        </p:attrNameLst>
                                      </p:cBhvr>
                                      <p:to>
                                        <p:strVal val="visible"/>
                                      </p:to>
                                    </p:set>
                                    <p:animEffect transition="in" filter="diamond(in)">
                                      <p:cBhvr>
                                        <p:cTn id="7" dur="1000"/>
                                        <p:tgtEl>
                                          <p:spTgt spid="523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247650" y="152401"/>
            <a:ext cx="9288595" cy="512763"/>
          </a:xfrm>
        </p:spPr>
        <p:txBody>
          <a:bodyPr/>
          <a:lstStyle/>
          <a:p>
            <a:pPr eaLnBrk="1" hangingPunct="1">
              <a:defRPr/>
            </a:pPr>
            <a:r>
              <a:rPr lang="en-US" dirty="0" smtClean="0"/>
              <a:t>Loop Structures</a:t>
            </a:r>
          </a:p>
        </p:txBody>
      </p:sp>
      <p:sp>
        <p:nvSpPr>
          <p:cNvPr id="64515" name="TextBox 4"/>
          <p:cNvSpPr txBox="1">
            <a:spLocks noChangeArrowheads="1"/>
          </p:cNvSpPr>
          <p:nvPr/>
        </p:nvSpPr>
        <p:spPr bwMode="auto">
          <a:xfrm>
            <a:off x="491860" y="1981201"/>
            <a:ext cx="4044950" cy="1754326"/>
          </a:xfrm>
          <a:prstGeom prst="rect">
            <a:avLst/>
          </a:prstGeom>
          <a:solidFill>
            <a:schemeClr val="bg1">
              <a:lumMod val="95000"/>
            </a:schemeClr>
          </a:solidFill>
          <a:ln w="9525">
            <a:noFill/>
            <a:miter lim="800000"/>
            <a:headEnd/>
            <a:tailEnd/>
          </a:ln>
        </p:spPr>
        <p:txBody>
          <a:bodyPr>
            <a:spAutoFit/>
          </a:bodyPr>
          <a:lstStyle/>
          <a:p>
            <a:pPr>
              <a:defRPr/>
            </a:pPr>
            <a:r>
              <a:rPr lang="en-US" b="1" dirty="0"/>
              <a:t>Syntax of while loop</a:t>
            </a:r>
            <a:r>
              <a:rPr lang="en-US" dirty="0"/>
              <a:t>:</a:t>
            </a:r>
          </a:p>
          <a:p>
            <a:pPr>
              <a:buFont typeface="Wingdings" pitchFamily="2" charset="2"/>
              <a:buNone/>
              <a:defRPr/>
            </a:pPr>
            <a:r>
              <a:rPr lang="en-US" dirty="0"/>
              <a:t>while (condition) {</a:t>
            </a:r>
          </a:p>
          <a:p>
            <a:pPr>
              <a:buFont typeface="Wingdings" pitchFamily="2" charset="2"/>
              <a:buNone/>
              <a:defRPr/>
            </a:pPr>
            <a:r>
              <a:rPr lang="en-US" dirty="0"/>
              <a:t>    Set of statements;</a:t>
            </a:r>
          </a:p>
          <a:p>
            <a:pPr>
              <a:buFont typeface="Wingdings" pitchFamily="2" charset="2"/>
              <a:buNone/>
              <a:defRPr/>
            </a:pPr>
            <a:r>
              <a:rPr lang="en-US" dirty="0"/>
              <a:t>}</a:t>
            </a:r>
          </a:p>
          <a:p>
            <a:pPr>
              <a:buFont typeface="Wingdings" pitchFamily="2" charset="2"/>
              <a:buNone/>
              <a:defRPr/>
            </a:pPr>
            <a:r>
              <a:rPr lang="en-US" dirty="0"/>
              <a:t>Next Statement;</a:t>
            </a:r>
          </a:p>
          <a:p>
            <a:pPr>
              <a:buFont typeface="Wingdings" pitchFamily="2" charset="2"/>
              <a:buNone/>
              <a:defRPr/>
            </a:pPr>
            <a:r>
              <a:rPr lang="en-US" dirty="0"/>
              <a:t>  </a:t>
            </a:r>
          </a:p>
        </p:txBody>
      </p:sp>
      <p:sp>
        <p:nvSpPr>
          <p:cNvPr id="64516" name="TextBox 5"/>
          <p:cNvSpPr txBox="1">
            <a:spLocks noChangeArrowheads="1"/>
          </p:cNvSpPr>
          <p:nvPr/>
        </p:nvSpPr>
        <p:spPr bwMode="auto">
          <a:xfrm>
            <a:off x="4983956" y="2006601"/>
            <a:ext cx="4540250" cy="1754326"/>
          </a:xfrm>
          <a:prstGeom prst="rect">
            <a:avLst/>
          </a:prstGeom>
          <a:solidFill>
            <a:schemeClr val="bg1">
              <a:lumMod val="95000"/>
            </a:schemeClr>
          </a:solidFill>
          <a:ln w="9525">
            <a:noFill/>
            <a:miter lim="800000"/>
            <a:headEnd/>
            <a:tailEnd/>
          </a:ln>
        </p:spPr>
        <p:txBody>
          <a:bodyPr>
            <a:spAutoFit/>
          </a:bodyPr>
          <a:lstStyle/>
          <a:p>
            <a:pPr>
              <a:defRPr/>
            </a:pPr>
            <a:r>
              <a:rPr lang="en-US" b="1"/>
              <a:t>Syntax of do..while loop</a:t>
            </a:r>
            <a:r>
              <a:rPr lang="en-US"/>
              <a:t>:</a:t>
            </a:r>
          </a:p>
          <a:p>
            <a:pPr>
              <a:buFont typeface="Wingdings" pitchFamily="2" charset="2"/>
              <a:buNone/>
              <a:defRPr/>
            </a:pPr>
            <a:r>
              <a:rPr lang="en-US"/>
              <a:t>do {</a:t>
            </a:r>
          </a:p>
          <a:p>
            <a:pPr>
              <a:buFont typeface="Wingdings" pitchFamily="2" charset="2"/>
              <a:buNone/>
              <a:defRPr/>
            </a:pPr>
            <a:r>
              <a:rPr lang="en-US"/>
              <a:t>   Set of statement(s);</a:t>
            </a:r>
          </a:p>
          <a:p>
            <a:pPr>
              <a:buFont typeface="Wingdings" pitchFamily="2" charset="2"/>
              <a:buNone/>
              <a:defRPr/>
            </a:pPr>
            <a:r>
              <a:rPr lang="en-US"/>
              <a:t>} while (condition);</a:t>
            </a:r>
          </a:p>
          <a:p>
            <a:pPr>
              <a:buFont typeface="Wingdings" pitchFamily="2" charset="2"/>
              <a:buNone/>
              <a:defRPr/>
            </a:pPr>
            <a:r>
              <a:rPr lang="en-US"/>
              <a:t>Next Statement;</a:t>
            </a:r>
          </a:p>
          <a:p>
            <a:pPr>
              <a:defRPr/>
            </a:pPr>
            <a:endParaRPr lang="en-US"/>
          </a:p>
        </p:txBody>
      </p:sp>
      <p:sp>
        <p:nvSpPr>
          <p:cNvPr id="64517" name="TextBox 6"/>
          <p:cNvSpPr txBox="1">
            <a:spLocks noChangeArrowheads="1"/>
          </p:cNvSpPr>
          <p:nvPr/>
        </p:nvSpPr>
        <p:spPr bwMode="auto">
          <a:xfrm>
            <a:off x="495300" y="3962400"/>
            <a:ext cx="9080500" cy="1477328"/>
          </a:xfrm>
          <a:prstGeom prst="rect">
            <a:avLst/>
          </a:prstGeom>
          <a:solidFill>
            <a:schemeClr val="bg1">
              <a:lumMod val="95000"/>
            </a:schemeClr>
          </a:solidFill>
          <a:ln w="9525">
            <a:noFill/>
            <a:miter lim="800000"/>
            <a:headEnd/>
            <a:tailEnd/>
          </a:ln>
        </p:spPr>
        <p:txBody>
          <a:bodyPr>
            <a:spAutoFit/>
          </a:bodyPr>
          <a:lstStyle/>
          <a:p>
            <a:pPr>
              <a:defRPr/>
            </a:pPr>
            <a:r>
              <a:rPr lang="en-US" b="1"/>
              <a:t>Syntax of for loop</a:t>
            </a:r>
            <a:r>
              <a:rPr lang="en-US"/>
              <a:t>:</a:t>
            </a:r>
          </a:p>
          <a:p>
            <a:pPr>
              <a:buFont typeface="Wingdings" pitchFamily="2" charset="2"/>
              <a:buNone/>
              <a:defRPr/>
            </a:pPr>
            <a:r>
              <a:rPr lang="en-US"/>
              <a:t>for (Initialization; Termination-Condition; Increment-Step){</a:t>
            </a:r>
          </a:p>
          <a:p>
            <a:pPr>
              <a:buFont typeface="Wingdings" pitchFamily="2" charset="2"/>
              <a:buNone/>
              <a:defRPr/>
            </a:pPr>
            <a:r>
              <a:rPr lang="en-US"/>
              <a:t>		Set of statement(s);</a:t>
            </a:r>
          </a:p>
          <a:p>
            <a:pPr>
              <a:buFont typeface="Wingdings" pitchFamily="2" charset="2"/>
              <a:buNone/>
              <a:defRPr/>
            </a:pPr>
            <a:r>
              <a:rPr lang="en-US"/>
              <a:t>}</a:t>
            </a:r>
          </a:p>
          <a:p>
            <a:pPr>
              <a:buFont typeface="Wingdings" pitchFamily="2" charset="2"/>
              <a:buNone/>
              <a:defRPr/>
            </a:pPr>
            <a:r>
              <a:rPr lang="en-US"/>
              <a:t>Next Statement;</a:t>
            </a:r>
          </a:p>
        </p:txBody>
      </p:sp>
      <p:sp>
        <p:nvSpPr>
          <p:cNvPr id="64518" name="TextBox 8"/>
          <p:cNvSpPr txBox="1">
            <a:spLocks noChangeArrowheads="1"/>
          </p:cNvSpPr>
          <p:nvPr/>
        </p:nvSpPr>
        <p:spPr bwMode="auto">
          <a:xfrm>
            <a:off x="495300" y="1371600"/>
            <a:ext cx="8832850" cy="400110"/>
          </a:xfrm>
          <a:prstGeom prst="rect">
            <a:avLst/>
          </a:prstGeom>
          <a:noFill/>
          <a:ln w="9525">
            <a:noFill/>
            <a:miter lim="800000"/>
            <a:headEnd/>
            <a:tailEnd/>
          </a:ln>
        </p:spPr>
        <p:txBody>
          <a:bodyPr>
            <a:spAutoFit/>
          </a:bodyPr>
          <a:lstStyle/>
          <a:p>
            <a:r>
              <a:rPr lang="en-US" sz="2000">
                <a:latin typeface="Arial" pitchFamily="34" charset="0"/>
                <a:cs typeface="Arial" pitchFamily="34" charset="0"/>
              </a:rPr>
              <a:t>Loop structures are iterational constructs</a:t>
            </a:r>
          </a:p>
        </p:txBody>
      </p:sp>
      <p:sp>
        <p:nvSpPr>
          <p:cNvPr id="7" name="Slide Number Placeholder 6"/>
          <p:cNvSpPr>
            <a:spLocks noGrp="1"/>
          </p:cNvSpPr>
          <p:nvPr>
            <p:ph type="sldNum" sz="quarter" idx="4294967295"/>
          </p:nvPr>
        </p:nvSpPr>
        <p:spPr>
          <a:xfrm>
            <a:off x="4787900" y="6477000"/>
            <a:ext cx="908050" cy="476250"/>
          </a:xfrm>
          <a:prstGeom prst="rect">
            <a:avLst/>
          </a:prstGeom>
        </p:spPr>
        <p:txBody>
          <a:bodyPr/>
          <a:lstStyle/>
          <a:p>
            <a:pPr>
              <a:defRPr/>
            </a:pPr>
            <a:fld id="{6E651D64-00AA-48CD-AE75-A1E20A21F3FF}" type="slidenum">
              <a:rPr lang="en-US" smtClean="0"/>
              <a:pPr>
                <a:defRPr/>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0" y="381001"/>
            <a:ext cx="9288595" cy="512763"/>
          </a:xfrm>
        </p:spPr>
        <p:txBody>
          <a:bodyPr/>
          <a:lstStyle/>
          <a:p>
            <a:pPr eaLnBrk="1" hangingPunct="1">
              <a:defRPr/>
            </a:pPr>
            <a:r>
              <a:rPr lang="en-US" sz="2800" dirty="0" smtClean="0"/>
              <a:t>What is the output of the following code snippet?</a:t>
            </a:r>
            <a:br>
              <a:rPr lang="en-US" sz="2800" dirty="0" smtClean="0"/>
            </a:br>
            <a:r>
              <a:rPr lang="en-US" sz="2800" dirty="0" smtClean="0"/>
              <a:t> </a:t>
            </a:r>
          </a:p>
        </p:txBody>
      </p:sp>
      <p:sp>
        <p:nvSpPr>
          <p:cNvPr id="65539" name="Rectangle 3"/>
          <p:cNvSpPr>
            <a:spLocks noGrp="1" noChangeArrowheads="1"/>
          </p:cNvSpPr>
          <p:nvPr>
            <p:ph type="body" idx="1"/>
          </p:nvPr>
        </p:nvSpPr>
        <p:spPr>
          <a:xfrm>
            <a:off x="330200" y="1219200"/>
            <a:ext cx="4953000" cy="2438400"/>
          </a:xfrm>
        </p:spPr>
        <p:txBody>
          <a:bodyPr/>
          <a:lstStyle/>
          <a:p>
            <a:pPr eaLnBrk="1" hangingPunct="1">
              <a:buFont typeface="Wingdings" pitchFamily="2" charset="2"/>
              <a:buNone/>
            </a:pPr>
            <a:r>
              <a:rPr lang="en-US" sz="1800" smtClean="0">
                <a:latin typeface="Courier New" pitchFamily="49" charset="0"/>
              </a:rPr>
              <a:t>unsigned int iCount = 1;</a:t>
            </a:r>
          </a:p>
          <a:p>
            <a:pPr eaLnBrk="1" hangingPunct="1">
              <a:buFont typeface="Wingdings" pitchFamily="2" charset="2"/>
              <a:buNone/>
            </a:pPr>
            <a:r>
              <a:rPr lang="en-US" sz="1800" smtClean="0">
                <a:latin typeface="Courier New" pitchFamily="49" charset="0"/>
              </a:rPr>
              <a:t>while (iCount&lt;10);</a:t>
            </a:r>
          </a:p>
          <a:p>
            <a:pPr eaLnBrk="1" hangingPunct="1">
              <a:buFont typeface="Wingdings" pitchFamily="2" charset="2"/>
              <a:buNone/>
            </a:pPr>
            <a:r>
              <a:rPr lang="en-US" sz="1800" smtClean="0">
                <a:latin typeface="Courier New" pitchFamily="49" charset="0"/>
              </a:rPr>
              <a:t>	{</a:t>
            </a:r>
          </a:p>
          <a:p>
            <a:pPr eaLnBrk="1" hangingPunct="1">
              <a:buFont typeface="Wingdings" pitchFamily="2" charset="2"/>
              <a:buNone/>
            </a:pPr>
            <a:r>
              <a:rPr lang="en-US" sz="1800" smtClean="0">
                <a:latin typeface="Courier New" pitchFamily="49" charset="0"/>
              </a:rPr>
              <a:t>		printf("%u",iCount);</a:t>
            </a:r>
          </a:p>
          <a:p>
            <a:pPr eaLnBrk="1" hangingPunct="1">
              <a:buFont typeface="Wingdings" pitchFamily="2" charset="2"/>
              <a:buNone/>
            </a:pPr>
            <a:r>
              <a:rPr lang="en-US" sz="1800" smtClean="0">
                <a:latin typeface="Courier New" pitchFamily="49" charset="0"/>
              </a:rPr>
              <a:t>	}</a:t>
            </a:r>
          </a:p>
        </p:txBody>
      </p:sp>
      <p:sp>
        <p:nvSpPr>
          <p:cNvPr id="542724" name="Text Box 4"/>
          <p:cNvSpPr txBox="1">
            <a:spLocks noChangeArrowheads="1"/>
          </p:cNvSpPr>
          <p:nvPr/>
        </p:nvSpPr>
        <p:spPr bwMode="auto">
          <a:xfrm>
            <a:off x="1073150" y="4040189"/>
            <a:ext cx="5283200" cy="369332"/>
          </a:xfrm>
          <a:prstGeom prst="rect">
            <a:avLst/>
          </a:prstGeom>
          <a:noFill/>
          <a:ln w="12700">
            <a:solidFill>
              <a:srgbClr val="FF00FF"/>
            </a:solidFill>
            <a:miter lim="800000"/>
            <a:headEnd/>
            <a:tailEnd/>
          </a:ln>
        </p:spPr>
        <p:txBody>
          <a:bodyPr>
            <a:spAutoFit/>
          </a:bodyPr>
          <a:lstStyle/>
          <a:p>
            <a:r>
              <a:rPr lang="en-US">
                <a:solidFill>
                  <a:srgbClr val="0000FF"/>
                </a:solidFill>
              </a:rPr>
              <a:t>Does not display anything on the screen!!!</a:t>
            </a:r>
          </a:p>
        </p:txBody>
      </p:sp>
      <p:sp>
        <p:nvSpPr>
          <p:cNvPr id="542725" name="Text Box 5"/>
          <p:cNvSpPr txBox="1">
            <a:spLocks noChangeArrowheads="1"/>
          </p:cNvSpPr>
          <p:nvPr/>
        </p:nvSpPr>
        <p:spPr bwMode="auto">
          <a:xfrm>
            <a:off x="1073150" y="5030789"/>
            <a:ext cx="4292600" cy="369332"/>
          </a:xfrm>
          <a:prstGeom prst="rect">
            <a:avLst/>
          </a:prstGeom>
          <a:noFill/>
          <a:ln w="12700">
            <a:solidFill>
              <a:srgbClr val="FF00FF"/>
            </a:solidFill>
            <a:miter lim="800000"/>
            <a:headEnd/>
            <a:tailEnd/>
          </a:ln>
        </p:spPr>
        <p:txBody>
          <a:bodyPr>
            <a:spAutoFit/>
          </a:bodyPr>
          <a:lstStyle/>
          <a:p>
            <a:r>
              <a:rPr lang="en-US">
                <a:solidFill>
                  <a:srgbClr val="0000FF"/>
                </a:solidFill>
              </a:rPr>
              <a:t>Results in an infinite loop..  WHY???</a:t>
            </a:r>
          </a:p>
        </p:txBody>
      </p:sp>
      <p:sp>
        <p:nvSpPr>
          <p:cNvPr id="542726" name="AutoShape 6"/>
          <p:cNvSpPr>
            <a:spLocks noChangeArrowheads="1"/>
          </p:cNvSpPr>
          <p:nvPr/>
        </p:nvSpPr>
        <p:spPr bwMode="auto">
          <a:xfrm>
            <a:off x="4571207" y="1828800"/>
            <a:ext cx="3353594" cy="762000"/>
          </a:xfrm>
          <a:prstGeom prst="wedgeRectCallout">
            <a:avLst>
              <a:gd name="adj1" fmla="val -92690"/>
              <a:gd name="adj2" fmla="val -57657"/>
            </a:avLst>
          </a:prstGeom>
          <a:noFill/>
          <a:ln w="12700">
            <a:solidFill>
              <a:srgbClr val="FF00FF"/>
            </a:solidFill>
            <a:miter lim="800000"/>
            <a:headEnd/>
            <a:tailEnd/>
          </a:ln>
        </p:spPr>
        <p:txBody>
          <a:bodyPr anchor="ctr"/>
          <a:lstStyle/>
          <a:p>
            <a:r>
              <a:rPr lang="en-US">
                <a:solidFill>
                  <a:srgbClr val="0000FF"/>
                </a:solidFill>
              </a:rPr>
              <a:t>Because of THIS </a:t>
            </a:r>
            <a:r>
              <a:rPr lang="en-US">
                <a:solidFill>
                  <a:srgbClr val="0000FF"/>
                </a:solidFill>
                <a:sym typeface="Wingdings" pitchFamily="2" charset="2"/>
              </a:rPr>
              <a:t></a:t>
            </a:r>
            <a:r>
              <a:rPr lang="en-US" sz="1200">
                <a:solidFill>
                  <a:srgbClr val="0000FF"/>
                </a:solidFill>
                <a:sym typeface="Wingdings" pitchFamily="2" charset="2"/>
              </a:rPr>
              <a:t> </a:t>
            </a:r>
            <a:r>
              <a:rPr lang="en-US" sz="1200" b="1">
                <a:solidFill>
                  <a:srgbClr val="0000FF"/>
                </a:solidFill>
                <a:sym typeface="Wingdings" pitchFamily="2" charset="2"/>
              </a:rPr>
              <a:t> </a:t>
            </a:r>
            <a:r>
              <a:rPr lang="en-US" b="1">
                <a:solidFill>
                  <a:srgbClr val="0000FF"/>
                </a:solidFill>
                <a:sym typeface="Wingdings" pitchFamily="2" charset="2"/>
              </a:rPr>
              <a:t>;</a:t>
            </a:r>
            <a:endParaRPr lang="en-US" b="1">
              <a:solidFill>
                <a:srgbClr val="0000FF"/>
              </a:solidFill>
            </a:endParaRPr>
          </a:p>
        </p:txBody>
      </p:sp>
      <p:sp>
        <p:nvSpPr>
          <p:cNvPr id="7" name="Slide Number Placeholder 6"/>
          <p:cNvSpPr>
            <a:spLocks noGrp="1"/>
          </p:cNvSpPr>
          <p:nvPr>
            <p:ph type="sldNum" sz="quarter" idx="4294967295"/>
          </p:nvPr>
        </p:nvSpPr>
        <p:spPr>
          <a:xfrm>
            <a:off x="4787900" y="6477000"/>
            <a:ext cx="908050" cy="476250"/>
          </a:xfrm>
          <a:prstGeom prst="rect">
            <a:avLst/>
          </a:prstGeom>
        </p:spPr>
        <p:txBody>
          <a:bodyPr/>
          <a:lstStyle/>
          <a:p>
            <a:pPr>
              <a:defRPr/>
            </a:pPr>
            <a:fld id="{33BA3D1D-D14E-42D7-85F4-BE7813F74CE4}" type="slidenum">
              <a:rPr lang="en-US" smtClean="0"/>
              <a:pPr>
                <a:defRPr/>
              </a:pPr>
              <a:t>45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542724"/>
                                        </p:tgtEl>
                                        <p:attrNameLst>
                                          <p:attrName>style.visibility</p:attrName>
                                        </p:attrNameLst>
                                      </p:cBhvr>
                                      <p:to>
                                        <p:strVal val="visible"/>
                                      </p:to>
                                    </p:set>
                                    <p:animEffect transition="in" filter="plus(in)">
                                      <p:cBhvr>
                                        <p:cTn id="7" dur="1000"/>
                                        <p:tgtEl>
                                          <p:spTgt spid="542724"/>
                                        </p:tgtEl>
                                      </p:cBhvr>
                                    </p:animEffect>
                                  </p:childTnLst>
                                </p:cTn>
                              </p:par>
                            </p:childTnLst>
                          </p:cTn>
                        </p:par>
                        <p:par>
                          <p:cTn id="8" fill="hold">
                            <p:stCondLst>
                              <p:cond delay="1000"/>
                            </p:stCondLst>
                            <p:childTnLst>
                              <p:par>
                                <p:cTn id="9" presetID="13" presetClass="entr" presetSubtype="16" fill="hold" grpId="0" nodeType="afterEffect">
                                  <p:stCondLst>
                                    <p:cond delay="1000"/>
                                  </p:stCondLst>
                                  <p:childTnLst>
                                    <p:set>
                                      <p:cBhvr>
                                        <p:cTn id="10" dur="1" fill="hold">
                                          <p:stCondLst>
                                            <p:cond delay="0"/>
                                          </p:stCondLst>
                                        </p:cTn>
                                        <p:tgtEl>
                                          <p:spTgt spid="542725"/>
                                        </p:tgtEl>
                                        <p:attrNameLst>
                                          <p:attrName>style.visibility</p:attrName>
                                        </p:attrNameLst>
                                      </p:cBhvr>
                                      <p:to>
                                        <p:strVal val="visible"/>
                                      </p:to>
                                    </p:set>
                                    <p:animEffect transition="in" filter="plus(in)">
                                      <p:cBhvr>
                                        <p:cTn id="11" dur="1000"/>
                                        <p:tgtEl>
                                          <p:spTgt spid="542725"/>
                                        </p:tgtEl>
                                      </p:cBhvr>
                                    </p:animEffect>
                                  </p:childTnLst>
                                </p:cTn>
                              </p:par>
                            </p:childTnLst>
                          </p:cTn>
                        </p:par>
                        <p:par>
                          <p:cTn id="12" fill="hold">
                            <p:stCondLst>
                              <p:cond delay="3000"/>
                            </p:stCondLst>
                            <p:childTnLst>
                              <p:par>
                                <p:cTn id="13" presetID="29" presetClass="entr" presetSubtype="0" fill="hold" grpId="0" nodeType="afterEffect">
                                  <p:stCondLst>
                                    <p:cond delay="0"/>
                                  </p:stCondLst>
                                  <p:childTnLst>
                                    <p:set>
                                      <p:cBhvr>
                                        <p:cTn id="14" dur="1" fill="hold">
                                          <p:stCondLst>
                                            <p:cond delay="0"/>
                                          </p:stCondLst>
                                        </p:cTn>
                                        <p:tgtEl>
                                          <p:spTgt spid="542726"/>
                                        </p:tgtEl>
                                        <p:attrNameLst>
                                          <p:attrName>style.visibility</p:attrName>
                                        </p:attrNameLst>
                                      </p:cBhvr>
                                      <p:to>
                                        <p:strVal val="visible"/>
                                      </p:to>
                                    </p:set>
                                    <p:anim calcmode="lin" valueType="num">
                                      <p:cBhvr>
                                        <p:cTn id="15" dur="1000" fill="hold"/>
                                        <p:tgtEl>
                                          <p:spTgt spid="542726"/>
                                        </p:tgtEl>
                                        <p:attrNameLst>
                                          <p:attrName>ppt_x</p:attrName>
                                        </p:attrNameLst>
                                      </p:cBhvr>
                                      <p:tavLst>
                                        <p:tav tm="0">
                                          <p:val>
                                            <p:strVal val="#ppt_x-.2"/>
                                          </p:val>
                                        </p:tav>
                                        <p:tav tm="100000">
                                          <p:val>
                                            <p:strVal val="#ppt_x"/>
                                          </p:val>
                                        </p:tav>
                                      </p:tavLst>
                                    </p:anim>
                                    <p:anim calcmode="lin" valueType="num">
                                      <p:cBhvr>
                                        <p:cTn id="16" dur="1000" fill="hold"/>
                                        <p:tgtEl>
                                          <p:spTgt spid="542726"/>
                                        </p:tgtEl>
                                        <p:attrNameLst>
                                          <p:attrName>ppt_y</p:attrName>
                                        </p:attrNameLst>
                                      </p:cBhvr>
                                      <p:tavLst>
                                        <p:tav tm="0">
                                          <p:val>
                                            <p:strVal val="#ppt_y"/>
                                          </p:val>
                                        </p:tav>
                                        <p:tav tm="100000">
                                          <p:val>
                                            <p:strVal val="#ppt_y"/>
                                          </p:val>
                                        </p:tav>
                                      </p:tavLst>
                                    </p:anim>
                                    <p:animEffect transition="in" filter="wipe(right)" prLst="gradientSize: 0.1">
                                      <p:cBhvr>
                                        <p:cTn id="17" dur="1000"/>
                                        <p:tgtEl>
                                          <p:spTgt spid="542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4" grpId="0" animBg="1"/>
      <p:bldP spid="542725" grpId="0" animBg="1"/>
      <p:bldP spid="54272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66" name="Rectangle 2"/>
          <p:cNvSpPr>
            <a:spLocks noGrp="1" noChangeArrowheads="1"/>
          </p:cNvSpPr>
          <p:nvPr>
            <p:ph type="title"/>
          </p:nvPr>
        </p:nvSpPr>
        <p:spPr>
          <a:xfrm>
            <a:off x="247650" y="325438"/>
            <a:ext cx="9288595" cy="512762"/>
          </a:xfrm>
        </p:spPr>
        <p:txBody>
          <a:bodyPr/>
          <a:lstStyle/>
          <a:p>
            <a:pPr eaLnBrk="1" hangingPunct="1">
              <a:defRPr/>
            </a:pPr>
            <a:r>
              <a:rPr lang="en-US" dirty="0" smtClean="0"/>
              <a:t>break, continue and exit –Loops (1 of 2)</a:t>
            </a:r>
          </a:p>
        </p:txBody>
      </p:sp>
      <p:sp>
        <p:nvSpPr>
          <p:cNvPr id="66563" name="Rectangle 3"/>
          <p:cNvSpPr>
            <a:spLocks noGrp="1" noChangeArrowheads="1"/>
          </p:cNvSpPr>
          <p:nvPr>
            <p:ph type="body" idx="1"/>
          </p:nvPr>
        </p:nvSpPr>
        <p:spPr>
          <a:xfrm>
            <a:off x="247650" y="1219201"/>
            <a:ext cx="9328150" cy="4868863"/>
          </a:xfrm>
        </p:spPr>
        <p:txBody>
          <a:bodyPr/>
          <a:lstStyle/>
          <a:p>
            <a:pPr eaLnBrk="1" hangingPunct="1"/>
            <a:r>
              <a:rPr lang="en-US" smtClean="0"/>
              <a:t>When a ‘break’ statement is encountered in a loop, the loop terminates immediately and the execution resumes with the next statement  following the loop</a:t>
            </a:r>
          </a:p>
          <a:p>
            <a:pPr eaLnBrk="1" hangingPunct="1"/>
            <a:endParaRPr lang="en-US" smtClean="0"/>
          </a:p>
          <a:p>
            <a:pPr eaLnBrk="1" hangingPunct="1"/>
            <a:r>
              <a:rPr lang="en-US" smtClean="0"/>
              <a:t>If it is used in a nested loop, it quits only the loop from where it is called</a:t>
            </a:r>
          </a:p>
          <a:p>
            <a:pPr eaLnBrk="1" hangingPunct="1"/>
            <a:endParaRPr lang="en-US" smtClean="0"/>
          </a:p>
          <a:p>
            <a:pPr eaLnBrk="1" hangingPunct="1"/>
            <a:r>
              <a:rPr lang="en-US" smtClean="0"/>
              <a:t>‘continue’ statement forces the next iteration of the loop to take place and skips the code between ‘continue’ statement and the end of the loop</a:t>
            </a:r>
          </a:p>
          <a:p>
            <a:pPr eaLnBrk="1" hangingPunct="1">
              <a:buFont typeface="Wingdings" pitchFamily="2" charset="2"/>
              <a:buNone/>
            </a:pPr>
            <a:endParaRPr lang="en-US" smtClean="0"/>
          </a:p>
        </p:txBody>
      </p:sp>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6EC5EC5D-3658-4B2E-9D3D-76A6B96BBE5F}" type="slidenum">
              <a:rPr lang="en-US" smtClean="0"/>
              <a:pPr>
                <a:defRPr/>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66" name="Rectangle 2"/>
          <p:cNvSpPr>
            <a:spLocks noGrp="1" noChangeArrowheads="1"/>
          </p:cNvSpPr>
          <p:nvPr>
            <p:ph type="title"/>
          </p:nvPr>
        </p:nvSpPr>
        <p:spPr>
          <a:xfrm>
            <a:off x="247650" y="325438"/>
            <a:ext cx="9288595" cy="512762"/>
          </a:xfrm>
        </p:spPr>
        <p:txBody>
          <a:bodyPr/>
          <a:lstStyle/>
          <a:p>
            <a:pPr eaLnBrk="1" hangingPunct="1">
              <a:defRPr/>
            </a:pPr>
            <a:r>
              <a:rPr lang="en-US" dirty="0" smtClean="0"/>
              <a:t>break, continue and exit –Loops (2 of 2)</a:t>
            </a:r>
          </a:p>
        </p:txBody>
      </p:sp>
      <p:sp>
        <p:nvSpPr>
          <p:cNvPr id="67587" name="Rectangle 3"/>
          <p:cNvSpPr>
            <a:spLocks noGrp="1" noChangeArrowheads="1"/>
          </p:cNvSpPr>
          <p:nvPr>
            <p:ph type="body" idx="1"/>
          </p:nvPr>
        </p:nvSpPr>
        <p:spPr>
          <a:xfrm>
            <a:off x="247650" y="1219201"/>
            <a:ext cx="9328150" cy="4868863"/>
          </a:xfrm>
        </p:spPr>
        <p:txBody>
          <a:bodyPr/>
          <a:lstStyle/>
          <a:p>
            <a:pPr eaLnBrk="1" hangingPunct="1"/>
            <a:r>
              <a:rPr lang="en-US" smtClean="0"/>
              <a:t>In case of for loop, ‘continue’ makes the execution of  the increment portion of the statement and then evaluates the conditional part</a:t>
            </a:r>
          </a:p>
          <a:p>
            <a:pPr eaLnBrk="1" hangingPunct="1"/>
            <a:endParaRPr lang="en-US" smtClean="0"/>
          </a:p>
          <a:p>
            <a:pPr eaLnBrk="1" hangingPunct="1"/>
            <a:r>
              <a:rPr lang="en-US" smtClean="0"/>
              <a:t>In case of while and do-while loops, ‘continue’ makes the conditional statement to be executed</a:t>
            </a:r>
          </a:p>
          <a:p>
            <a:pPr eaLnBrk="1" hangingPunct="1"/>
            <a:endParaRPr lang="en-US" smtClean="0"/>
          </a:p>
          <a:p>
            <a:pPr eaLnBrk="1" hangingPunct="1"/>
            <a:r>
              <a:rPr lang="en-US" smtClean="0"/>
              <a:t>The function ‘exit’ is used to quit the program </a:t>
            </a:r>
          </a:p>
          <a:p>
            <a:pPr eaLnBrk="1" hangingPunct="1"/>
            <a:endParaRPr lang="en-US" smtClean="0"/>
          </a:p>
          <a:p>
            <a:pPr eaLnBrk="1" hangingPunct="1"/>
            <a:r>
              <a:rPr lang="en-US" smtClean="0"/>
              <a:t>Terminates the program and returns the status code to the operating system </a:t>
            </a:r>
          </a:p>
          <a:p>
            <a:pPr eaLnBrk="1" hangingPunct="1">
              <a:buFont typeface="Wingdings" pitchFamily="2" charset="2"/>
              <a:buNone/>
            </a:pPr>
            <a:endParaRPr lang="en-US" smtClean="0"/>
          </a:p>
        </p:txBody>
      </p:sp>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2741FC21-333E-410D-AD3F-D5341E183D9F}" type="slidenum">
              <a:rPr lang="en-US" smtClean="0"/>
              <a:pPr>
                <a:defRPr/>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762" name="Rectangle 2"/>
          <p:cNvSpPr>
            <a:spLocks noGrp="1" noChangeArrowheads="1"/>
          </p:cNvSpPr>
          <p:nvPr>
            <p:ph type="title"/>
          </p:nvPr>
        </p:nvSpPr>
        <p:spPr>
          <a:xfrm>
            <a:off x="247650" y="325438"/>
            <a:ext cx="10071100" cy="512762"/>
          </a:xfrm>
        </p:spPr>
        <p:txBody>
          <a:bodyPr/>
          <a:lstStyle/>
          <a:p>
            <a:pPr eaLnBrk="1" hangingPunct="1">
              <a:defRPr/>
            </a:pPr>
            <a:r>
              <a:rPr lang="en-US" sz="2800" dirty="0" smtClean="0"/>
              <a:t>What is the output of the following code snippet?</a:t>
            </a:r>
          </a:p>
        </p:txBody>
      </p:sp>
      <p:sp>
        <p:nvSpPr>
          <p:cNvPr id="68611" name="Rectangle 3"/>
          <p:cNvSpPr>
            <a:spLocks noGrp="1" noChangeArrowheads="1"/>
          </p:cNvSpPr>
          <p:nvPr>
            <p:ph type="body" idx="1"/>
          </p:nvPr>
        </p:nvSpPr>
        <p:spPr>
          <a:xfrm>
            <a:off x="247650" y="1219200"/>
            <a:ext cx="9328150" cy="3892550"/>
          </a:xfrm>
        </p:spPr>
        <p:txBody>
          <a:bodyPr/>
          <a:lstStyle/>
          <a:p>
            <a:pPr eaLnBrk="1" hangingPunct="1">
              <a:buFont typeface="Wingdings" pitchFamily="2" charset="2"/>
              <a:buNone/>
            </a:pPr>
            <a:r>
              <a:rPr lang="en-US" sz="1800" smtClean="0">
                <a:latin typeface="Courier New" pitchFamily="49" charset="0"/>
              </a:rPr>
              <a:t>int iCounter1=0;</a:t>
            </a:r>
          </a:p>
          <a:p>
            <a:pPr eaLnBrk="1" hangingPunct="1">
              <a:buFont typeface="Wingdings" pitchFamily="2" charset="2"/>
              <a:buNone/>
            </a:pPr>
            <a:r>
              <a:rPr lang="en-US" sz="1800" smtClean="0">
                <a:latin typeface="Courier New" pitchFamily="49" charset="0"/>
              </a:rPr>
              <a:t>int iCounter2;</a:t>
            </a:r>
          </a:p>
          <a:p>
            <a:pPr eaLnBrk="1" hangingPunct="1">
              <a:buFont typeface="Wingdings" pitchFamily="2" charset="2"/>
              <a:buNone/>
            </a:pPr>
            <a:r>
              <a:rPr lang="en-US" sz="1800" smtClean="0">
                <a:latin typeface="Courier New" pitchFamily="49" charset="0"/>
              </a:rPr>
              <a:t>while(iCounter1 &lt; 3) {</a:t>
            </a:r>
          </a:p>
          <a:p>
            <a:pPr eaLnBrk="1" hangingPunct="1">
              <a:buFont typeface="Wingdings" pitchFamily="2" charset="2"/>
              <a:buNone/>
            </a:pPr>
            <a:r>
              <a:rPr lang="en-US" sz="1800" smtClean="0">
                <a:latin typeface="Courier New" pitchFamily="49" charset="0"/>
              </a:rPr>
              <a:t>		for (iCounter2 = 0; iCounter2 &lt; 5; iCounter2++) {</a:t>
            </a:r>
          </a:p>
          <a:p>
            <a:pPr eaLnBrk="1" hangingPunct="1">
              <a:buFont typeface="Wingdings" pitchFamily="2" charset="2"/>
              <a:buNone/>
            </a:pPr>
            <a:r>
              <a:rPr lang="en-US" sz="1800" smtClean="0">
                <a:latin typeface="Courier New" pitchFamily="49" charset="0"/>
              </a:rPr>
              <a:t>			printf("%d\t",iCounter2);</a:t>
            </a:r>
          </a:p>
          <a:p>
            <a:pPr eaLnBrk="1" hangingPunct="1">
              <a:buFont typeface="Wingdings" pitchFamily="2" charset="2"/>
              <a:buNone/>
            </a:pPr>
            <a:r>
              <a:rPr lang="en-US" sz="1800" smtClean="0">
                <a:latin typeface="Courier New" pitchFamily="49" charset="0"/>
              </a:rPr>
              <a:t>			if (2 == iCounter2){</a:t>
            </a:r>
          </a:p>
          <a:p>
            <a:pPr eaLnBrk="1" hangingPunct="1">
              <a:buFont typeface="Wingdings" pitchFamily="2" charset="2"/>
              <a:buNone/>
            </a:pPr>
            <a:r>
              <a:rPr lang="en-US" sz="1800" smtClean="0">
                <a:latin typeface="Courier New" pitchFamily="49" charset="0"/>
              </a:rPr>
              <a:t>				break;</a:t>
            </a:r>
          </a:p>
          <a:p>
            <a:pPr eaLnBrk="1" hangingPunct="1">
              <a:buFont typeface="Wingdings" pitchFamily="2" charset="2"/>
              <a:buNone/>
            </a:pPr>
            <a:r>
              <a:rPr lang="en-US" sz="1800" smtClean="0">
                <a:latin typeface="Courier New" pitchFamily="49" charset="0"/>
              </a:rPr>
              <a:t>			}</a:t>
            </a:r>
          </a:p>
          <a:p>
            <a:pPr eaLnBrk="1" hangingPunct="1">
              <a:buFont typeface="Wingdings" pitchFamily="2" charset="2"/>
              <a:buNone/>
            </a:pPr>
            <a:r>
              <a:rPr lang="en-US" sz="1800" smtClean="0">
                <a:latin typeface="Courier New" pitchFamily="49" charset="0"/>
              </a:rPr>
              <a:t>		}</a:t>
            </a:r>
          </a:p>
          <a:p>
            <a:pPr eaLnBrk="1" hangingPunct="1">
              <a:buFont typeface="Wingdings" pitchFamily="2" charset="2"/>
              <a:buNone/>
            </a:pPr>
            <a:r>
              <a:rPr lang="en-US" sz="1800" smtClean="0">
                <a:latin typeface="Courier New" pitchFamily="49" charset="0"/>
              </a:rPr>
              <a:t>		printf("\n");</a:t>
            </a:r>
          </a:p>
          <a:p>
            <a:pPr eaLnBrk="1" hangingPunct="1">
              <a:buFont typeface="Wingdings" pitchFamily="2" charset="2"/>
              <a:buNone/>
            </a:pPr>
            <a:r>
              <a:rPr lang="en-US" sz="1800" smtClean="0">
                <a:latin typeface="Courier New" pitchFamily="49" charset="0"/>
              </a:rPr>
              <a:t>		iCounter1 = iCounter1 + 1;</a:t>
            </a:r>
          </a:p>
          <a:p>
            <a:pPr eaLnBrk="1" hangingPunct="1">
              <a:buFont typeface="Wingdings" pitchFamily="2" charset="2"/>
              <a:buNone/>
            </a:pPr>
            <a:r>
              <a:rPr lang="en-US" sz="1800" smtClean="0">
                <a:latin typeface="Courier New" pitchFamily="49" charset="0"/>
              </a:rPr>
              <a:t>}</a:t>
            </a:r>
          </a:p>
        </p:txBody>
      </p:sp>
      <p:sp>
        <p:nvSpPr>
          <p:cNvPr id="1397764" name="Text Box 4"/>
          <p:cNvSpPr txBox="1">
            <a:spLocks noChangeArrowheads="1"/>
          </p:cNvSpPr>
          <p:nvPr/>
        </p:nvSpPr>
        <p:spPr bwMode="auto">
          <a:xfrm>
            <a:off x="1568450" y="5411789"/>
            <a:ext cx="4292600" cy="369332"/>
          </a:xfrm>
          <a:prstGeom prst="rect">
            <a:avLst/>
          </a:prstGeom>
          <a:noFill/>
          <a:ln w="12700">
            <a:solidFill>
              <a:srgbClr val="FF00FF"/>
            </a:solidFill>
            <a:miter lim="800000"/>
            <a:headEnd/>
            <a:tailEnd/>
          </a:ln>
        </p:spPr>
        <p:txBody>
          <a:bodyPr>
            <a:spAutoFit/>
          </a:bodyPr>
          <a:lstStyle/>
          <a:p>
            <a:r>
              <a:rPr lang="en-US"/>
              <a:t>0   1   2   is printed 3 times</a:t>
            </a:r>
          </a:p>
        </p:txBody>
      </p:sp>
      <p:sp>
        <p:nvSpPr>
          <p:cNvPr id="1397765" name="AutoShape 5"/>
          <p:cNvSpPr>
            <a:spLocks noChangeArrowheads="1"/>
          </p:cNvSpPr>
          <p:nvPr/>
        </p:nvSpPr>
        <p:spPr bwMode="auto">
          <a:xfrm>
            <a:off x="6521450" y="3810000"/>
            <a:ext cx="2889250" cy="1295400"/>
          </a:xfrm>
          <a:prstGeom prst="wedgeRectCallout">
            <a:avLst>
              <a:gd name="adj1" fmla="val -140713"/>
              <a:gd name="adj2" fmla="val -76347"/>
            </a:avLst>
          </a:prstGeom>
          <a:solidFill>
            <a:srgbClr val="FFCCFF"/>
          </a:solidFill>
          <a:ln w="12700">
            <a:solidFill>
              <a:schemeClr val="tx1"/>
            </a:solidFill>
            <a:miter lim="800000"/>
            <a:headEnd/>
            <a:tailEnd/>
          </a:ln>
        </p:spPr>
        <p:txBody>
          <a:bodyPr anchor="ctr"/>
          <a:lstStyle/>
          <a:p>
            <a:r>
              <a:rPr lang="en-US">
                <a:solidFill>
                  <a:srgbClr val="0000FF"/>
                </a:solidFill>
              </a:rPr>
              <a:t>Quits only the innermost for loop</a:t>
            </a:r>
          </a:p>
        </p:txBody>
      </p:sp>
      <p:sp>
        <p:nvSpPr>
          <p:cNvPr id="6" name="Slide Number Placeholder 5"/>
          <p:cNvSpPr>
            <a:spLocks noGrp="1"/>
          </p:cNvSpPr>
          <p:nvPr>
            <p:ph type="sldNum" sz="quarter" idx="4294967295"/>
          </p:nvPr>
        </p:nvSpPr>
        <p:spPr>
          <a:xfrm>
            <a:off x="4787900" y="6477000"/>
            <a:ext cx="908050" cy="476250"/>
          </a:xfrm>
          <a:prstGeom prst="rect">
            <a:avLst/>
          </a:prstGeom>
        </p:spPr>
        <p:txBody>
          <a:bodyPr/>
          <a:lstStyle/>
          <a:p>
            <a:pPr>
              <a:defRPr/>
            </a:pPr>
            <a:fld id="{48678F55-521E-4546-812C-C8C9949B2418}" type="slidenum">
              <a:rPr lang="en-US" smtClean="0"/>
              <a:pPr>
                <a:defRPr/>
              </a:pPr>
              <a:t>48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397764"/>
                                        </p:tgtEl>
                                        <p:attrNameLst>
                                          <p:attrName>style.visibility</p:attrName>
                                        </p:attrNameLst>
                                      </p:cBhvr>
                                      <p:to>
                                        <p:strVal val="visible"/>
                                      </p:to>
                                    </p:set>
                                    <p:anim calcmode="lin" valueType="num">
                                      <p:cBhvr>
                                        <p:cTn id="7" dur="1000" fill="hold"/>
                                        <p:tgtEl>
                                          <p:spTgt spid="1397764"/>
                                        </p:tgtEl>
                                        <p:attrNameLst>
                                          <p:attrName>ppt_x</p:attrName>
                                        </p:attrNameLst>
                                      </p:cBhvr>
                                      <p:tavLst>
                                        <p:tav tm="0">
                                          <p:val>
                                            <p:strVal val="#ppt_x-.2"/>
                                          </p:val>
                                        </p:tav>
                                        <p:tav tm="100000">
                                          <p:val>
                                            <p:strVal val="#ppt_x"/>
                                          </p:val>
                                        </p:tav>
                                      </p:tavLst>
                                    </p:anim>
                                    <p:anim calcmode="lin" valueType="num">
                                      <p:cBhvr>
                                        <p:cTn id="8" dur="1000" fill="hold"/>
                                        <p:tgtEl>
                                          <p:spTgt spid="139776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397764"/>
                                        </p:tgtEl>
                                      </p:cBhvr>
                                    </p:animEffec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397765"/>
                                        </p:tgtEl>
                                        <p:attrNameLst>
                                          <p:attrName>style.visibility</p:attrName>
                                        </p:attrNameLst>
                                      </p:cBhvr>
                                      <p:to>
                                        <p:strVal val="visible"/>
                                      </p:to>
                                    </p:set>
                                    <p:animEffect transition="in" filter="fade">
                                      <p:cBhvr>
                                        <p:cTn id="13" dur="1000"/>
                                        <p:tgtEl>
                                          <p:spTgt spid="1397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7764" grpId="0" animBg="1"/>
      <p:bldP spid="139776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54" name="Rectangle 2"/>
          <p:cNvSpPr>
            <a:spLocks noGrp="1" noChangeArrowheads="1"/>
          </p:cNvSpPr>
          <p:nvPr>
            <p:ph type="title" sz="quarter"/>
          </p:nvPr>
        </p:nvSpPr>
        <p:spPr>
          <a:xfrm>
            <a:off x="247650" y="239713"/>
            <a:ext cx="9288595" cy="512762"/>
          </a:xfrm>
        </p:spPr>
        <p:txBody>
          <a:bodyPr/>
          <a:lstStyle/>
          <a:p>
            <a:pPr eaLnBrk="1" hangingPunct="1">
              <a:defRPr/>
            </a:pPr>
            <a:r>
              <a:rPr lang="en-US" sz="2800" dirty="0" smtClean="0"/>
              <a:t>What is the output of the following code snippet? </a:t>
            </a:r>
          </a:p>
        </p:txBody>
      </p:sp>
      <p:sp>
        <p:nvSpPr>
          <p:cNvPr id="69635" name="Text Box 3"/>
          <p:cNvSpPr txBox="1">
            <a:spLocks noChangeArrowheads="1"/>
          </p:cNvSpPr>
          <p:nvPr/>
        </p:nvSpPr>
        <p:spPr bwMode="auto">
          <a:xfrm>
            <a:off x="577850" y="1371601"/>
            <a:ext cx="7264400" cy="2585323"/>
          </a:xfrm>
          <a:prstGeom prst="rect">
            <a:avLst/>
          </a:prstGeom>
          <a:noFill/>
          <a:ln w="12700">
            <a:noFill/>
            <a:miter lim="800000"/>
            <a:headEnd/>
            <a:tailEnd/>
          </a:ln>
        </p:spPr>
        <p:txBody>
          <a:bodyPr>
            <a:spAutoFit/>
          </a:bodyPr>
          <a:lstStyle/>
          <a:p>
            <a:r>
              <a:rPr lang="en-US"/>
              <a:t>int iCount = 1;</a:t>
            </a:r>
          </a:p>
          <a:p>
            <a:r>
              <a:rPr lang="en-US"/>
              <a:t>do {</a:t>
            </a:r>
          </a:p>
          <a:p>
            <a:r>
              <a:rPr lang="en-US"/>
              <a:t>	printf(“%d\t”,iCount);</a:t>
            </a:r>
          </a:p>
          <a:p>
            <a:r>
              <a:rPr lang="en-US"/>
              <a:t>	iCount++;</a:t>
            </a:r>
          </a:p>
          <a:p>
            <a:r>
              <a:rPr lang="en-US"/>
              <a:t>	if (5 == iCount) {</a:t>
            </a:r>
          </a:p>
          <a:p>
            <a:r>
              <a:rPr lang="en-US"/>
              <a:t>		continue;</a:t>
            </a:r>
          </a:p>
          <a:p>
            <a:r>
              <a:rPr lang="en-US"/>
              <a:t>	}</a:t>
            </a:r>
          </a:p>
          <a:p>
            <a:r>
              <a:rPr lang="en-US"/>
              <a:t>} while(iCount &lt; 10);</a:t>
            </a:r>
          </a:p>
          <a:p>
            <a:endParaRPr lang="en-US"/>
          </a:p>
        </p:txBody>
      </p:sp>
      <p:sp>
        <p:nvSpPr>
          <p:cNvPr id="1405956" name="Text Box 4"/>
          <p:cNvSpPr txBox="1">
            <a:spLocks noChangeArrowheads="1"/>
          </p:cNvSpPr>
          <p:nvPr/>
        </p:nvSpPr>
        <p:spPr bwMode="auto">
          <a:xfrm>
            <a:off x="1816100" y="5410200"/>
            <a:ext cx="4292600" cy="369332"/>
          </a:xfrm>
          <a:prstGeom prst="rect">
            <a:avLst/>
          </a:prstGeom>
          <a:noFill/>
          <a:ln w="12700">
            <a:solidFill>
              <a:srgbClr val="FF00FF"/>
            </a:solidFill>
            <a:miter lim="800000"/>
            <a:headEnd/>
            <a:tailEnd/>
          </a:ln>
        </p:spPr>
        <p:txBody>
          <a:bodyPr>
            <a:spAutoFit/>
          </a:bodyPr>
          <a:lstStyle/>
          <a:p>
            <a:r>
              <a:rPr lang="en-US"/>
              <a:t>Output: 1  2  3  4  5  6  7  8  9</a:t>
            </a:r>
          </a:p>
        </p:txBody>
      </p:sp>
      <p:sp>
        <p:nvSpPr>
          <p:cNvPr id="5" name="Slide Number Placeholder 4"/>
          <p:cNvSpPr>
            <a:spLocks noGrp="1"/>
          </p:cNvSpPr>
          <p:nvPr>
            <p:ph type="sldNum" sz="quarter" idx="4294967295"/>
          </p:nvPr>
        </p:nvSpPr>
        <p:spPr>
          <a:xfrm>
            <a:off x="4787900" y="6477000"/>
            <a:ext cx="908050" cy="476250"/>
          </a:xfrm>
          <a:prstGeom prst="rect">
            <a:avLst/>
          </a:prstGeom>
        </p:spPr>
        <p:txBody>
          <a:bodyPr/>
          <a:lstStyle/>
          <a:p>
            <a:pPr>
              <a:defRPr/>
            </a:pPr>
            <a:fld id="{BCFCF762-1199-4D00-B804-FA4129D04084}" type="slidenum">
              <a:rPr lang="en-US" smtClean="0"/>
              <a:pPr>
                <a:defRPr/>
              </a:pPr>
              <a:t>49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405956"/>
                                        </p:tgtEl>
                                        <p:attrNameLst>
                                          <p:attrName>style.visibility</p:attrName>
                                        </p:attrNameLst>
                                      </p:cBhvr>
                                      <p:to>
                                        <p:strVal val="visible"/>
                                      </p:to>
                                    </p:set>
                                    <p:anim calcmode="lin" valueType="num">
                                      <p:cBhvr>
                                        <p:cTn id="7" dur="1000" fill="hold"/>
                                        <p:tgtEl>
                                          <p:spTgt spid="1405956"/>
                                        </p:tgtEl>
                                        <p:attrNameLst>
                                          <p:attrName>ppt_x</p:attrName>
                                        </p:attrNameLst>
                                      </p:cBhvr>
                                      <p:tavLst>
                                        <p:tav tm="0">
                                          <p:val>
                                            <p:strVal val="#ppt_x-.2"/>
                                          </p:val>
                                        </p:tav>
                                        <p:tav tm="100000">
                                          <p:val>
                                            <p:strVal val="#ppt_x"/>
                                          </p:val>
                                        </p:tav>
                                      </p:tavLst>
                                    </p:anim>
                                    <p:anim calcmode="lin" valueType="num">
                                      <p:cBhvr>
                                        <p:cTn id="8" dur="1000" fill="hold"/>
                                        <p:tgtEl>
                                          <p:spTgt spid="140595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05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59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47650" y="228600"/>
            <a:ext cx="9328150" cy="533400"/>
          </a:xfrm>
        </p:spPr>
        <p:txBody>
          <a:bodyPr lIns="90488" tIns="44450" rIns="90488" bIns="44450" anchor="b"/>
          <a:lstStyle/>
          <a:p>
            <a:pPr eaLnBrk="1" hangingPunct="1">
              <a:defRPr/>
            </a:pPr>
            <a:r>
              <a:rPr lang="en-US" smtClean="0"/>
              <a:t>Session Plan - Day 2</a:t>
            </a:r>
          </a:p>
        </p:txBody>
      </p:sp>
      <p:sp>
        <p:nvSpPr>
          <p:cNvPr id="12291" name="Rectangle 3"/>
          <p:cNvSpPr>
            <a:spLocks noGrp="1" noChangeArrowheads="1"/>
          </p:cNvSpPr>
          <p:nvPr>
            <p:ph type="body" idx="1"/>
          </p:nvPr>
        </p:nvSpPr>
        <p:spPr>
          <a:xfrm>
            <a:off x="457200" y="990600"/>
            <a:ext cx="8343900" cy="5257800"/>
          </a:xfrm>
          <a:blipFill>
            <a:blip r:embed="rId3"/>
            <a:tile tx="0" ty="0" sx="100000" sy="100000" flip="none" algn="tl"/>
          </a:blipFill>
        </p:spPr>
        <p:txBody>
          <a:bodyPr lIns="90488" tIns="44450" rIns="90488" bIns="44450"/>
          <a:lstStyle/>
          <a:p>
            <a:pPr marL="401638" indent="-401638">
              <a:lnSpc>
                <a:spcPct val="150000"/>
              </a:lnSpc>
              <a:defRPr/>
            </a:pPr>
            <a:r>
              <a:rPr lang="en-US" sz="2400" dirty="0" smtClean="0"/>
              <a:t>Introduction to SDLC</a:t>
            </a:r>
          </a:p>
          <a:p>
            <a:pPr marL="401638" indent="-401638">
              <a:lnSpc>
                <a:spcPct val="150000"/>
              </a:lnSpc>
              <a:defRPr/>
            </a:pPr>
            <a:r>
              <a:rPr lang="en-US" sz="2400" dirty="0" smtClean="0"/>
              <a:t>Importance of Coding Standards</a:t>
            </a:r>
          </a:p>
          <a:p>
            <a:pPr marL="401638" indent="-401638">
              <a:lnSpc>
                <a:spcPct val="150000"/>
              </a:lnSpc>
              <a:defRPr/>
            </a:pPr>
            <a:r>
              <a:rPr lang="en-US" sz="2400" dirty="0" smtClean="0"/>
              <a:t>Variables, Constants and Data Types </a:t>
            </a:r>
          </a:p>
          <a:p>
            <a:pPr marL="401638" indent="-401638">
              <a:lnSpc>
                <a:spcPct val="150000"/>
              </a:lnSpc>
              <a:defRPr/>
            </a:pPr>
            <a:r>
              <a:rPr lang="en-US" sz="2400" dirty="0" smtClean="0"/>
              <a:t>Control Structures</a:t>
            </a:r>
          </a:p>
          <a:p>
            <a:pPr marL="401638" indent="-401638">
              <a:lnSpc>
                <a:spcPct val="150000"/>
              </a:lnSpc>
              <a:defRPr/>
            </a:pPr>
            <a:r>
              <a:rPr lang="en-US" sz="2400" dirty="0" smtClean="0"/>
              <a:t>Nested Loops, break and continue statements </a:t>
            </a:r>
          </a:p>
          <a:p>
            <a:pPr marL="401638" indent="-401638">
              <a:lnSpc>
                <a:spcPct val="150000"/>
              </a:lnSpc>
              <a:buNone/>
              <a:defRPr/>
            </a:pPr>
            <a:endParaRPr lang="en-US" sz="2400" dirty="0" smtClean="0"/>
          </a:p>
          <a:p>
            <a:pPr marL="401638" indent="-401638">
              <a:lnSpc>
                <a:spcPct val="150000"/>
              </a:lnSpc>
              <a:defRPr/>
            </a:pPr>
            <a:endParaRPr lang="en-US" sz="2400" dirty="0" smtClean="0"/>
          </a:p>
          <a:p>
            <a:pPr marL="401638" indent="-401638">
              <a:lnSpc>
                <a:spcPct val="150000"/>
              </a:lnSpc>
              <a:defRPr/>
            </a:pPr>
            <a:endParaRPr lang="en-US" sz="2400" dirty="0" smtClean="0"/>
          </a:p>
          <a:p>
            <a:pPr marL="401638" indent="-401638">
              <a:lnSpc>
                <a:spcPct val="150000"/>
              </a:lnSpc>
              <a:buFont typeface="Wingdings" pitchFamily="2" charset="2"/>
              <a:buNone/>
              <a:defRPr/>
            </a:pPr>
            <a:endParaRPr lang="en-US" sz="2400" dirty="0" smtClean="0"/>
          </a:p>
          <a:p>
            <a:pPr eaLnBrk="1" hangingPunct="1">
              <a:spcAft>
                <a:spcPct val="15000"/>
              </a:spcAft>
              <a:buFont typeface="Wingdings" pitchFamily="2" charset="2"/>
              <a:buNone/>
              <a:defRPr/>
            </a:pPr>
            <a:r>
              <a:rPr lang="en-US" sz="2400" dirty="0" smtClean="0"/>
              <a:t>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2" name="Rectangle 2"/>
          <p:cNvSpPr>
            <a:spLocks noGrp="1" noChangeArrowheads="1"/>
          </p:cNvSpPr>
          <p:nvPr>
            <p:ph type="title" sz="quarter"/>
          </p:nvPr>
        </p:nvSpPr>
        <p:spPr>
          <a:xfrm>
            <a:off x="247650" y="239713"/>
            <a:ext cx="9288595" cy="512762"/>
          </a:xfrm>
        </p:spPr>
        <p:txBody>
          <a:bodyPr/>
          <a:lstStyle/>
          <a:p>
            <a:pPr eaLnBrk="1" hangingPunct="1">
              <a:defRPr/>
            </a:pPr>
            <a:r>
              <a:rPr lang="en-US" sz="2800" dirty="0" smtClean="0"/>
              <a:t>What is the output of the following code snippet? </a:t>
            </a:r>
            <a:br>
              <a:rPr lang="en-US" sz="2800" dirty="0" smtClean="0"/>
            </a:br>
            <a:endParaRPr lang="en-US" sz="2800" dirty="0" smtClean="0"/>
          </a:p>
        </p:txBody>
      </p:sp>
      <p:sp>
        <p:nvSpPr>
          <p:cNvPr id="70659" name="Text Box 3"/>
          <p:cNvSpPr txBox="1">
            <a:spLocks noChangeArrowheads="1"/>
          </p:cNvSpPr>
          <p:nvPr/>
        </p:nvSpPr>
        <p:spPr bwMode="auto">
          <a:xfrm>
            <a:off x="577850" y="1371600"/>
            <a:ext cx="7264400" cy="2246769"/>
          </a:xfrm>
          <a:prstGeom prst="rect">
            <a:avLst/>
          </a:prstGeom>
          <a:noFill/>
          <a:ln w="12700">
            <a:noFill/>
            <a:miter lim="800000"/>
            <a:headEnd/>
            <a:tailEnd/>
          </a:ln>
        </p:spPr>
        <p:txBody>
          <a:bodyPr>
            <a:spAutoFit/>
          </a:bodyPr>
          <a:lstStyle/>
          <a:p>
            <a:pPr>
              <a:spcBef>
                <a:spcPct val="0"/>
              </a:spcBef>
              <a:buClrTx/>
            </a:pPr>
            <a:r>
              <a:rPr lang="en-US" sz="2000"/>
              <a:t>int iCount;</a:t>
            </a:r>
          </a:p>
          <a:p>
            <a:pPr>
              <a:spcBef>
                <a:spcPct val="0"/>
              </a:spcBef>
              <a:buClrTx/>
            </a:pPr>
            <a:r>
              <a:rPr lang="en-US" sz="2000"/>
              <a:t>for (iCount=1;iCount &lt;= 10; iCount++) {</a:t>
            </a:r>
          </a:p>
          <a:p>
            <a:pPr>
              <a:spcBef>
                <a:spcPct val="0"/>
              </a:spcBef>
              <a:buClrTx/>
            </a:pPr>
            <a:r>
              <a:rPr lang="en-US" sz="2000"/>
              <a:t>	if (0 == iCount % 2) {</a:t>
            </a:r>
          </a:p>
          <a:p>
            <a:pPr>
              <a:spcBef>
                <a:spcPct val="0"/>
              </a:spcBef>
              <a:buClrTx/>
            </a:pPr>
            <a:r>
              <a:rPr lang="en-US" sz="2000"/>
              <a:t>		continue;</a:t>
            </a:r>
          </a:p>
          <a:p>
            <a:pPr>
              <a:spcBef>
                <a:spcPct val="0"/>
              </a:spcBef>
              <a:buClrTx/>
            </a:pPr>
            <a:r>
              <a:rPr lang="en-US" sz="2000"/>
              <a:t>	}</a:t>
            </a:r>
          </a:p>
          <a:p>
            <a:pPr>
              <a:spcBef>
                <a:spcPct val="0"/>
              </a:spcBef>
              <a:buClrTx/>
            </a:pPr>
            <a:r>
              <a:rPr lang="en-US" sz="2000"/>
              <a:t>	printf(“%d\t”,iCount);</a:t>
            </a:r>
          </a:p>
          <a:p>
            <a:pPr>
              <a:spcBef>
                <a:spcPct val="0"/>
              </a:spcBef>
              <a:buClrTx/>
            </a:pPr>
            <a:r>
              <a:rPr lang="en-US" sz="2000"/>
              <a:t>}</a:t>
            </a:r>
          </a:p>
        </p:txBody>
      </p:sp>
      <p:sp>
        <p:nvSpPr>
          <p:cNvPr id="1408004" name="Text Box 4"/>
          <p:cNvSpPr txBox="1">
            <a:spLocks noChangeArrowheads="1"/>
          </p:cNvSpPr>
          <p:nvPr/>
        </p:nvSpPr>
        <p:spPr bwMode="auto">
          <a:xfrm>
            <a:off x="1816100" y="5410201"/>
            <a:ext cx="4292600" cy="369332"/>
          </a:xfrm>
          <a:prstGeom prst="rect">
            <a:avLst/>
          </a:prstGeom>
          <a:noFill/>
          <a:ln w="12700">
            <a:solidFill>
              <a:srgbClr val="FF00FF"/>
            </a:solidFill>
            <a:miter lim="800000"/>
            <a:headEnd/>
            <a:tailEnd/>
          </a:ln>
        </p:spPr>
        <p:txBody>
          <a:bodyPr>
            <a:spAutoFit/>
          </a:bodyPr>
          <a:lstStyle/>
          <a:p>
            <a:r>
              <a:rPr lang="en-US"/>
              <a:t>Output: 1  3  5  7  9</a:t>
            </a:r>
          </a:p>
        </p:txBody>
      </p:sp>
      <p:sp>
        <p:nvSpPr>
          <p:cNvPr id="5" name="Slide Number Placeholder 4"/>
          <p:cNvSpPr>
            <a:spLocks noGrp="1"/>
          </p:cNvSpPr>
          <p:nvPr>
            <p:ph type="sldNum" sz="quarter" idx="4294967295"/>
          </p:nvPr>
        </p:nvSpPr>
        <p:spPr>
          <a:xfrm>
            <a:off x="4787900" y="6477000"/>
            <a:ext cx="908050" cy="476250"/>
          </a:xfrm>
          <a:prstGeom prst="rect">
            <a:avLst/>
          </a:prstGeom>
        </p:spPr>
        <p:txBody>
          <a:bodyPr/>
          <a:lstStyle/>
          <a:p>
            <a:pPr>
              <a:defRPr/>
            </a:pPr>
            <a:fld id="{82EC376D-758F-4C10-A2A3-E57AFB04DDDA}" type="slidenum">
              <a:rPr lang="en-US" smtClean="0"/>
              <a:pPr>
                <a:defRPr/>
              </a:pPr>
              <a:t>50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408004"/>
                                        </p:tgtEl>
                                        <p:attrNameLst>
                                          <p:attrName>style.visibility</p:attrName>
                                        </p:attrNameLst>
                                      </p:cBhvr>
                                      <p:to>
                                        <p:strVal val="visible"/>
                                      </p:to>
                                    </p:set>
                                    <p:anim calcmode="lin" valueType="num">
                                      <p:cBhvr>
                                        <p:cTn id="7" dur="1000" fill="hold"/>
                                        <p:tgtEl>
                                          <p:spTgt spid="1408004"/>
                                        </p:tgtEl>
                                        <p:attrNameLst>
                                          <p:attrName>ppt_x</p:attrName>
                                        </p:attrNameLst>
                                      </p:cBhvr>
                                      <p:tavLst>
                                        <p:tav tm="0">
                                          <p:val>
                                            <p:strVal val="#ppt_x-.2"/>
                                          </p:val>
                                        </p:tav>
                                        <p:tav tm="100000">
                                          <p:val>
                                            <p:strVal val="#ppt_x"/>
                                          </p:val>
                                        </p:tav>
                                      </p:tavLst>
                                    </p:anim>
                                    <p:anim calcmode="lin" valueType="num">
                                      <p:cBhvr>
                                        <p:cTn id="8" dur="1000" fill="hold"/>
                                        <p:tgtEl>
                                          <p:spTgt spid="140800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08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800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050" name="Rectangle 2"/>
          <p:cNvSpPr>
            <a:spLocks noGrp="1" noChangeArrowheads="1"/>
          </p:cNvSpPr>
          <p:nvPr>
            <p:ph type="title" sz="quarter"/>
          </p:nvPr>
        </p:nvSpPr>
        <p:spPr>
          <a:xfrm>
            <a:off x="247650" y="239713"/>
            <a:ext cx="9288595" cy="512762"/>
          </a:xfrm>
        </p:spPr>
        <p:txBody>
          <a:bodyPr/>
          <a:lstStyle/>
          <a:p>
            <a:pPr eaLnBrk="1" hangingPunct="1">
              <a:defRPr/>
            </a:pPr>
            <a:r>
              <a:rPr lang="en-US" sz="2800" dirty="0" smtClean="0"/>
              <a:t>What is the output of the following code snippet? </a:t>
            </a:r>
          </a:p>
        </p:txBody>
      </p:sp>
      <p:sp>
        <p:nvSpPr>
          <p:cNvPr id="71683" name="Text Box 3"/>
          <p:cNvSpPr txBox="1">
            <a:spLocks noChangeArrowheads="1"/>
          </p:cNvSpPr>
          <p:nvPr/>
        </p:nvSpPr>
        <p:spPr bwMode="auto">
          <a:xfrm>
            <a:off x="577850" y="1371600"/>
            <a:ext cx="7264400" cy="2862322"/>
          </a:xfrm>
          <a:prstGeom prst="rect">
            <a:avLst/>
          </a:prstGeom>
          <a:noFill/>
          <a:ln w="12700">
            <a:noFill/>
            <a:miter lim="800000"/>
            <a:headEnd/>
            <a:tailEnd/>
          </a:ln>
        </p:spPr>
        <p:txBody>
          <a:bodyPr>
            <a:spAutoFit/>
          </a:bodyPr>
          <a:lstStyle/>
          <a:p>
            <a:pPr>
              <a:spcBef>
                <a:spcPct val="0"/>
              </a:spcBef>
              <a:buClrTx/>
            </a:pPr>
            <a:r>
              <a:rPr lang="en-US" sz="2000"/>
              <a:t>int iCount = 1;</a:t>
            </a:r>
          </a:p>
          <a:p>
            <a:pPr>
              <a:spcBef>
                <a:spcPct val="0"/>
              </a:spcBef>
              <a:buClrTx/>
            </a:pPr>
            <a:r>
              <a:rPr lang="en-US" sz="2000"/>
              <a:t>while (iCount &lt; 10) {</a:t>
            </a:r>
          </a:p>
          <a:p>
            <a:pPr>
              <a:spcBef>
                <a:spcPct val="0"/>
              </a:spcBef>
              <a:buClrTx/>
            </a:pPr>
            <a:r>
              <a:rPr lang="en-US" sz="2000"/>
              <a:t>	if (5 == iCount) {</a:t>
            </a:r>
          </a:p>
          <a:p>
            <a:pPr>
              <a:spcBef>
                <a:spcPct val="0"/>
              </a:spcBef>
              <a:buClrTx/>
            </a:pPr>
            <a:r>
              <a:rPr lang="en-US" sz="2000"/>
              <a:t>		continue;</a:t>
            </a:r>
          </a:p>
          <a:p>
            <a:pPr>
              <a:spcBef>
                <a:spcPct val="0"/>
              </a:spcBef>
              <a:buClrTx/>
            </a:pPr>
            <a:r>
              <a:rPr lang="en-US" sz="2000"/>
              <a:t>	}</a:t>
            </a:r>
          </a:p>
          <a:p>
            <a:pPr>
              <a:spcBef>
                <a:spcPct val="0"/>
              </a:spcBef>
              <a:buClrTx/>
            </a:pPr>
            <a:r>
              <a:rPr lang="en-US" sz="2000"/>
              <a:t>	printf(“%d\t”,iCount);</a:t>
            </a:r>
          </a:p>
          <a:p>
            <a:pPr>
              <a:spcBef>
                <a:spcPct val="0"/>
              </a:spcBef>
              <a:buClrTx/>
            </a:pPr>
            <a:r>
              <a:rPr lang="en-US" sz="2000"/>
              <a:t>	iCount++;</a:t>
            </a:r>
          </a:p>
          <a:p>
            <a:pPr>
              <a:spcBef>
                <a:spcPct val="0"/>
              </a:spcBef>
              <a:buClrTx/>
            </a:pPr>
            <a:r>
              <a:rPr lang="en-US" sz="2000"/>
              <a:t>}</a:t>
            </a:r>
          </a:p>
          <a:p>
            <a:endParaRPr lang="en-US" sz="2000"/>
          </a:p>
        </p:txBody>
      </p:sp>
      <p:sp>
        <p:nvSpPr>
          <p:cNvPr id="1410052" name="Text Box 4"/>
          <p:cNvSpPr txBox="1">
            <a:spLocks noChangeArrowheads="1"/>
          </p:cNvSpPr>
          <p:nvPr/>
        </p:nvSpPr>
        <p:spPr bwMode="auto">
          <a:xfrm>
            <a:off x="1816100" y="5410200"/>
            <a:ext cx="4953000" cy="369332"/>
          </a:xfrm>
          <a:prstGeom prst="rect">
            <a:avLst/>
          </a:prstGeom>
          <a:noFill/>
          <a:ln w="12700">
            <a:solidFill>
              <a:srgbClr val="FF00FF"/>
            </a:solidFill>
            <a:miter lim="800000"/>
            <a:headEnd/>
            <a:tailEnd/>
          </a:ln>
        </p:spPr>
        <p:txBody>
          <a:bodyPr>
            <a:spAutoFit/>
          </a:bodyPr>
          <a:lstStyle/>
          <a:p>
            <a:r>
              <a:rPr lang="en-US"/>
              <a:t>Output: 1  2  3  4 and then infinite loop</a:t>
            </a:r>
          </a:p>
        </p:txBody>
      </p:sp>
      <p:sp>
        <p:nvSpPr>
          <p:cNvPr id="5" name="Slide Number Placeholder 4"/>
          <p:cNvSpPr>
            <a:spLocks noGrp="1"/>
          </p:cNvSpPr>
          <p:nvPr>
            <p:ph type="sldNum" sz="quarter" idx="4294967295"/>
          </p:nvPr>
        </p:nvSpPr>
        <p:spPr>
          <a:xfrm>
            <a:off x="4787900" y="6477000"/>
            <a:ext cx="908050" cy="476250"/>
          </a:xfrm>
          <a:prstGeom prst="rect">
            <a:avLst/>
          </a:prstGeom>
        </p:spPr>
        <p:txBody>
          <a:bodyPr/>
          <a:lstStyle/>
          <a:p>
            <a:pPr>
              <a:defRPr/>
            </a:pPr>
            <a:fld id="{45C05BDD-16CA-4513-917E-82686FF35E50}" type="slidenum">
              <a:rPr lang="en-US" smtClean="0"/>
              <a:pPr>
                <a:defRPr/>
              </a:pPr>
              <a:t>51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410052"/>
                                        </p:tgtEl>
                                        <p:attrNameLst>
                                          <p:attrName>style.visibility</p:attrName>
                                        </p:attrNameLst>
                                      </p:cBhvr>
                                      <p:to>
                                        <p:strVal val="visible"/>
                                      </p:to>
                                    </p:set>
                                    <p:anim calcmode="lin" valueType="num">
                                      <p:cBhvr>
                                        <p:cTn id="7" dur="1000" fill="hold"/>
                                        <p:tgtEl>
                                          <p:spTgt spid="1410052"/>
                                        </p:tgtEl>
                                        <p:attrNameLst>
                                          <p:attrName>ppt_x</p:attrName>
                                        </p:attrNameLst>
                                      </p:cBhvr>
                                      <p:tavLst>
                                        <p:tav tm="0">
                                          <p:val>
                                            <p:strVal val="#ppt_x-.2"/>
                                          </p:val>
                                        </p:tav>
                                        <p:tav tm="100000">
                                          <p:val>
                                            <p:strVal val="#ppt_x"/>
                                          </p:val>
                                        </p:tav>
                                      </p:tavLst>
                                    </p:anim>
                                    <p:anim calcmode="lin" valueType="num">
                                      <p:cBhvr>
                                        <p:cTn id="8" dur="1000" fill="hold"/>
                                        <p:tgtEl>
                                          <p:spTgt spid="141005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10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005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Grp="1" noChangeArrowheads="1"/>
          </p:cNvSpPr>
          <p:nvPr>
            <p:ph type="title" sz="quarter"/>
          </p:nvPr>
        </p:nvSpPr>
        <p:spPr>
          <a:xfrm>
            <a:off x="204656" y="239713"/>
            <a:ext cx="9288594" cy="512762"/>
          </a:xfrm>
        </p:spPr>
        <p:txBody>
          <a:bodyPr/>
          <a:lstStyle/>
          <a:p>
            <a:pPr eaLnBrk="1" hangingPunct="1">
              <a:defRPr/>
            </a:pPr>
            <a:r>
              <a:rPr lang="en-US" sz="2800" dirty="0" smtClean="0"/>
              <a:t>What is the output of the following code snippet? </a:t>
            </a:r>
          </a:p>
        </p:txBody>
      </p:sp>
      <p:sp>
        <p:nvSpPr>
          <p:cNvPr id="72707" name="Text Box 3"/>
          <p:cNvSpPr txBox="1">
            <a:spLocks noChangeArrowheads="1"/>
          </p:cNvSpPr>
          <p:nvPr/>
        </p:nvSpPr>
        <p:spPr bwMode="auto">
          <a:xfrm>
            <a:off x="412750" y="1371600"/>
            <a:ext cx="8915400" cy="3170099"/>
          </a:xfrm>
          <a:prstGeom prst="rect">
            <a:avLst/>
          </a:prstGeom>
          <a:noFill/>
          <a:ln w="12700">
            <a:noFill/>
            <a:miter lim="800000"/>
            <a:headEnd/>
            <a:tailEnd/>
          </a:ln>
        </p:spPr>
        <p:txBody>
          <a:bodyPr>
            <a:spAutoFit/>
          </a:bodyPr>
          <a:lstStyle/>
          <a:p>
            <a:pPr>
              <a:spcBef>
                <a:spcPct val="0"/>
              </a:spcBef>
              <a:buClrTx/>
            </a:pPr>
            <a:r>
              <a:rPr lang="en-US" sz="2000"/>
              <a:t>int iCount,iValue;</a:t>
            </a:r>
          </a:p>
          <a:p>
            <a:pPr>
              <a:spcBef>
                <a:spcPct val="0"/>
              </a:spcBef>
              <a:buClrTx/>
            </a:pPr>
            <a:r>
              <a:rPr lang="en-US" sz="2000"/>
              <a:t>for (iCount=1;iCount &lt;= 5; iCount++) {</a:t>
            </a:r>
          </a:p>
          <a:p>
            <a:pPr>
              <a:spcBef>
                <a:spcPct val="0"/>
              </a:spcBef>
              <a:buClrTx/>
            </a:pPr>
            <a:r>
              <a:rPr lang="en-US" sz="2000"/>
              <a:t>      for (iValue =1; iValue &lt;= 3; iValue++) {</a:t>
            </a:r>
          </a:p>
          <a:p>
            <a:pPr>
              <a:spcBef>
                <a:spcPct val="0"/>
              </a:spcBef>
              <a:buClrTx/>
            </a:pPr>
            <a:r>
              <a:rPr lang="en-US" sz="2000"/>
              <a:t>           if (2 == iValue)  {</a:t>
            </a:r>
          </a:p>
          <a:p>
            <a:pPr>
              <a:spcBef>
                <a:spcPct val="0"/>
              </a:spcBef>
              <a:buClrTx/>
            </a:pPr>
            <a:r>
              <a:rPr lang="en-US" sz="2000"/>
              <a:t>              break;</a:t>
            </a:r>
          </a:p>
          <a:p>
            <a:pPr>
              <a:spcBef>
                <a:spcPct val="0"/>
              </a:spcBef>
              <a:buClrTx/>
            </a:pPr>
            <a:r>
              <a:rPr lang="en-US" sz="2000"/>
              <a:t>           }</a:t>
            </a:r>
          </a:p>
          <a:p>
            <a:pPr>
              <a:spcBef>
                <a:spcPct val="0"/>
              </a:spcBef>
              <a:buClrTx/>
            </a:pPr>
            <a:r>
              <a:rPr lang="en-US" sz="2000"/>
              <a:t>          printf(“%d\t”,iValue);</a:t>
            </a:r>
          </a:p>
          <a:p>
            <a:pPr>
              <a:spcBef>
                <a:spcPct val="0"/>
              </a:spcBef>
              <a:buClrTx/>
            </a:pPr>
            <a:r>
              <a:rPr lang="en-US" sz="2000"/>
              <a:t>      }</a:t>
            </a:r>
          </a:p>
          <a:p>
            <a:pPr>
              <a:spcBef>
                <a:spcPct val="0"/>
              </a:spcBef>
              <a:buClrTx/>
            </a:pPr>
            <a:r>
              <a:rPr lang="en-US" sz="2000"/>
              <a:t>}</a:t>
            </a:r>
          </a:p>
          <a:p>
            <a:endParaRPr lang="en-US" sz="2000"/>
          </a:p>
        </p:txBody>
      </p:sp>
      <p:sp>
        <p:nvSpPr>
          <p:cNvPr id="1412100" name="Text Box 4"/>
          <p:cNvSpPr txBox="1">
            <a:spLocks noChangeArrowheads="1"/>
          </p:cNvSpPr>
          <p:nvPr/>
        </p:nvSpPr>
        <p:spPr bwMode="auto">
          <a:xfrm>
            <a:off x="1816100" y="5410201"/>
            <a:ext cx="4953000" cy="369332"/>
          </a:xfrm>
          <a:prstGeom prst="rect">
            <a:avLst/>
          </a:prstGeom>
          <a:noFill/>
          <a:ln w="12700">
            <a:solidFill>
              <a:srgbClr val="FF00FF"/>
            </a:solidFill>
            <a:miter lim="800000"/>
            <a:headEnd/>
            <a:tailEnd/>
          </a:ln>
        </p:spPr>
        <p:txBody>
          <a:bodyPr>
            <a:spAutoFit/>
          </a:bodyPr>
          <a:lstStyle/>
          <a:p>
            <a:r>
              <a:rPr lang="en-US"/>
              <a:t>Output: 1  1  1  1  1</a:t>
            </a:r>
          </a:p>
        </p:txBody>
      </p:sp>
      <p:sp>
        <p:nvSpPr>
          <p:cNvPr id="5" name="Slide Number Placeholder 4"/>
          <p:cNvSpPr>
            <a:spLocks noGrp="1"/>
          </p:cNvSpPr>
          <p:nvPr>
            <p:ph type="sldNum" sz="quarter" idx="4294967295"/>
          </p:nvPr>
        </p:nvSpPr>
        <p:spPr>
          <a:xfrm>
            <a:off x="4787900" y="6477000"/>
            <a:ext cx="908050" cy="476250"/>
          </a:xfrm>
          <a:prstGeom prst="rect">
            <a:avLst/>
          </a:prstGeom>
        </p:spPr>
        <p:txBody>
          <a:bodyPr/>
          <a:lstStyle/>
          <a:p>
            <a:pPr>
              <a:defRPr/>
            </a:pPr>
            <a:fld id="{3C7D05D2-3950-4F9D-9F4D-9EDFD3F5916F}" type="slidenum">
              <a:rPr lang="en-US" smtClean="0"/>
              <a:pPr>
                <a:defRPr/>
              </a:pPr>
              <a:t>52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412100"/>
                                        </p:tgtEl>
                                        <p:attrNameLst>
                                          <p:attrName>style.visibility</p:attrName>
                                        </p:attrNameLst>
                                      </p:cBhvr>
                                      <p:to>
                                        <p:strVal val="visible"/>
                                      </p:to>
                                    </p:set>
                                    <p:anim calcmode="lin" valueType="num">
                                      <p:cBhvr>
                                        <p:cTn id="7" dur="1000" fill="hold"/>
                                        <p:tgtEl>
                                          <p:spTgt spid="1412100"/>
                                        </p:tgtEl>
                                        <p:attrNameLst>
                                          <p:attrName>ppt_x</p:attrName>
                                        </p:attrNameLst>
                                      </p:cBhvr>
                                      <p:tavLst>
                                        <p:tav tm="0">
                                          <p:val>
                                            <p:strVal val="#ppt_x-.2"/>
                                          </p:val>
                                        </p:tav>
                                        <p:tav tm="100000">
                                          <p:val>
                                            <p:strVal val="#ppt_x"/>
                                          </p:val>
                                        </p:tav>
                                      </p:tavLst>
                                    </p:anim>
                                    <p:anim calcmode="lin" valueType="num">
                                      <p:cBhvr>
                                        <p:cTn id="8" dur="1000" fill="hold"/>
                                        <p:tgtEl>
                                          <p:spTgt spid="141210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12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100"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247650" y="76200"/>
            <a:ext cx="9410700" cy="609600"/>
          </a:xfrm>
        </p:spPr>
        <p:txBody>
          <a:bodyPr/>
          <a:lstStyle/>
          <a:p>
            <a:pPr eaLnBrk="1" hangingPunct="1">
              <a:defRPr/>
            </a:pPr>
            <a:r>
              <a:rPr lang="en-US" dirty="0" smtClean="0"/>
              <a:t>Can you answer these questions?</a:t>
            </a:r>
          </a:p>
        </p:txBody>
      </p:sp>
      <p:sp>
        <p:nvSpPr>
          <p:cNvPr id="684035" name="Rectangle 3"/>
          <p:cNvSpPr>
            <a:spLocks noGrp="1" noChangeArrowheads="1"/>
          </p:cNvSpPr>
          <p:nvPr>
            <p:ph type="body" idx="1"/>
          </p:nvPr>
        </p:nvSpPr>
        <p:spPr>
          <a:xfrm>
            <a:off x="412750" y="1219200"/>
            <a:ext cx="8832850" cy="4800600"/>
          </a:xfrm>
        </p:spPr>
        <p:txBody>
          <a:bodyPr/>
          <a:lstStyle/>
          <a:p>
            <a:pPr marL="381000" indent="-381000" eaLnBrk="1" hangingPunct="1">
              <a:buClr>
                <a:schemeClr val="tx1"/>
              </a:buClr>
              <a:buFontTx/>
              <a:buAutoNum type="arabicPeriod"/>
            </a:pPr>
            <a:r>
              <a:rPr lang="en-US" smtClean="0"/>
              <a:t>If the number of iterations is known and is of specific increment type in each iteration, which loop would you prefer to use?</a:t>
            </a:r>
          </a:p>
          <a:p>
            <a:pPr marL="381000" indent="-381000" eaLnBrk="1" hangingPunct="1">
              <a:buFont typeface="Wingdings" pitchFamily="2" charset="2"/>
              <a:buNone/>
            </a:pPr>
            <a:r>
              <a:rPr lang="en-US" smtClean="0"/>
              <a:t>2.  A menu needs to be displayed to the user till he chooses quit. Which loop would you prefer?</a:t>
            </a:r>
          </a:p>
          <a:p>
            <a:pPr marL="381000" indent="-381000" eaLnBrk="1" hangingPunct="1">
              <a:lnSpc>
                <a:spcPct val="150000"/>
              </a:lnSpc>
              <a:buFont typeface="Wingdings" pitchFamily="2" charset="2"/>
              <a:buNone/>
            </a:pPr>
            <a:r>
              <a:rPr lang="en-US" smtClean="0"/>
              <a:t>3.  Can a for loop be written without a body?</a:t>
            </a:r>
          </a:p>
          <a:p>
            <a:pPr marL="381000" indent="-381000" eaLnBrk="1" hangingPunct="1">
              <a:lnSpc>
                <a:spcPct val="150000"/>
              </a:lnSpc>
              <a:buClr>
                <a:schemeClr val="tx1"/>
              </a:buClr>
              <a:buFont typeface="Wingdings" pitchFamily="2" charset="2"/>
              <a:buNone/>
            </a:pPr>
            <a:r>
              <a:rPr lang="en-US" smtClean="0"/>
              <a:t>4.  If break statement is used in a nested inner loop, what happens?</a:t>
            </a:r>
          </a:p>
          <a:p>
            <a:pPr marL="381000" indent="-381000" eaLnBrk="1" hangingPunct="1">
              <a:lnSpc>
                <a:spcPct val="150000"/>
              </a:lnSpc>
              <a:buClr>
                <a:schemeClr val="tx1"/>
              </a:buClr>
              <a:buFont typeface="Wingdings" pitchFamily="2" charset="2"/>
              <a:buNone/>
            </a:pPr>
            <a:r>
              <a:rPr lang="en-US" smtClean="0"/>
              <a:t>5.  How can we write a loop which runs infinitely till the program chooses to exit?</a:t>
            </a:r>
          </a:p>
          <a:p>
            <a:pPr marL="381000" indent="-381000" eaLnBrk="1" hangingPunct="1">
              <a:lnSpc>
                <a:spcPct val="135000"/>
              </a:lnSpc>
              <a:buFont typeface="Wingdings" pitchFamily="2" charset="2"/>
              <a:buNone/>
            </a:pPr>
            <a:endParaRPr lang="en-US" smtClean="0"/>
          </a:p>
          <a:p>
            <a:pPr marL="381000" indent="-381000" eaLnBrk="1" hangingPunct="1"/>
            <a:endParaRPr lang="en-US" smtClean="0"/>
          </a:p>
          <a:p>
            <a:pPr marL="1752600" lvl="3" indent="-381000" eaLnBrk="1" hangingPunct="1">
              <a:buFont typeface="Arial" pitchFamily="34" charset="0"/>
              <a:buNone/>
            </a:pPr>
            <a:endParaRPr lang="en-US" smtClean="0"/>
          </a:p>
        </p:txBody>
      </p:sp>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0FDE88F3-D6B0-4F9B-B42D-DFAEAE6D7CB5}" type="slidenum">
              <a:rPr lang="en-US" smtClean="0"/>
              <a:pPr>
                <a:defRPr/>
              </a:pPr>
              <a:t>53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4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40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4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3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Here is a crossword </a:t>
            </a:r>
            <a:r>
              <a:rPr lang="en-US" smtClean="0"/>
              <a:t>for you…</a:t>
            </a:r>
            <a:endParaRPr lang="en-US" dirty="0"/>
          </a:p>
        </p:txBody>
      </p:sp>
      <p:grpSp>
        <p:nvGrpSpPr>
          <p:cNvPr id="3" name="Group 16"/>
          <p:cNvGrpSpPr>
            <a:grpSpLocks/>
          </p:cNvGrpSpPr>
          <p:nvPr/>
        </p:nvGrpSpPr>
        <p:grpSpPr bwMode="auto">
          <a:xfrm>
            <a:off x="228600" y="1027113"/>
            <a:ext cx="9067800" cy="5613400"/>
            <a:chOff x="228600" y="1027000"/>
            <a:chExt cx="9067800" cy="5613056"/>
          </a:xfrm>
        </p:grpSpPr>
        <p:pic>
          <p:nvPicPr>
            <p:cNvPr id="67588" name="Picture 4"/>
            <p:cNvPicPr>
              <a:picLocks noChangeAspect="1" noChangeArrowheads="1"/>
            </p:cNvPicPr>
            <p:nvPr/>
          </p:nvPicPr>
          <p:blipFill>
            <a:blip r:embed="rId3"/>
            <a:srcRect/>
            <a:stretch>
              <a:fillRect/>
            </a:stretch>
          </p:blipFill>
          <p:spPr bwMode="auto">
            <a:xfrm>
              <a:off x="1752600" y="1222616"/>
              <a:ext cx="5667375" cy="2943225"/>
            </a:xfrm>
            <a:prstGeom prst="rect">
              <a:avLst/>
            </a:prstGeom>
            <a:noFill/>
            <a:ln w="12700">
              <a:noFill/>
              <a:miter lim="800000"/>
              <a:headEnd/>
              <a:tailEnd/>
            </a:ln>
          </p:spPr>
        </p:pic>
        <p:sp>
          <p:nvSpPr>
            <p:cNvPr id="5" name="TextBox 4"/>
            <p:cNvSpPr txBox="1"/>
            <p:nvPr/>
          </p:nvSpPr>
          <p:spPr>
            <a:xfrm>
              <a:off x="228600" y="3962107"/>
              <a:ext cx="5410200" cy="2677949"/>
            </a:xfrm>
            <a:prstGeom prst="rect">
              <a:avLst/>
            </a:prstGeom>
            <a:noFill/>
          </p:spPr>
          <p:txBody>
            <a:bodyPr>
              <a:spAutoFit/>
            </a:bodyPr>
            <a:lstStyle/>
            <a:p>
              <a:pPr algn="l">
                <a:buClr>
                  <a:schemeClr val="tx1"/>
                </a:buClr>
                <a:buSzPct val="100000"/>
                <a:defRPr/>
              </a:pPr>
              <a:r>
                <a:rPr lang="en-US" sz="1200" b="1" dirty="0"/>
                <a:t>Across</a:t>
              </a:r>
            </a:p>
            <a:p>
              <a:pPr marL="228600" indent="-228600" algn="l">
                <a:buClr>
                  <a:schemeClr val="tx1"/>
                </a:buClr>
                <a:buSzPct val="100000"/>
                <a:buFont typeface="+mj-lt"/>
                <a:buAutoNum type="arabicPeriod"/>
                <a:defRPr/>
              </a:pPr>
              <a:r>
                <a:rPr lang="en-US" sz="1200" dirty="0">
                  <a:latin typeface="+mj-lt"/>
                </a:rPr>
                <a:t>This is done at the coding phase</a:t>
              </a:r>
            </a:p>
            <a:p>
              <a:pPr marL="228600" indent="-228600" algn="l">
                <a:buClr>
                  <a:schemeClr val="tx1"/>
                </a:buClr>
                <a:buSzPct val="100000"/>
                <a:buFont typeface="+mj-lt"/>
                <a:buAutoNum type="arabicPeriod"/>
                <a:defRPr/>
              </a:pPr>
              <a:r>
                <a:rPr lang="en-US" sz="1200" dirty="0">
                  <a:latin typeface="+mj-lt"/>
                </a:rPr>
                <a:t>In this programming approach, all the code is written in a single continuous program</a:t>
              </a:r>
            </a:p>
            <a:p>
              <a:pPr marL="228600" indent="-228600" algn="l">
                <a:buClr>
                  <a:schemeClr val="tx1"/>
                </a:buClr>
                <a:buSzPct val="100000"/>
                <a:buFont typeface="+mj-lt"/>
                <a:buAutoNum type="arabicPeriod"/>
                <a:defRPr/>
              </a:pPr>
              <a:r>
                <a:rPr lang="en-US" sz="1200" dirty="0">
                  <a:latin typeface="+mj-lt"/>
                </a:rPr>
                <a:t>What is the </a:t>
              </a:r>
              <a:r>
                <a:rPr lang="en-US" sz="1200" dirty="0" err="1">
                  <a:latin typeface="+mj-lt"/>
                </a:rPr>
                <a:t>datatype</a:t>
              </a:r>
              <a:r>
                <a:rPr lang="en-US" sz="1200" dirty="0">
                  <a:latin typeface="+mj-lt"/>
                </a:rPr>
                <a:t> name to store a single alphabet?</a:t>
              </a:r>
            </a:p>
            <a:p>
              <a:pPr marL="228600" indent="-228600" algn="l">
                <a:buClr>
                  <a:schemeClr val="tx1"/>
                </a:buClr>
                <a:buSzPct val="100000"/>
                <a:buFont typeface="+mj-lt"/>
                <a:buAutoNum type="arabicPeriod"/>
                <a:defRPr/>
              </a:pPr>
              <a:r>
                <a:rPr lang="en-US" sz="1200" dirty="0">
                  <a:latin typeface="+mj-lt"/>
                </a:rPr>
                <a:t>Quantity that can change during execution</a:t>
              </a:r>
            </a:p>
            <a:p>
              <a:pPr marL="228600" indent="-228600" algn="l">
                <a:buClr>
                  <a:schemeClr val="tx1"/>
                </a:buClr>
                <a:buSzPct val="100000"/>
                <a:buFont typeface="+mj-lt"/>
                <a:buAutoNum type="arabicPeriod"/>
                <a:defRPr/>
              </a:pPr>
              <a:r>
                <a:rPr lang="en-US" sz="1200" dirty="0">
                  <a:latin typeface="+mj-lt"/>
                </a:rPr>
                <a:t>All the files should have this at the end of the file</a:t>
              </a:r>
            </a:p>
            <a:p>
              <a:pPr marL="228600" indent="-228600" algn="l">
                <a:buClr>
                  <a:schemeClr val="tx1"/>
                </a:buClr>
                <a:buSzPct val="100000"/>
                <a:buFont typeface="+mj-lt"/>
                <a:buAutoNum type="arabicPeriod"/>
                <a:defRPr/>
              </a:pPr>
              <a:r>
                <a:rPr lang="en-US" sz="1200" dirty="0">
                  <a:latin typeface="+mj-lt"/>
                </a:rPr>
                <a:t>This improves the readability and clarity of the program</a:t>
              </a:r>
            </a:p>
            <a:p>
              <a:pPr marL="228600" indent="-228600" algn="l">
                <a:buClr>
                  <a:schemeClr val="tx1"/>
                </a:buClr>
                <a:buSzPct val="100000"/>
                <a:buFont typeface="+mj-lt"/>
                <a:buAutoNum type="arabicPeriod"/>
                <a:defRPr/>
              </a:pPr>
              <a:r>
                <a:rPr lang="en-US" sz="1200" dirty="0">
                  <a:latin typeface="+mj-lt"/>
                </a:rPr>
                <a:t>This is used when the number of times the loop to be executed is known</a:t>
              </a:r>
            </a:p>
            <a:p>
              <a:pPr algn="l">
                <a:buClr>
                  <a:schemeClr val="tx1"/>
                </a:buClr>
                <a:buSzPct val="100000"/>
                <a:defRPr/>
              </a:pPr>
              <a:endParaRPr lang="en-US" sz="1200" dirty="0"/>
            </a:p>
          </p:txBody>
        </p:sp>
        <p:sp>
          <p:nvSpPr>
            <p:cNvPr id="6" name="TextBox 5"/>
            <p:cNvSpPr txBox="1"/>
            <p:nvPr/>
          </p:nvSpPr>
          <p:spPr>
            <a:xfrm>
              <a:off x="5638800" y="4190693"/>
              <a:ext cx="3657600" cy="1293734"/>
            </a:xfrm>
            <a:prstGeom prst="rect">
              <a:avLst/>
            </a:prstGeom>
            <a:noFill/>
          </p:spPr>
          <p:txBody>
            <a:bodyPr>
              <a:spAutoFit/>
            </a:bodyPr>
            <a:lstStyle/>
            <a:p>
              <a:pPr algn="l">
                <a:buClr>
                  <a:schemeClr val="tx1"/>
                </a:buClr>
                <a:buSzPct val="100000"/>
                <a:defRPr/>
              </a:pPr>
              <a:r>
                <a:rPr lang="en-US" sz="1200" b="1" dirty="0"/>
                <a:t>Down</a:t>
              </a:r>
            </a:p>
            <a:p>
              <a:pPr marL="228600" indent="-228600" algn="l">
                <a:buClr>
                  <a:schemeClr val="tx1"/>
                </a:buClr>
                <a:buSzPct val="100000"/>
                <a:buFont typeface="+mj-lt"/>
                <a:buAutoNum type="arabicPeriod" startAt="8"/>
                <a:defRPr/>
              </a:pPr>
              <a:r>
                <a:rPr lang="en-US" sz="1200" dirty="0">
                  <a:latin typeface="+mj-lt"/>
                </a:rPr>
                <a:t>Statement used to terminate a loop</a:t>
              </a:r>
            </a:p>
            <a:p>
              <a:pPr marL="228600" indent="-228600" algn="l">
                <a:buClr>
                  <a:schemeClr val="tx1"/>
                </a:buClr>
                <a:buSzPct val="100000"/>
                <a:buFont typeface="+mj-lt"/>
                <a:buAutoNum type="arabicPeriod" startAt="8"/>
                <a:defRPr/>
              </a:pPr>
              <a:r>
                <a:rPr lang="en-US" sz="1200" dirty="0">
                  <a:latin typeface="+mj-lt"/>
                </a:rPr>
                <a:t># define directive is handled by this</a:t>
              </a:r>
            </a:p>
            <a:p>
              <a:pPr marL="228600" indent="-228600" algn="l">
                <a:buClr>
                  <a:schemeClr val="tx1"/>
                </a:buClr>
                <a:buSzPct val="100000"/>
                <a:buFont typeface="+mj-lt"/>
                <a:buAutoNum type="arabicPeriod" startAt="8"/>
                <a:defRPr/>
              </a:pPr>
              <a:r>
                <a:rPr lang="en-US" sz="1200" dirty="0">
                  <a:latin typeface="+mj-lt"/>
                </a:rPr>
                <a:t>Logical operator which evaluates the second expression only when the first expression is true</a:t>
              </a:r>
              <a:endParaRPr lang="en-US" sz="1200" dirty="0"/>
            </a:p>
          </p:txBody>
        </p:sp>
        <p:sp>
          <p:nvSpPr>
            <p:cNvPr id="67591" name="TextBox 6"/>
            <p:cNvSpPr txBox="1">
              <a:spLocks noChangeArrowheads="1"/>
            </p:cNvSpPr>
            <p:nvPr/>
          </p:nvSpPr>
          <p:spPr bwMode="auto">
            <a:xfrm>
              <a:off x="3872552" y="1222616"/>
              <a:ext cx="228600" cy="261610"/>
            </a:xfrm>
            <a:prstGeom prst="rect">
              <a:avLst/>
            </a:prstGeom>
            <a:noFill/>
            <a:ln w="9525">
              <a:noFill/>
              <a:miter lim="800000"/>
              <a:headEnd/>
              <a:tailEnd/>
            </a:ln>
          </p:spPr>
          <p:txBody>
            <a:bodyPr>
              <a:spAutoFit/>
            </a:bodyPr>
            <a:lstStyle/>
            <a:p>
              <a:r>
                <a:rPr lang="en-US" sz="1100" b="1">
                  <a:solidFill>
                    <a:schemeClr val="bg1"/>
                  </a:solidFill>
                </a:rPr>
                <a:t>1</a:t>
              </a:r>
            </a:p>
          </p:txBody>
        </p:sp>
        <p:sp>
          <p:nvSpPr>
            <p:cNvPr id="67592" name="TextBox 7"/>
            <p:cNvSpPr txBox="1">
              <a:spLocks noChangeArrowheads="1"/>
            </p:cNvSpPr>
            <p:nvPr/>
          </p:nvSpPr>
          <p:spPr bwMode="auto">
            <a:xfrm>
              <a:off x="1447800" y="1603616"/>
              <a:ext cx="228600" cy="261610"/>
            </a:xfrm>
            <a:prstGeom prst="rect">
              <a:avLst/>
            </a:prstGeom>
            <a:noFill/>
            <a:ln w="9525">
              <a:noFill/>
              <a:miter lim="800000"/>
              <a:headEnd/>
              <a:tailEnd/>
            </a:ln>
          </p:spPr>
          <p:txBody>
            <a:bodyPr>
              <a:spAutoFit/>
            </a:bodyPr>
            <a:lstStyle/>
            <a:p>
              <a:r>
                <a:rPr lang="en-US" sz="1100" b="1"/>
                <a:t>2</a:t>
              </a:r>
            </a:p>
          </p:txBody>
        </p:sp>
        <p:sp>
          <p:nvSpPr>
            <p:cNvPr id="67593" name="TextBox 8"/>
            <p:cNvSpPr txBox="1">
              <a:spLocks noChangeArrowheads="1"/>
            </p:cNvSpPr>
            <p:nvPr/>
          </p:nvSpPr>
          <p:spPr bwMode="auto">
            <a:xfrm>
              <a:off x="1981200" y="1984616"/>
              <a:ext cx="228600" cy="261610"/>
            </a:xfrm>
            <a:prstGeom prst="rect">
              <a:avLst/>
            </a:prstGeom>
            <a:noFill/>
            <a:ln w="9525">
              <a:noFill/>
              <a:miter lim="800000"/>
              <a:headEnd/>
              <a:tailEnd/>
            </a:ln>
          </p:spPr>
          <p:txBody>
            <a:bodyPr>
              <a:spAutoFit/>
            </a:bodyPr>
            <a:lstStyle/>
            <a:p>
              <a:r>
                <a:rPr lang="en-US" sz="1100" b="1">
                  <a:solidFill>
                    <a:schemeClr val="bg1"/>
                  </a:solidFill>
                </a:rPr>
                <a:t>3</a:t>
              </a:r>
            </a:p>
          </p:txBody>
        </p:sp>
        <p:sp>
          <p:nvSpPr>
            <p:cNvPr id="67594" name="TextBox 9"/>
            <p:cNvSpPr txBox="1">
              <a:spLocks noChangeArrowheads="1"/>
            </p:cNvSpPr>
            <p:nvPr/>
          </p:nvSpPr>
          <p:spPr bwMode="auto">
            <a:xfrm>
              <a:off x="3429000" y="1984616"/>
              <a:ext cx="228600" cy="261610"/>
            </a:xfrm>
            <a:prstGeom prst="rect">
              <a:avLst/>
            </a:prstGeom>
            <a:noFill/>
            <a:ln w="9525">
              <a:noFill/>
              <a:miter lim="800000"/>
              <a:headEnd/>
              <a:tailEnd/>
            </a:ln>
          </p:spPr>
          <p:txBody>
            <a:bodyPr>
              <a:spAutoFit/>
            </a:bodyPr>
            <a:lstStyle/>
            <a:p>
              <a:r>
                <a:rPr lang="en-US" sz="1100" b="1">
                  <a:solidFill>
                    <a:schemeClr val="bg1"/>
                  </a:solidFill>
                </a:rPr>
                <a:t>4</a:t>
              </a:r>
            </a:p>
          </p:txBody>
        </p:sp>
        <p:sp>
          <p:nvSpPr>
            <p:cNvPr id="67595" name="TextBox 10"/>
            <p:cNvSpPr txBox="1">
              <a:spLocks noChangeArrowheads="1"/>
            </p:cNvSpPr>
            <p:nvPr/>
          </p:nvSpPr>
          <p:spPr bwMode="auto">
            <a:xfrm>
              <a:off x="1981200" y="2594216"/>
              <a:ext cx="228600" cy="261610"/>
            </a:xfrm>
            <a:prstGeom prst="rect">
              <a:avLst/>
            </a:prstGeom>
            <a:noFill/>
            <a:ln w="9525">
              <a:noFill/>
              <a:miter lim="800000"/>
              <a:headEnd/>
              <a:tailEnd/>
            </a:ln>
          </p:spPr>
          <p:txBody>
            <a:bodyPr>
              <a:spAutoFit/>
            </a:bodyPr>
            <a:lstStyle/>
            <a:p>
              <a:r>
                <a:rPr lang="en-US" sz="1100" b="1">
                  <a:solidFill>
                    <a:schemeClr val="bg1"/>
                  </a:solidFill>
                </a:rPr>
                <a:t>5</a:t>
              </a:r>
            </a:p>
          </p:txBody>
        </p:sp>
        <p:sp>
          <p:nvSpPr>
            <p:cNvPr id="67596" name="TextBox 11"/>
            <p:cNvSpPr txBox="1">
              <a:spLocks noChangeArrowheads="1"/>
            </p:cNvSpPr>
            <p:nvPr/>
          </p:nvSpPr>
          <p:spPr bwMode="auto">
            <a:xfrm>
              <a:off x="2438400" y="2975216"/>
              <a:ext cx="228600" cy="261610"/>
            </a:xfrm>
            <a:prstGeom prst="rect">
              <a:avLst/>
            </a:prstGeom>
            <a:noFill/>
            <a:ln w="9525">
              <a:noFill/>
              <a:miter lim="800000"/>
              <a:headEnd/>
              <a:tailEnd/>
            </a:ln>
          </p:spPr>
          <p:txBody>
            <a:bodyPr>
              <a:spAutoFit/>
            </a:bodyPr>
            <a:lstStyle/>
            <a:p>
              <a:r>
                <a:rPr lang="en-US" sz="1100" b="1">
                  <a:solidFill>
                    <a:schemeClr val="bg1"/>
                  </a:solidFill>
                </a:rPr>
                <a:t>6</a:t>
              </a:r>
            </a:p>
          </p:txBody>
        </p:sp>
        <p:sp>
          <p:nvSpPr>
            <p:cNvPr id="67597" name="TextBox 12"/>
            <p:cNvSpPr txBox="1">
              <a:spLocks noChangeArrowheads="1"/>
            </p:cNvSpPr>
            <p:nvPr/>
          </p:nvSpPr>
          <p:spPr bwMode="auto">
            <a:xfrm>
              <a:off x="3352800" y="3356216"/>
              <a:ext cx="228600" cy="261610"/>
            </a:xfrm>
            <a:prstGeom prst="rect">
              <a:avLst/>
            </a:prstGeom>
            <a:noFill/>
            <a:ln w="9525">
              <a:noFill/>
              <a:miter lim="800000"/>
              <a:headEnd/>
              <a:tailEnd/>
            </a:ln>
          </p:spPr>
          <p:txBody>
            <a:bodyPr>
              <a:spAutoFit/>
            </a:bodyPr>
            <a:lstStyle/>
            <a:p>
              <a:r>
                <a:rPr lang="en-US" sz="1100" b="1">
                  <a:solidFill>
                    <a:schemeClr val="bg1"/>
                  </a:solidFill>
                </a:rPr>
                <a:t>7</a:t>
              </a:r>
            </a:p>
          </p:txBody>
        </p:sp>
        <p:sp>
          <p:nvSpPr>
            <p:cNvPr id="67598" name="TextBox 13"/>
            <p:cNvSpPr txBox="1">
              <a:spLocks noChangeArrowheads="1"/>
            </p:cNvSpPr>
            <p:nvPr/>
          </p:nvSpPr>
          <p:spPr bwMode="auto">
            <a:xfrm>
              <a:off x="2743200" y="1228304"/>
              <a:ext cx="228600" cy="261610"/>
            </a:xfrm>
            <a:prstGeom prst="rect">
              <a:avLst/>
            </a:prstGeom>
            <a:noFill/>
            <a:ln w="9525">
              <a:noFill/>
              <a:miter lim="800000"/>
              <a:headEnd/>
              <a:tailEnd/>
            </a:ln>
          </p:spPr>
          <p:txBody>
            <a:bodyPr>
              <a:spAutoFit/>
            </a:bodyPr>
            <a:lstStyle/>
            <a:p>
              <a:r>
                <a:rPr lang="en-US" sz="1100" b="1">
                  <a:solidFill>
                    <a:schemeClr val="bg1"/>
                  </a:solidFill>
                </a:rPr>
                <a:t>8</a:t>
              </a:r>
            </a:p>
          </p:txBody>
        </p:sp>
        <p:sp>
          <p:nvSpPr>
            <p:cNvPr id="67599" name="TextBox 14"/>
            <p:cNvSpPr txBox="1">
              <a:spLocks noChangeArrowheads="1"/>
            </p:cNvSpPr>
            <p:nvPr/>
          </p:nvSpPr>
          <p:spPr bwMode="auto">
            <a:xfrm>
              <a:off x="4114800" y="1027000"/>
              <a:ext cx="228600" cy="261610"/>
            </a:xfrm>
            <a:prstGeom prst="rect">
              <a:avLst/>
            </a:prstGeom>
            <a:noFill/>
            <a:ln w="9525">
              <a:noFill/>
              <a:miter lim="800000"/>
              <a:headEnd/>
              <a:tailEnd/>
            </a:ln>
          </p:spPr>
          <p:txBody>
            <a:bodyPr>
              <a:spAutoFit/>
            </a:bodyPr>
            <a:lstStyle/>
            <a:p>
              <a:r>
                <a:rPr lang="en-US" sz="1100" b="1"/>
                <a:t>9</a:t>
              </a:r>
            </a:p>
          </p:txBody>
        </p:sp>
        <p:sp>
          <p:nvSpPr>
            <p:cNvPr id="67600" name="TextBox 15"/>
            <p:cNvSpPr txBox="1">
              <a:spLocks noChangeArrowheads="1"/>
            </p:cNvSpPr>
            <p:nvPr/>
          </p:nvSpPr>
          <p:spPr bwMode="auto">
            <a:xfrm>
              <a:off x="5646760" y="1429608"/>
              <a:ext cx="381000" cy="261610"/>
            </a:xfrm>
            <a:prstGeom prst="rect">
              <a:avLst/>
            </a:prstGeom>
            <a:noFill/>
            <a:ln w="9525">
              <a:noFill/>
              <a:miter lim="800000"/>
              <a:headEnd/>
              <a:tailEnd/>
            </a:ln>
          </p:spPr>
          <p:txBody>
            <a:bodyPr>
              <a:spAutoFit/>
            </a:bodyPr>
            <a:lstStyle/>
            <a:p>
              <a:r>
                <a:rPr lang="en-US" sz="1100" b="1">
                  <a:solidFill>
                    <a:schemeClr val="bg1"/>
                  </a:solidFill>
                </a:rPr>
                <a:t>10</a:t>
              </a: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a:xfrm>
            <a:off x="228600" y="0"/>
            <a:ext cx="9410700" cy="609600"/>
          </a:xfrm>
        </p:spPr>
        <p:txBody>
          <a:bodyPr/>
          <a:lstStyle/>
          <a:p>
            <a:pPr eaLnBrk="1" hangingPunct="1">
              <a:defRPr/>
            </a:pPr>
            <a:r>
              <a:rPr lang="en-US" dirty="0" smtClean="0"/>
              <a:t>Summary(1 of 3) </a:t>
            </a:r>
          </a:p>
        </p:txBody>
      </p:sp>
      <p:sp>
        <p:nvSpPr>
          <p:cNvPr id="68612" name="Rectangle 3"/>
          <p:cNvSpPr>
            <a:spLocks noGrp="1" noChangeArrowheads="1"/>
          </p:cNvSpPr>
          <p:nvPr>
            <p:ph type="body" idx="1"/>
          </p:nvPr>
        </p:nvSpPr>
        <p:spPr>
          <a:xfrm>
            <a:off x="247650" y="1219200"/>
            <a:ext cx="9328150" cy="4868863"/>
          </a:xfrm>
        </p:spPr>
        <p:txBody>
          <a:bodyPr/>
          <a:lstStyle/>
          <a:p>
            <a:pPr marL="401638" indent="-401638">
              <a:lnSpc>
                <a:spcPct val="150000"/>
              </a:lnSpc>
              <a:defRPr/>
            </a:pPr>
            <a:r>
              <a:rPr lang="en-US" dirty="0" smtClean="0"/>
              <a:t>SDLC</a:t>
            </a:r>
          </a:p>
          <a:p>
            <a:pPr marL="401638" indent="-401638">
              <a:lnSpc>
                <a:spcPct val="150000"/>
              </a:lnSpc>
              <a:defRPr/>
            </a:pPr>
            <a:r>
              <a:rPr lang="en-US" dirty="0" smtClean="0"/>
              <a:t>Importance of Coding Standards</a:t>
            </a:r>
          </a:p>
          <a:p>
            <a:pPr marL="401638" indent="-401638">
              <a:lnSpc>
                <a:spcPct val="150000"/>
              </a:lnSpc>
              <a:defRPr/>
            </a:pPr>
            <a:r>
              <a:rPr lang="en-US" dirty="0" smtClean="0"/>
              <a:t>Variables, Constants, Data Types and Operators </a:t>
            </a:r>
          </a:p>
          <a:p>
            <a:pPr eaLnBrk="1" hangingPunct="1">
              <a:lnSpc>
                <a:spcPct val="120000"/>
              </a:lnSpc>
              <a:buFont typeface="Wingdings" pitchFamily="2" charset="2"/>
              <a:buNone/>
              <a:defRPr/>
            </a:pPr>
            <a:endParaRPr lang="en-US" dirty="0" smtClean="0"/>
          </a:p>
          <a:p>
            <a:pPr eaLnBrk="1" hangingPunct="1">
              <a:lnSpc>
                <a:spcPct val="80000"/>
              </a:lnSpc>
              <a:defRPr/>
            </a:pPr>
            <a:endParaRPr lang="en-US" dirty="0" smtClean="0"/>
          </a:p>
          <a:p>
            <a:pPr eaLnBrk="1" hangingPunct="1">
              <a:lnSpc>
                <a:spcPct val="80000"/>
              </a:lnSpc>
              <a:buFont typeface="Wingdings" pitchFamily="2" charset="2"/>
              <a:buNone/>
              <a:defRPr/>
            </a:pPr>
            <a:r>
              <a:rPr lang="en-US" sz="1600" dirty="0" smtClean="0"/>
              <a: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247650" y="152400"/>
            <a:ext cx="9288463" cy="512763"/>
          </a:xfrm>
        </p:spPr>
        <p:txBody>
          <a:bodyPr/>
          <a:lstStyle/>
          <a:p>
            <a:pPr eaLnBrk="1" hangingPunct="1">
              <a:defRPr/>
            </a:pPr>
            <a:r>
              <a:rPr lang="en-US" dirty="0" smtClean="0"/>
              <a:t>Summary (2 of 3)</a:t>
            </a:r>
          </a:p>
        </p:txBody>
      </p:sp>
      <p:sp>
        <p:nvSpPr>
          <p:cNvPr id="68611" name="Rectangle 3"/>
          <p:cNvSpPr>
            <a:spLocks noGrp="1" noChangeArrowheads="1"/>
          </p:cNvSpPr>
          <p:nvPr>
            <p:ph type="body" idx="1"/>
          </p:nvPr>
        </p:nvSpPr>
        <p:spPr>
          <a:xfrm>
            <a:off x="412750" y="1295400"/>
            <a:ext cx="9245600" cy="4495800"/>
          </a:xfrm>
        </p:spPr>
        <p:txBody>
          <a:bodyPr/>
          <a:lstStyle/>
          <a:p>
            <a:pPr eaLnBrk="1" hangingPunct="1"/>
            <a:r>
              <a:rPr lang="en-US" smtClean="0"/>
              <a:t>Control structures</a:t>
            </a:r>
          </a:p>
          <a:p>
            <a:pPr lvl="1" eaLnBrk="1" hangingPunct="1">
              <a:lnSpc>
                <a:spcPct val="120000"/>
              </a:lnSpc>
            </a:pPr>
            <a:r>
              <a:rPr lang="en-US" smtClean="0"/>
              <a:t>Always use ‘else if’ statement when sequence of conditions need to be tested. </a:t>
            </a:r>
          </a:p>
          <a:p>
            <a:pPr lvl="1" eaLnBrk="1" hangingPunct="1">
              <a:lnSpc>
                <a:spcPct val="120000"/>
              </a:lnSpc>
            </a:pPr>
            <a:r>
              <a:rPr lang="en-US" smtClean="0"/>
              <a:t>Assignment (=) operator assigns the value to a variable and equality (==) operator checks whether the values are equal or not</a:t>
            </a:r>
          </a:p>
          <a:p>
            <a:pPr lvl="1" eaLnBrk="1" hangingPunct="1">
              <a:lnSpc>
                <a:spcPct val="120000"/>
              </a:lnSpc>
            </a:pPr>
            <a:r>
              <a:rPr lang="en-US" smtClean="0"/>
              <a:t>An ‘if’ within another ‘if’ is called as ‘nested if’</a:t>
            </a:r>
          </a:p>
          <a:p>
            <a:pPr lvl="1" eaLnBrk="1" hangingPunct="1">
              <a:lnSpc>
                <a:spcPct val="120000"/>
              </a:lnSpc>
            </a:pPr>
            <a:r>
              <a:rPr lang="en-US" smtClean="0"/>
              <a:t>When a variable is to be checked for equality with a set of constants, use ‘switch’ statement</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42" name="Rectangle 2"/>
          <p:cNvSpPr>
            <a:spLocks noGrp="1" noChangeArrowheads="1"/>
          </p:cNvSpPr>
          <p:nvPr>
            <p:ph type="title"/>
          </p:nvPr>
        </p:nvSpPr>
        <p:spPr>
          <a:xfrm>
            <a:off x="247650" y="0"/>
            <a:ext cx="9288463" cy="914400"/>
          </a:xfrm>
        </p:spPr>
        <p:txBody>
          <a:bodyPr/>
          <a:lstStyle/>
          <a:p>
            <a:pPr eaLnBrk="1" hangingPunct="1">
              <a:defRPr/>
            </a:pPr>
            <a:r>
              <a:rPr lang="en-US" dirty="0" smtClean="0"/>
              <a:t>Summary (3 of 3)</a:t>
            </a:r>
          </a:p>
        </p:txBody>
      </p:sp>
      <p:sp>
        <p:nvSpPr>
          <p:cNvPr id="69635" name="Rectangle 3"/>
          <p:cNvSpPr>
            <a:spLocks noGrp="1" noChangeArrowheads="1"/>
          </p:cNvSpPr>
          <p:nvPr>
            <p:ph type="body" idx="1"/>
          </p:nvPr>
        </p:nvSpPr>
        <p:spPr>
          <a:xfrm>
            <a:off x="247650" y="1295400"/>
            <a:ext cx="9245600" cy="5105400"/>
          </a:xfrm>
        </p:spPr>
        <p:txBody>
          <a:bodyPr/>
          <a:lstStyle/>
          <a:p>
            <a:pPr eaLnBrk="1" hangingPunct="1"/>
            <a:r>
              <a:rPr lang="en-US" dirty="0" smtClean="0"/>
              <a:t>Iterational control structures</a:t>
            </a:r>
          </a:p>
          <a:p>
            <a:pPr lvl="1" eaLnBrk="1" hangingPunct="1">
              <a:lnSpc>
                <a:spcPct val="130000"/>
              </a:lnSpc>
            </a:pPr>
            <a:r>
              <a:rPr lang="en-US" dirty="0" smtClean="0"/>
              <a:t>‘while’ loop tests the condition before entering into the loop</a:t>
            </a:r>
          </a:p>
          <a:p>
            <a:pPr lvl="1" eaLnBrk="1" hangingPunct="1">
              <a:lnSpc>
                <a:spcPct val="130000"/>
              </a:lnSpc>
            </a:pPr>
            <a:r>
              <a:rPr lang="en-US" dirty="0" smtClean="0"/>
              <a:t>‘do while’ loop tests the condition at the end of the loop</a:t>
            </a:r>
          </a:p>
          <a:p>
            <a:pPr lvl="1" eaLnBrk="1" hangingPunct="1">
              <a:lnSpc>
                <a:spcPct val="130000"/>
              </a:lnSpc>
            </a:pPr>
            <a:r>
              <a:rPr lang="en-US" dirty="0" smtClean="0"/>
              <a:t>When the statements have to be executed for specific number of times, ‘for’ loops are used</a:t>
            </a:r>
          </a:p>
          <a:p>
            <a:pPr lvl="1" eaLnBrk="1" hangingPunct="1">
              <a:lnSpc>
                <a:spcPct val="130000"/>
              </a:lnSpc>
            </a:pPr>
            <a:r>
              <a:rPr lang="en-US" dirty="0" smtClean="0"/>
              <a:t>Proper initialization, termination condition and increment step will avoid the problem of infinite loops</a:t>
            </a:r>
          </a:p>
          <a:p>
            <a:pPr eaLnBrk="1" hangingPunct="1"/>
            <a:r>
              <a:rPr lang="en-US" dirty="0" smtClean="0"/>
              <a:t>A loop within another loop is called as ‘nested loop’</a:t>
            </a:r>
          </a:p>
          <a:p>
            <a:pPr eaLnBrk="1" hangingPunct="1"/>
            <a:r>
              <a:rPr lang="en-US" dirty="0" smtClean="0"/>
              <a:t>Control transfer statements</a:t>
            </a:r>
          </a:p>
          <a:p>
            <a:pPr lvl="1" eaLnBrk="1" hangingPunct="1"/>
            <a:r>
              <a:rPr lang="en-US" dirty="0" smtClean="0"/>
              <a:t>Quitting the loops-‘break’ statement </a:t>
            </a:r>
          </a:p>
          <a:p>
            <a:pPr lvl="1" eaLnBrk="1" hangingPunct="1"/>
            <a:r>
              <a:rPr lang="en-US" dirty="0" smtClean="0"/>
              <a:t>Continuing the loops-‘continue’ statement</a:t>
            </a:r>
          </a:p>
          <a:p>
            <a:pPr lvl="1" eaLnBrk="1" hangingPunct="1"/>
            <a:endParaRPr lang="en-US" sz="2000" dirty="0" smtClean="0"/>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505200" y="3594100"/>
            <a:ext cx="4184650" cy="457200"/>
          </a:xfrm>
          <a:prstGeom prst="rect">
            <a:avLst/>
          </a:prstGeom>
          <a:noFill/>
          <a:ln w="9525">
            <a:noFill/>
            <a:miter lim="800000"/>
            <a:headEnd/>
            <a:tailEnd/>
          </a:ln>
        </p:spPr>
        <p:txBody>
          <a:bodyPr/>
          <a:lstStyle/>
          <a:p>
            <a:pPr>
              <a:spcBef>
                <a:spcPct val="20000"/>
              </a:spcBef>
              <a:buClr>
                <a:srgbClr val="003366"/>
              </a:buClr>
              <a:buFont typeface="Wingdings" pitchFamily="2" charset="2"/>
              <a:buNone/>
            </a:pPr>
            <a:r>
              <a:rPr lang="en-US" sz="3200">
                <a:solidFill>
                  <a:srgbClr val="777777"/>
                </a:solidFill>
              </a:rPr>
              <a:t>Thank You</a:t>
            </a:r>
          </a:p>
        </p:txBody>
      </p:sp>
      <p:sp>
        <p:nvSpPr>
          <p:cNvPr id="76803" name="Line 3"/>
          <p:cNvSpPr>
            <a:spLocks noChangeShapeType="1"/>
          </p:cNvSpPr>
          <p:nvPr/>
        </p:nvSpPr>
        <p:spPr bwMode="auto">
          <a:xfrm>
            <a:off x="3543300" y="4876800"/>
            <a:ext cx="5200650" cy="0"/>
          </a:xfrm>
          <a:prstGeom prst="line">
            <a:avLst/>
          </a:prstGeom>
          <a:noFill/>
          <a:ln w="9525">
            <a:solidFill>
              <a:srgbClr val="000000"/>
            </a:solidFill>
            <a:round/>
            <a:headEnd/>
            <a:tailEnd/>
          </a:ln>
        </p:spPr>
        <p:txBody>
          <a:bodyPr/>
          <a:lstStyle/>
          <a:p>
            <a:endParaRPr lang="en-US"/>
          </a:p>
        </p:txBody>
      </p:sp>
      <p:sp>
        <p:nvSpPr>
          <p:cNvPr id="76804" name="Rectangle 4"/>
          <p:cNvSpPr>
            <a:spLocks noChangeArrowheads="1"/>
          </p:cNvSpPr>
          <p:nvPr/>
        </p:nvSpPr>
        <p:spPr bwMode="auto">
          <a:xfrm>
            <a:off x="3543300" y="5029200"/>
            <a:ext cx="5200650" cy="1066800"/>
          </a:xfrm>
          <a:prstGeom prst="rect">
            <a:avLst/>
          </a:prstGeom>
          <a:noFill/>
          <a:ln w="9525">
            <a:noFill/>
            <a:miter lim="800000"/>
            <a:headEnd/>
            <a:tailEnd/>
          </a:ln>
        </p:spPr>
        <p:txBody>
          <a:bodyPr lIns="36000" tIns="36000" rIns="36000" bIns="36000"/>
          <a:lstStyle/>
          <a:p>
            <a:r>
              <a:rPr lang="en-GB" sz="800">
                <a:solidFill>
                  <a:srgbClr val="000000"/>
                </a:solidFill>
                <a:cs typeface="Arial" pitchFamily="34" charset="0"/>
              </a:rPr>
              <a:t>“The contents of this document are proprietary and confidential to Infosys Technologies Ltd. and may not be disclosed in whole or in part at any time, to any third party without the prior written consent of </a:t>
            </a:r>
            <a:br>
              <a:rPr lang="en-GB" sz="800">
                <a:solidFill>
                  <a:srgbClr val="000000"/>
                </a:solidFill>
                <a:cs typeface="Arial" pitchFamily="34" charset="0"/>
              </a:rPr>
            </a:br>
            <a:r>
              <a:rPr lang="en-GB" sz="800">
                <a:solidFill>
                  <a:srgbClr val="000000"/>
                </a:solidFill>
                <a:cs typeface="Arial" pitchFamily="34" charset="0"/>
              </a:rPr>
              <a:t>Infosys Technologies Ltd.”</a:t>
            </a:r>
          </a:p>
          <a:p>
            <a:endParaRPr lang="en-US" sz="600">
              <a:solidFill>
                <a:srgbClr val="000000"/>
              </a:solidFill>
              <a:latin typeface="Times New Roman" pitchFamily="18" charset="0"/>
            </a:endParaRPr>
          </a:p>
          <a:p>
            <a:pPr eaLnBrk="0" hangingPunct="0"/>
            <a:r>
              <a:rPr lang="en-GB" sz="800">
                <a:solidFill>
                  <a:srgbClr val="000000"/>
                </a:solidFill>
                <a:cs typeface="Arial" pitchFamily="34" charset="0"/>
              </a:rPr>
              <a:t>“© 2008 Infosys Technologies Ltd. All rights reserved. Copyright in the whole and 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90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280BC369-4812-48DA-9708-D8892CDF4018}" type="slidenum">
              <a:rPr lang="en-US"/>
              <a:pPr>
                <a:defRPr/>
              </a:pPr>
              <a:t>6</a:t>
            </a:fld>
            <a:endParaRPr lang="en-US" dirty="0"/>
          </a:p>
        </p:txBody>
      </p:sp>
      <p:sp>
        <p:nvSpPr>
          <p:cNvPr id="1283074" name="Rectangle 2"/>
          <p:cNvSpPr>
            <a:spLocks noGrp="1" noChangeArrowheads="1"/>
          </p:cNvSpPr>
          <p:nvPr>
            <p:ph type="title"/>
          </p:nvPr>
        </p:nvSpPr>
        <p:spPr>
          <a:xfrm>
            <a:off x="0" y="304800"/>
            <a:ext cx="9906000" cy="609600"/>
          </a:xfrm>
        </p:spPr>
        <p:txBody>
          <a:bodyPr/>
          <a:lstStyle/>
          <a:p>
            <a:pPr eaLnBrk="1" hangingPunct="1">
              <a:defRPr/>
            </a:pPr>
            <a:r>
              <a:rPr lang="en-US" dirty="0" smtClean="0"/>
              <a:t>Introduction to Software Development (1 of 2)</a:t>
            </a:r>
          </a:p>
        </p:txBody>
      </p:sp>
      <p:graphicFrame>
        <p:nvGraphicFramePr>
          <p:cNvPr id="13" name="Diagram 12"/>
          <p:cNvGraphicFramePr/>
          <p:nvPr/>
        </p:nvGraphicFramePr>
        <p:xfrm>
          <a:off x="742950" y="1524000"/>
          <a:ext cx="70993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Cloud Callout 14"/>
          <p:cNvSpPr/>
          <p:nvPr/>
        </p:nvSpPr>
        <p:spPr bwMode="auto">
          <a:xfrm>
            <a:off x="6851650" y="1524000"/>
            <a:ext cx="2806700" cy="1524000"/>
          </a:xfrm>
          <a:prstGeom prst="cloudCallout">
            <a:avLst>
              <a:gd name="adj1" fmla="val -54627"/>
              <a:gd name="adj2" fmla="val 91573"/>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5400000" scaled="1"/>
            <a:tileRect/>
          </a:gradFill>
          <a:ln w="9525" cap="flat" cmpd="sng" algn="ctr">
            <a:noFill/>
            <a:prstDash val="solid"/>
            <a:round/>
            <a:headEnd type="none" w="med" len="med"/>
            <a:tailEnd type="none" w="med" len="med"/>
          </a:ln>
          <a:effectLst/>
        </p:spPr>
        <p:txBody>
          <a:bodyPr lIns="0" tIns="0"/>
          <a:lstStyle/>
          <a:p>
            <a:pPr algn="ctr">
              <a:defRPr/>
            </a:pPr>
            <a:r>
              <a:rPr lang="en-US" b="1" dirty="0">
                <a:solidFill>
                  <a:schemeClr val="bg1"/>
                </a:solidFill>
                <a:latin typeface="+mj-lt"/>
              </a:rPr>
              <a:t>Can you recollect these terms?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5122" name="Rectangle 2"/>
          <p:cNvSpPr>
            <a:spLocks noGrp="1" noChangeArrowheads="1"/>
          </p:cNvSpPr>
          <p:nvPr>
            <p:ph type="title"/>
          </p:nvPr>
        </p:nvSpPr>
        <p:spPr>
          <a:xfrm>
            <a:off x="0" y="0"/>
            <a:ext cx="9740900" cy="1143000"/>
          </a:xfrm>
        </p:spPr>
        <p:txBody>
          <a:bodyPr/>
          <a:lstStyle/>
          <a:p>
            <a:pPr eaLnBrk="1" hangingPunct="1">
              <a:defRPr/>
            </a:pPr>
            <a:r>
              <a:rPr lang="en-US" dirty="0" smtClean="0"/>
              <a:t>Introduction to Software Development (2 of 2)</a:t>
            </a:r>
          </a:p>
        </p:txBody>
      </p:sp>
      <p:sp>
        <p:nvSpPr>
          <p:cNvPr id="27651" name="Rectangle 3"/>
          <p:cNvSpPr>
            <a:spLocks noGrp="1" noChangeArrowheads="1"/>
          </p:cNvSpPr>
          <p:nvPr>
            <p:ph type="body" idx="1"/>
          </p:nvPr>
        </p:nvSpPr>
        <p:spPr/>
        <p:txBody>
          <a:bodyPr/>
          <a:lstStyle/>
          <a:p>
            <a:pPr eaLnBrk="1" hangingPunct="1"/>
            <a:endParaRPr lang="en-US" smtClean="0"/>
          </a:p>
          <a:p>
            <a:pPr eaLnBrk="1" hangingPunct="1"/>
            <a:endParaRPr lang="en-US" smtClean="0"/>
          </a:p>
        </p:txBody>
      </p:sp>
      <p:sp>
        <p:nvSpPr>
          <p:cNvPr id="27652" name="Text Placeholder 5"/>
          <p:cNvSpPr>
            <a:spLocks noGrp="1"/>
          </p:cNvSpPr>
          <p:nvPr>
            <p:ph type="body" sz="quarter" idx="3"/>
          </p:nvPr>
        </p:nvSpPr>
        <p:spPr>
          <a:xfrm>
            <a:off x="577850" y="1143001"/>
            <a:ext cx="8915400" cy="639763"/>
          </a:xfrm>
        </p:spPr>
        <p:txBody>
          <a:bodyPr/>
          <a:lstStyle/>
          <a:p>
            <a:pPr algn="ctr"/>
            <a:r>
              <a:rPr lang="en-US" smtClean="0"/>
              <a:t>A General Software Project Team structure</a:t>
            </a:r>
          </a:p>
        </p:txBody>
      </p:sp>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4BF808CA-9A77-41C3-94A7-28B1354D338A}" type="slidenum">
              <a:rPr lang="en-US"/>
              <a:pPr>
                <a:defRPr/>
              </a:pPr>
              <a:t>7</a:t>
            </a:fld>
            <a:endParaRPr lang="en-US" dirty="0"/>
          </a:p>
        </p:txBody>
      </p:sp>
      <p:pic>
        <p:nvPicPr>
          <p:cNvPr id="2" name="Picture 8"/>
          <p:cNvPicPr>
            <a:picLocks noChangeAspect="1" noChangeArrowheads="1"/>
          </p:cNvPicPr>
          <p:nvPr/>
        </p:nvPicPr>
        <p:blipFill>
          <a:blip r:embed="rId3"/>
          <a:srcRect/>
          <a:stretch>
            <a:fillRect/>
          </a:stretch>
        </p:blipFill>
        <p:spPr bwMode="auto">
          <a:xfrm>
            <a:off x="2559050" y="2057400"/>
            <a:ext cx="4540250" cy="4041775"/>
          </a:xfrm>
          <a:prstGeom prst="rect">
            <a:avLst/>
          </a:prstGeom>
          <a:noFill/>
          <a:ln w="9525" algn="ctr">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6"/>
          <p:cNvSpPr>
            <a:spLocks noGrp="1"/>
          </p:cNvSpPr>
          <p:nvPr>
            <p:ph type="sldNum" sz="quarter" idx="4294967295"/>
          </p:nvPr>
        </p:nvSpPr>
        <p:spPr>
          <a:xfrm>
            <a:off x="4787900" y="6477000"/>
            <a:ext cx="908050" cy="476250"/>
          </a:xfrm>
          <a:prstGeom prst="rect">
            <a:avLst/>
          </a:prstGeom>
        </p:spPr>
        <p:txBody>
          <a:bodyPr/>
          <a:lstStyle/>
          <a:p>
            <a:pPr>
              <a:defRPr/>
            </a:pPr>
            <a:fld id="{2EB1CEDB-0B88-4FDB-A63C-990196406957}" type="slidenum">
              <a:rPr lang="en-US"/>
              <a:pPr>
                <a:defRPr/>
              </a:pPr>
              <a:t>8</a:t>
            </a:fld>
            <a:endParaRPr lang="en-US" dirty="0"/>
          </a:p>
        </p:txBody>
      </p:sp>
      <p:sp>
        <p:nvSpPr>
          <p:cNvPr id="24579" name="Rectangle 2"/>
          <p:cNvSpPr>
            <a:spLocks noGrp="1" noChangeArrowheads="1"/>
          </p:cNvSpPr>
          <p:nvPr>
            <p:ph type="title" sz="quarter"/>
          </p:nvPr>
        </p:nvSpPr>
        <p:spPr>
          <a:xfrm>
            <a:off x="247650" y="239713"/>
            <a:ext cx="9288595" cy="512762"/>
          </a:xfrm>
        </p:spPr>
        <p:txBody>
          <a:bodyPr lIns="90488" tIns="44450" rIns="90488" bIns="44450" anchor="b"/>
          <a:lstStyle/>
          <a:p>
            <a:pPr eaLnBrk="1" hangingPunct="1">
              <a:defRPr/>
            </a:pPr>
            <a:r>
              <a:rPr lang="en-US" dirty="0" smtClean="0"/>
              <a:t>Software Development Life Cycle</a:t>
            </a:r>
          </a:p>
        </p:txBody>
      </p:sp>
      <p:pic>
        <p:nvPicPr>
          <p:cNvPr id="1399811" name="Picture 3"/>
          <p:cNvPicPr>
            <a:picLocks noGrp="1" noChangeAspect="1" noChangeArrowheads="1"/>
          </p:cNvPicPr>
          <p:nvPr>
            <p:ph sz="quarter" idx="1"/>
          </p:nvPr>
        </p:nvPicPr>
        <p:blipFill>
          <a:blip r:embed="rId3"/>
          <a:srcRect/>
          <a:stretch>
            <a:fillRect/>
          </a:stretch>
        </p:blipFill>
        <p:spPr>
          <a:xfrm>
            <a:off x="1073150" y="1084264"/>
            <a:ext cx="1391312" cy="896937"/>
          </a:xfrm>
          <a:noFill/>
        </p:spPr>
      </p:pic>
      <p:pic>
        <p:nvPicPr>
          <p:cNvPr id="1399812" name="Picture 4"/>
          <p:cNvPicPr>
            <a:picLocks noGrp="1" noChangeAspect="1" noChangeArrowheads="1"/>
          </p:cNvPicPr>
          <p:nvPr>
            <p:ph sz="quarter" idx="3"/>
          </p:nvPr>
        </p:nvPicPr>
        <p:blipFill>
          <a:blip r:embed="rId4"/>
          <a:srcRect/>
          <a:stretch>
            <a:fillRect/>
          </a:stretch>
        </p:blipFill>
        <p:spPr>
          <a:xfrm>
            <a:off x="3804180" y="3881439"/>
            <a:ext cx="878814" cy="1120775"/>
          </a:xfrm>
          <a:noFill/>
        </p:spPr>
      </p:pic>
      <p:pic>
        <p:nvPicPr>
          <p:cNvPr id="1399813" name="Picture 5"/>
          <p:cNvPicPr>
            <a:picLocks noGrp="1" noChangeAspect="1" noChangeArrowheads="1"/>
          </p:cNvPicPr>
          <p:nvPr>
            <p:ph sz="quarter" idx="4"/>
          </p:nvPr>
        </p:nvPicPr>
        <p:blipFill>
          <a:blip r:embed="rId5"/>
          <a:srcRect/>
          <a:stretch>
            <a:fillRect/>
          </a:stretch>
        </p:blipFill>
        <p:spPr>
          <a:xfrm>
            <a:off x="1472142" y="2338389"/>
            <a:ext cx="1403350" cy="865187"/>
          </a:xfrm>
          <a:noFill/>
        </p:spPr>
      </p:pic>
      <p:pic>
        <p:nvPicPr>
          <p:cNvPr id="1399814" name="Picture 6"/>
          <p:cNvPicPr>
            <a:picLocks noChangeAspect="1" noChangeArrowheads="1"/>
          </p:cNvPicPr>
          <p:nvPr/>
        </p:nvPicPr>
        <p:blipFill>
          <a:blip r:embed="rId6"/>
          <a:srcRect/>
          <a:stretch>
            <a:fillRect/>
          </a:stretch>
        </p:blipFill>
        <p:spPr bwMode="auto">
          <a:xfrm>
            <a:off x="2559050" y="3276600"/>
            <a:ext cx="1391312" cy="896938"/>
          </a:xfrm>
          <a:prstGeom prst="rect">
            <a:avLst/>
          </a:prstGeom>
          <a:solidFill>
            <a:srgbClr val="FFCCFF"/>
          </a:solidFill>
          <a:ln w="12700">
            <a:solidFill>
              <a:srgbClr val="FFCCFF"/>
            </a:solidFill>
            <a:miter lim="800000"/>
            <a:headEnd/>
            <a:tailEnd/>
          </a:ln>
        </p:spPr>
      </p:pic>
      <p:pic>
        <p:nvPicPr>
          <p:cNvPr id="1399815" name="Picture 7"/>
          <p:cNvPicPr>
            <a:picLocks noChangeAspect="1" noChangeArrowheads="1"/>
          </p:cNvPicPr>
          <p:nvPr/>
        </p:nvPicPr>
        <p:blipFill>
          <a:blip r:embed="rId7"/>
          <a:srcRect/>
          <a:stretch>
            <a:fillRect/>
          </a:stretch>
        </p:blipFill>
        <p:spPr bwMode="auto">
          <a:xfrm>
            <a:off x="3302000" y="4419600"/>
            <a:ext cx="1391312" cy="896938"/>
          </a:xfrm>
          <a:prstGeom prst="rect">
            <a:avLst/>
          </a:prstGeom>
          <a:noFill/>
          <a:ln w="12700">
            <a:noFill/>
            <a:miter lim="800000"/>
            <a:headEnd/>
            <a:tailEnd/>
          </a:ln>
        </p:spPr>
      </p:pic>
      <p:pic>
        <p:nvPicPr>
          <p:cNvPr id="1399816" name="Picture 8"/>
          <p:cNvPicPr>
            <a:picLocks noChangeAspect="1" noChangeArrowheads="1"/>
          </p:cNvPicPr>
          <p:nvPr/>
        </p:nvPicPr>
        <p:blipFill>
          <a:blip r:embed="rId8"/>
          <a:srcRect/>
          <a:stretch>
            <a:fillRect/>
          </a:stretch>
        </p:blipFill>
        <p:spPr bwMode="auto">
          <a:xfrm>
            <a:off x="4139540" y="5503864"/>
            <a:ext cx="1391311" cy="896937"/>
          </a:xfrm>
          <a:prstGeom prst="rect">
            <a:avLst/>
          </a:prstGeom>
          <a:noFill/>
          <a:ln w="12700">
            <a:noFill/>
            <a:miter lim="800000"/>
            <a:headEnd/>
            <a:tailEnd/>
          </a:ln>
        </p:spPr>
      </p:pic>
      <p:pic>
        <p:nvPicPr>
          <p:cNvPr id="1399817" name="Picture 9"/>
          <p:cNvPicPr>
            <a:picLocks noChangeAspect="1" noChangeArrowheads="1"/>
          </p:cNvPicPr>
          <p:nvPr/>
        </p:nvPicPr>
        <p:blipFill>
          <a:blip r:embed="rId9"/>
          <a:srcRect/>
          <a:stretch>
            <a:fillRect/>
          </a:stretch>
        </p:blipFill>
        <p:spPr bwMode="auto">
          <a:xfrm>
            <a:off x="6356350" y="2514600"/>
            <a:ext cx="2077508" cy="285750"/>
          </a:xfrm>
          <a:prstGeom prst="rect">
            <a:avLst/>
          </a:prstGeom>
          <a:noFill/>
          <a:ln w="12700">
            <a:noFill/>
            <a:miter lim="800000"/>
            <a:headEnd/>
            <a:tailEnd/>
          </a:ln>
        </p:spPr>
      </p:pic>
      <p:pic>
        <p:nvPicPr>
          <p:cNvPr id="1399818" name="Picture 10"/>
          <p:cNvPicPr>
            <a:picLocks noChangeAspect="1" noChangeArrowheads="1"/>
          </p:cNvPicPr>
          <p:nvPr/>
        </p:nvPicPr>
        <p:blipFill>
          <a:blip r:embed="rId10"/>
          <a:srcRect/>
          <a:stretch>
            <a:fillRect/>
          </a:stretch>
        </p:blipFill>
        <p:spPr bwMode="auto">
          <a:xfrm>
            <a:off x="7512050" y="3505200"/>
            <a:ext cx="865056" cy="285750"/>
          </a:xfrm>
          <a:prstGeom prst="rect">
            <a:avLst/>
          </a:prstGeom>
          <a:noFill/>
          <a:ln w="12700">
            <a:noFill/>
            <a:miter lim="800000"/>
            <a:headEnd/>
            <a:tailEnd/>
          </a:ln>
        </p:spPr>
      </p:pic>
      <p:pic>
        <p:nvPicPr>
          <p:cNvPr id="1399819" name="Picture 11"/>
          <p:cNvPicPr>
            <a:picLocks noChangeAspect="1" noChangeArrowheads="1"/>
          </p:cNvPicPr>
          <p:nvPr/>
        </p:nvPicPr>
        <p:blipFill>
          <a:blip r:embed="rId11"/>
          <a:srcRect/>
          <a:stretch>
            <a:fillRect/>
          </a:stretch>
        </p:blipFill>
        <p:spPr bwMode="auto">
          <a:xfrm>
            <a:off x="7565365" y="4514850"/>
            <a:ext cx="772186" cy="285750"/>
          </a:xfrm>
          <a:prstGeom prst="rect">
            <a:avLst/>
          </a:prstGeom>
          <a:noFill/>
          <a:ln w="12700">
            <a:noFill/>
            <a:miter lim="800000"/>
            <a:headEnd/>
            <a:tailEnd/>
          </a:ln>
        </p:spPr>
      </p:pic>
      <p:pic>
        <p:nvPicPr>
          <p:cNvPr id="1399820" name="Picture 12"/>
          <p:cNvPicPr>
            <a:picLocks noChangeAspect="1" noChangeArrowheads="1"/>
          </p:cNvPicPr>
          <p:nvPr/>
        </p:nvPicPr>
        <p:blipFill>
          <a:blip r:embed="rId12"/>
          <a:srcRect/>
          <a:stretch>
            <a:fillRect/>
          </a:stretch>
        </p:blipFill>
        <p:spPr bwMode="auto">
          <a:xfrm>
            <a:off x="6521451" y="5562601"/>
            <a:ext cx="2006997" cy="517525"/>
          </a:xfrm>
          <a:prstGeom prst="rect">
            <a:avLst/>
          </a:prstGeom>
          <a:noFill/>
          <a:ln w="12700">
            <a:noFill/>
            <a:miter lim="800000"/>
            <a:headEnd/>
            <a:tailEnd/>
          </a:ln>
        </p:spPr>
      </p:pic>
      <p:pic>
        <p:nvPicPr>
          <p:cNvPr id="1399821" name="Picture 13"/>
          <p:cNvPicPr>
            <a:picLocks noGrp="1" noChangeAspect="1" noChangeArrowheads="1"/>
          </p:cNvPicPr>
          <p:nvPr>
            <p:ph sz="quarter" idx="2"/>
          </p:nvPr>
        </p:nvPicPr>
        <p:blipFill>
          <a:blip r:embed="rId13"/>
          <a:srcRect/>
          <a:stretch>
            <a:fillRect/>
          </a:stretch>
        </p:blipFill>
        <p:spPr>
          <a:xfrm>
            <a:off x="5720027" y="1546226"/>
            <a:ext cx="2519495" cy="498475"/>
          </a:xfrm>
          <a:noFill/>
        </p:spPr>
      </p:pic>
      <p:pic>
        <p:nvPicPr>
          <p:cNvPr id="1399822" name="Picture 14"/>
          <p:cNvPicPr>
            <a:picLocks noChangeAspect="1" noChangeArrowheads="1"/>
          </p:cNvPicPr>
          <p:nvPr/>
        </p:nvPicPr>
        <p:blipFill>
          <a:blip r:embed="rId4"/>
          <a:srcRect/>
          <a:stretch>
            <a:fillRect/>
          </a:stretch>
        </p:blipFill>
        <p:spPr bwMode="auto">
          <a:xfrm>
            <a:off x="3302001" y="2438400"/>
            <a:ext cx="871935" cy="1162050"/>
          </a:xfrm>
          <a:prstGeom prst="rect">
            <a:avLst/>
          </a:prstGeom>
          <a:noFill/>
          <a:ln w="12700">
            <a:noFill/>
            <a:miter lim="800000"/>
            <a:headEnd/>
            <a:tailEnd/>
          </a:ln>
        </p:spPr>
      </p:pic>
      <p:pic>
        <p:nvPicPr>
          <p:cNvPr id="1399823" name="Picture 15"/>
          <p:cNvPicPr>
            <a:picLocks noChangeAspect="1" noChangeArrowheads="1"/>
          </p:cNvPicPr>
          <p:nvPr/>
        </p:nvPicPr>
        <p:blipFill>
          <a:blip r:embed="rId4"/>
          <a:srcRect/>
          <a:stretch>
            <a:fillRect/>
          </a:stretch>
        </p:blipFill>
        <p:spPr bwMode="auto">
          <a:xfrm>
            <a:off x="2559050" y="1295400"/>
            <a:ext cx="871935" cy="1162050"/>
          </a:xfrm>
          <a:prstGeom prst="rect">
            <a:avLst/>
          </a:prstGeom>
          <a:noFill/>
          <a:ln w="12700">
            <a:noFill/>
            <a:miter lim="800000"/>
            <a:headEnd/>
            <a:tailEnd/>
          </a:ln>
        </p:spPr>
      </p:pic>
      <p:pic>
        <p:nvPicPr>
          <p:cNvPr id="1399824" name="Picture 16"/>
          <p:cNvPicPr>
            <a:picLocks noChangeAspect="1" noChangeArrowheads="1"/>
          </p:cNvPicPr>
          <p:nvPr/>
        </p:nvPicPr>
        <p:blipFill>
          <a:blip r:embed="rId4"/>
          <a:srcRect/>
          <a:stretch>
            <a:fillRect/>
          </a:stretch>
        </p:blipFill>
        <p:spPr bwMode="auto">
          <a:xfrm>
            <a:off x="4870451" y="4876800"/>
            <a:ext cx="871935" cy="1162050"/>
          </a:xfrm>
          <a:prstGeom prst="rect">
            <a:avLst/>
          </a:prstGeom>
          <a:noFill/>
          <a:ln w="12700">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399811"/>
                                        </p:tgtEl>
                                        <p:attrNameLst>
                                          <p:attrName>style.visibility</p:attrName>
                                        </p:attrNameLst>
                                      </p:cBhvr>
                                      <p:to>
                                        <p:strVal val="visible"/>
                                      </p:to>
                                    </p:set>
                                    <p:animEffect transition="in" filter="slide(fromLeft)">
                                      <p:cBhvr>
                                        <p:cTn id="7" dur="500"/>
                                        <p:tgtEl>
                                          <p:spTgt spid="1399811"/>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399821"/>
                                        </p:tgtEl>
                                        <p:attrNameLst>
                                          <p:attrName>style.visibility</p:attrName>
                                        </p:attrNameLst>
                                      </p:cBhvr>
                                      <p:to>
                                        <p:strVal val="visible"/>
                                      </p:to>
                                    </p:set>
                                    <p:animEffect transition="in" filter="slide(fromRight)">
                                      <p:cBhvr>
                                        <p:cTn id="11" dur="2000"/>
                                        <p:tgtEl>
                                          <p:spTgt spid="1399821"/>
                                        </p:tgtEl>
                                      </p:cBhvr>
                                    </p:animEffect>
                                  </p:childTnLst>
                                </p:cTn>
                              </p:par>
                            </p:childTnLst>
                          </p:cTn>
                        </p:par>
                        <p:par>
                          <p:cTn id="12" fill="hold">
                            <p:stCondLst>
                              <p:cond delay="2500"/>
                            </p:stCondLst>
                            <p:childTnLst>
                              <p:par>
                                <p:cTn id="13" presetID="22" presetClass="entr" presetSubtype="1" fill="hold" nodeType="afterEffect">
                                  <p:stCondLst>
                                    <p:cond delay="0"/>
                                  </p:stCondLst>
                                  <p:childTnLst>
                                    <p:set>
                                      <p:cBhvr>
                                        <p:cTn id="14" dur="1" fill="hold">
                                          <p:stCondLst>
                                            <p:cond delay="0"/>
                                          </p:stCondLst>
                                        </p:cTn>
                                        <p:tgtEl>
                                          <p:spTgt spid="1399823"/>
                                        </p:tgtEl>
                                        <p:attrNameLst>
                                          <p:attrName>style.visibility</p:attrName>
                                        </p:attrNameLst>
                                      </p:cBhvr>
                                      <p:to>
                                        <p:strVal val="visible"/>
                                      </p:to>
                                    </p:set>
                                    <p:animEffect transition="in" filter="wipe(up)">
                                      <p:cBhvr>
                                        <p:cTn id="15" dur="2000"/>
                                        <p:tgtEl>
                                          <p:spTgt spid="1399823"/>
                                        </p:tgtEl>
                                      </p:cBhvr>
                                    </p:animEffect>
                                  </p:childTnLst>
                                </p:cTn>
                              </p:par>
                            </p:childTnLst>
                          </p:cTn>
                        </p:par>
                        <p:par>
                          <p:cTn id="16" fill="hold">
                            <p:stCondLst>
                              <p:cond delay="4500"/>
                            </p:stCondLst>
                            <p:childTnLst>
                              <p:par>
                                <p:cTn id="17" presetID="12" presetClass="entr" presetSubtype="8" fill="hold" nodeType="afterEffect">
                                  <p:stCondLst>
                                    <p:cond delay="0"/>
                                  </p:stCondLst>
                                  <p:childTnLst>
                                    <p:set>
                                      <p:cBhvr>
                                        <p:cTn id="18" dur="1" fill="hold">
                                          <p:stCondLst>
                                            <p:cond delay="0"/>
                                          </p:stCondLst>
                                        </p:cTn>
                                        <p:tgtEl>
                                          <p:spTgt spid="1399813"/>
                                        </p:tgtEl>
                                        <p:attrNameLst>
                                          <p:attrName>style.visibility</p:attrName>
                                        </p:attrNameLst>
                                      </p:cBhvr>
                                      <p:to>
                                        <p:strVal val="visible"/>
                                      </p:to>
                                    </p:set>
                                    <p:animEffect transition="in" filter="slide(fromLeft)">
                                      <p:cBhvr>
                                        <p:cTn id="19" dur="2000"/>
                                        <p:tgtEl>
                                          <p:spTgt spid="1399813"/>
                                        </p:tgtEl>
                                      </p:cBhvr>
                                    </p:animEffect>
                                  </p:childTnLst>
                                </p:cTn>
                              </p:par>
                            </p:childTnLst>
                          </p:cTn>
                        </p:par>
                        <p:par>
                          <p:cTn id="20" fill="hold">
                            <p:stCondLst>
                              <p:cond delay="6500"/>
                            </p:stCondLst>
                            <p:childTnLst>
                              <p:par>
                                <p:cTn id="21" presetID="12" presetClass="entr" presetSubtype="2" fill="hold" nodeType="afterEffect">
                                  <p:stCondLst>
                                    <p:cond delay="0"/>
                                  </p:stCondLst>
                                  <p:childTnLst>
                                    <p:set>
                                      <p:cBhvr>
                                        <p:cTn id="22" dur="1" fill="hold">
                                          <p:stCondLst>
                                            <p:cond delay="0"/>
                                          </p:stCondLst>
                                        </p:cTn>
                                        <p:tgtEl>
                                          <p:spTgt spid="1399817"/>
                                        </p:tgtEl>
                                        <p:attrNameLst>
                                          <p:attrName>style.visibility</p:attrName>
                                        </p:attrNameLst>
                                      </p:cBhvr>
                                      <p:to>
                                        <p:strVal val="visible"/>
                                      </p:to>
                                    </p:set>
                                    <p:animEffect transition="in" filter="slide(fromRight)">
                                      <p:cBhvr>
                                        <p:cTn id="23" dur="2000"/>
                                        <p:tgtEl>
                                          <p:spTgt spid="1399817"/>
                                        </p:tgtEl>
                                      </p:cBhvr>
                                    </p:animEffect>
                                  </p:childTnLst>
                                </p:cTn>
                              </p:par>
                            </p:childTnLst>
                          </p:cTn>
                        </p:par>
                        <p:par>
                          <p:cTn id="24" fill="hold">
                            <p:stCondLst>
                              <p:cond delay="8500"/>
                            </p:stCondLst>
                            <p:childTnLst>
                              <p:par>
                                <p:cTn id="25" presetID="22" presetClass="entr" presetSubtype="1" fill="hold" nodeType="afterEffect">
                                  <p:stCondLst>
                                    <p:cond delay="0"/>
                                  </p:stCondLst>
                                  <p:childTnLst>
                                    <p:set>
                                      <p:cBhvr>
                                        <p:cTn id="26" dur="1" fill="hold">
                                          <p:stCondLst>
                                            <p:cond delay="0"/>
                                          </p:stCondLst>
                                        </p:cTn>
                                        <p:tgtEl>
                                          <p:spTgt spid="1399822"/>
                                        </p:tgtEl>
                                        <p:attrNameLst>
                                          <p:attrName>style.visibility</p:attrName>
                                        </p:attrNameLst>
                                      </p:cBhvr>
                                      <p:to>
                                        <p:strVal val="visible"/>
                                      </p:to>
                                    </p:set>
                                    <p:animEffect transition="in" filter="wipe(up)">
                                      <p:cBhvr>
                                        <p:cTn id="27" dur="2000"/>
                                        <p:tgtEl>
                                          <p:spTgt spid="1399822"/>
                                        </p:tgtEl>
                                      </p:cBhvr>
                                    </p:animEffect>
                                  </p:childTnLst>
                                </p:cTn>
                              </p:par>
                            </p:childTnLst>
                          </p:cTn>
                        </p:par>
                        <p:par>
                          <p:cTn id="28" fill="hold">
                            <p:stCondLst>
                              <p:cond delay="10500"/>
                            </p:stCondLst>
                            <p:childTnLst>
                              <p:par>
                                <p:cTn id="29" presetID="12" presetClass="entr" presetSubtype="8" fill="hold" nodeType="afterEffect">
                                  <p:stCondLst>
                                    <p:cond delay="0"/>
                                  </p:stCondLst>
                                  <p:childTnLst>
                                    <p:set>
                                      <p:cBhvr>
                                        <p:cTn id="30" dur="1" fill="hold">
                                          <p:stCondLst>
                                            <p:cond delay="0"/>
                                          </p:stCondLst>
                                        </p:cTn>
                                        <p:tgtEl>
                                          <p:spTgt spid="1399814"/>
                                        </p:tgtEl>
                                        <p:attrNameLst>
                                          <p:attrName>style.visibility</p:attrName>
                                        </p:attrNameLst>
                                      </p:cBhvr>
                                      <p:to>
                                        <p:strVal val="visible"/>
                                      </p:to>
                                    </p:set>
                                    <p:animEffect transition="in" filter="slide(fromLeft)">
                                      <p:cBhvr>
                                        <p:cTn id="31" dur="2000"/>
                                        <p:tgtEl>
                                          <p:spTgt spid="1399814"/>
                                        </p:tgtEl>
                                      </p:cBhvr>
                                    </p:animEffect>
                                  </p:childTnLst>
                                </p:cTn>
                              </p:par>
                            </p:childTnLst>
                          </p:cTn>
                        </p:par>
                        <p:par>
                          <p:cTn id="32" fill="hold">
                            <p:stCondLst>
                              <p:cond delay="12500"/>
                            </p:stCondLst>
                            <p:childTnLst>
                              <p:par>
                                <p:cTn id="33" presetID="12" presetClass="entr" presetSubtype="2" fill="hold" nodeType="afterEffect">
                                  <p:stCondLst>
                                    <p:cond delay="0"/>
                                  </p:stCondLst>
                                  <p:childTnLst>
                                    <p:set>
                                      <p:cBhvr>
                                        <p:cTn id="34" dur="1" fill="hold">
                                          <p:stCondLst>
                                            <p:cond delay="0"/>
                                          </p:stCondLst>
                                        </p:cTn>
                                        <p:tgtEl>
                                          <p:spTgt spid="1399818"/>
                                        </p:tgtEl>
                                        <p:attrNameLst>
                                          <p:attrName>style.visibility</p:attrName>
                                        </p:attrNameLst>
                                      </p:cBhvr>
                                      <p:to>
                                        <p:strVal val="visible"/>
                                      </p:to>
                                    </p:set>
                                    <p:animEffect transition="in" filter="slide(fromRight)">
                                      <p:cBhvr>
                                        <p:cTn id="35" dur="2000"/>
                                        <p:tgtEl>
                                          <p:spTgt spid="1399818"/>
                                        </p:tgtEl>
                                      </p:cBhvr>
                                    </p:animEffect>
                                  </p:childTnLst>
                                </p:cTn>
                              </p:par>
                            </p:childTnLst>
                          </p:cTn>
                        </p:par>
                        <p:par>
                          <p:cTn id="36" fill="hold">
                            <p:stCondLst>
                              <p:cond delay="14500"/>
                            </p:stCondLst>
                            <p:childTnLst>
                              <p:par>
                                <p:cTn id="37" presetID="22" presetClass="entr" presetSubtype="1" fill="hold" nodeType="afterEffect">
                                  <p:stCondLst>
                                    <p:cond delay="0"/>
                                  </p:stCondLst>
                                  <p:childTnLst>
                                    <p:set>
                                      <p:cBhvr>
                                        <p:cTn id="38" dur="1" fill="hold">
                                          <p:stCondLst>
                                            <p:cond delay="0"/>
                                          </p:stCondLst>
                                        </p:cTn>
                                        <p:tgtEl>
                                          <p:spTgt spid="1399812"/>
                                        </p:tgtEl>
                                        <p:attrNameLst>
                                          <p:attrName>style.visibility</p:attrName>
                                        </p:attrNameLst>
                                      </p:cBhvr>
                                      <p:to>
                                        <p:strVal val="visible"/>
                                      </p:to>
                                    </p:set>
                                    <p:animEffect transition="in" filter="wipe(up)">
                                      <p:cBhvr>
                                        <p:cTn id="39" dur="2000"/>
                                        <p:tgtEl>
                                          <p:spTgt spid="1399812"/>
                                        </p:tgtEl>
                                      </p:cBhvr>
                                    </p:animEffect>
                                  </p:childTnLst>
                                </p:cTn>
                              </p:par>
                            </p:childTnLst>
                          </p:cTn>
                        </p:par>
                        <p:par>
                          <p:cTn id="40" fill="hold">
                            <p:stCondLst>
                              <p:cond delay="16500"/>
                            </p:stCondLst>
                            <p:childTnLst>
                              <p:par>
                                <p:cTn id="41" presetID="12" presetClass="entr" presetSubtype="8" fill="hold" nodeType="afterEffect">
                                  <p:stCondLst>
                                    <p:cond delay="0"/>
                                  </p:stCondLst>
                                  <p:childTnLst>
                                    <p:set>
                                      <p:cBhvr>
                                        <p:cTn id="42" dur="1" fill="hold">
                                          <p:stCondLst>
                                            <p:cond delay="0"/>
                                          </p:stCondLst>
                                        </p:cTn>
                                        <p:tgtEl>
                                          <p:spTgt spid="1399815"/>
                                        </p:tgtEl>
                                        <p:attrNameLst>
                                          <p:attrName>style.visibility</p:attrName>
                                        </p:attrNameLst>
                                      </p:cBhvr>
                                      <p:to>
                                        <p:strVal val="visible"/>
                                      </p:to>
                                    </p:set>
                                    <p:animEffect transition="in" filter="slide(fromLeft)">
                                      <p:cBhvr>
                                        <p:cTn id="43" dur="2000"/>
                                        <p:tgtEl>
                                          <p:spTgt spid="1399815"/>
                                        </p:tgtEl>
                                      </p:cBhvr>
                                    </p:animEffect>
                                  </p:childTnLst>
                                </p:cTn>
                              </p:par>
                            </p:childTnLst>
                          </p:cTn>
                        </p:par>
                        <p:par>
                          <p:cTn id="44" fill="hold">
                            <p:stCondLst>
                              <p:cond delay="18500"/>
                            </p:stCondLst>
                            <p:childTnLst>
                              <p:par>
                                <p:cTn id="45" presetID="12" presetClass="entr" presetSubtype="2" fill="hold" nodeType="afterEffect">
                                  <p:stCondLst>
                                    <p:cond delay="0"/>
                                  </p:stCondLst>
                                  <p:childTnLst>
                                    <p:set>
                                      <p:cBhvr>
                                        <p:cTn id="46" dur="1" fill="hold">
                                          <p:stCondLst>
                                            <p:cond delay="0"/>
                                          </p:stCondLst>
                                        </p:cTn>
                                        <p:tgtEl>
                                          <p:spTgt spid="1399819"/>
                                        </p:tgtEl>
                                        <p:attrNameLst>
                                          <p:attrName>style.visibility</p:attrName>
                                        </p:attrNameLst>
                                      </p:cBhvr>
                                      <p:to>
                                        <p:strVal val="visible"/>
                                      </p:to>
                                    </p:set>
                                    <p:animEffect transition="in" filter="slide(fromRight)">
                                      <p:cBhvr>
                                        <p:cTn id="47" dur="2000"/>
                                        <p:tgtEl>
                                          <p:spTgt spid="1399819"/>
                                        </p:tgtEl>
                                      </p:cBhvr>
                                    </p:animEffect>
                                  </p:childTnLst>
                                </p:cTn>
                              </p:par>
                            </p:childTnLst>
                          </p:cTn>
                        </p:par>
                        <p:par>
                          <p:cTn id="48" fill="hold">
                            <p:stCondLst>
                              <p:cond delay="20500"/>
                            </p:stCondLst>
                            <p:childTnLst>
                              <p:par>
                                <p:cTn id="49" presetID="22" presetClass="entr" presetSubtype="1" fill="hold" nodeType="afterEffect">
                                  <p:stCondLst>
                                    <p:cond delay="0"/>
                                  </p:stCondLst>
                                  <p:childTnLst>
                                    <p:set>
                                      <p:cBhvr>
                                        <p:cTn id="50" dur="1" fill="hold">
                                          <p:stCondLst>
                                            <p:cond delay="0"/>
                                          </p:stCondLst>
                                        </p:cTn>
                                        <p:tgtEl>
                                          <p:spTgt spid="1399824"/>
                                        </p:tgtEl>
                                        <p:attrNameLst>
                                          <p:attrName>style.visibility</p:attrName>
                                        </p:attrNameLst>
                                      </p:cBhvr>
                                      <p:to>
                                        <p:strVal val="visible"/>
                                      </p:to>
                                    </p:set>
                                    <p:animEffect transition="in" filter="wipe(up)">
                                      <p:cBhvr>
                                        <p:cTn id="51" dur="2000"/>
                                        <p:tgtEl>
                                          <p:spTgt spid="1399824"/>
                                        </p:tgtEl>
                                      </p:cBhvr>
                                    </p:animEffect>
                                  </p:childTnLst>
                                </p:cTn>
                              </p:par>
                            </p:childTnLst>
                          </p:cTn>
                        </p:par>
                        <p:par>
                          <p:cTn id="52" fill="hold">
                            <p:stCondLst>
                              <p:cond delay="22500"/>
                            </p:stCondLst>
                            <p:childTnLst>
                              <p:par>
                                <p:cTn id="53" presetID="12" presetClass="entr" presetSubtype="8" fill="hold" nodeType="afterEffect">
                                  <p:stCondLst>
                                    <p:cond delay="0"/>
                                  </p:stCondLst>
                                  <p:childTnLst>
                                    <p:set>
                                      <p:cBhvr>
                                        <p:cTn id="54" dur="1" fill="hold">
                                          <p:stCondLst>
                                            <p:cond delay="0"/>
                                          </p:stCondLst>
                                        </p:cTn>
                                        <p:tgtEl>
                                          <p:spTgt spid="1399816"/>
                                        </p:tgtEl>
                                        <p:attrNameLst>
                                          <p:attrName>style.visibility</p:attrName>
                                        </p:attrNameLst>
                                      </p:cBhvr>
                                      <p:to>
                                        <p:strVal val="visible"/>
                                      </p:to>
                                    </p:set>
                                    <p:animEffect transition="in" filter="slide(fromLeft)">
                                      <p:cBhvr>
                                        <p:cTn id="55" dur="2000"/>
                                        <p:tgtEl>
                                          <p:spTgt spid="1399816"/>
                                        </p:tgtEl>
                                      </p:cBhvr>
                                    </p:animEffect>
                                  </p:childTnLst>
                                </p:cTn>
                              </p:par>
                            </p:childTnLst>
                          </p:cTn>
                        </p:par>
                        <p:par>
                          <p:cTn id="56" fill="hold">
                            <p:stCondLst>
                              <p:cond delay="24500"/>
                            </p:stCondLst>
                            <p:childTnLst>
                              <p:par>
                                <p:cTn id="57" presetID="12" presetClass="entr" presetSubtype="2" fill="hold" nodeType="afterEffect">
                                  <p:stCondLst>
                                    <p:cond delay="0"/>
                                  </p:stCondLst>
                                  <p:childTnLst>
                                    <p:set>
                                      <p:cBhvr>
                                        <p:cTn id="58" dur="1" fill="hold">
                                          <p:stCondLst>
                                            <p:cond delay="0"/>
                                          </p:stCondLst>
                                        </p:cTn>
                                        <p:tgtEl>
                                          <p:spTgt spid="1399820"/>
                                        </p:tgtEl>
                                        <p:attrNameLst>
                                          <p:attrName>style.visibility</p:attrName>
                                        </p:attrNameLst>
                                      </p:cBhvr>
                                      <p:to>
                                        <p:strVal val="visible"/>
                                      </p:to>
                                    </p:set>
                                    <p:animEffect transition="in" filter="slide(fromRight)">
                                      <p:cBhvr>
                                        <p:cTn id="59" dur="2000"/>
                                        <p:tgtEl>
                                          <p:spTgt spid="1399820"/>
                                        </p:tgtEl>
                                      </p:cBhvr>
                                    </p:animEffect>
                                  </p:childTnLst>
                                </p:cTn>
                              </p:par>
                            </p:childTnLst>
                          </p:cTn>
                        </p:par>
                      </p:childTnLst>
                    </p:cTn>
                  </p:par>
                  <p:par>
                    <p:cTn id="60" fill="hold">
                      <p:stCondLst>
                        <p:cond delay="indefinite"/>
                      </p:stCondLst>
                      <p:childTnLst>
                        <p:par>
                          <p:cTn id="61" fill="hold">
                            <p:stCondLst>
                              <p:cond delay="0"/>
                            </p:stCondLst>
                            <p:childTnLst>
                              <p:par>
                                <p:cTn id="62" presetID="26" presetClass="emph" presetSubtype="0" fill="hold" nodeType="clickEffect">
                                  <p:stCondLst>
                                    <p:cond delay="0"/>
                                  </p:stCondLst>
                                  <p:childTnLst>
                                    <p:animEffect transition="out" filter="fade">
                                      <p:cBhvr>
                                        <p:cTn id="63" dur="500" tmFilter="0, 0; .2, .5; .8, .5; 1, 0"/>
                                        <p:tgtEl>
                                          <p:spTgt spid="1399814"/>
                                        </p:tgtEl>
                                      </p:cBhvr>
                                    </p:animEffect>
                                    <p:animScale>
                                      <p:cBhvr>
                                        <p:cTn id="64" dur="250" autoRev="1" fill="hold"/>
                                        <p:tgtEl>
                                          <p:spTgt spid="1399814"/>
                                        </p:tgtEl>
                                      </p:cBhvr>
                                      <p:by x="105000" y="105000"/>
                                    </p:animScale>
                                  </p:childTnLst>
                                </p:cTn>
                              </p:par>
                              <p:par>
                                <p:cTn id="65" presetID="26" presetClass="emph" presetSubtype="0" fill="hold" nodeType="withEffect">
                                  <p:stCondLst>
                                    <p:cond delay="0"/>
                                  </p:stCondLst>
                                  <p:childTnLst>
                                    <p:animEffect transition="out" filter="fade">
                                      <p:cBhvr>
                                        <p:cTn id="66" dur="500" tmFilter="0, 0; .2, .5; .8, .5; 1, 0"/>
                                        <p:tgtEl>
                                          <p:spTgt spid="1399818"/>
                                        </p:tgtEl>
                                      </p:cBhvr>
                                    </p:animEffect>
                                    <p:animScale>
                                      <p:cBhvr>
                                        <p:cTn id="67" dur="250" autoRev="1" fill="hold"/>
                                        <p:tgtEl>
                                          <p:spTgt spid="13998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p:cNvSpPr>
            <a:spLocks noGrp="1" noChangeArrowheads="1"/>
          </p:cNvSpPr>
          <p:nvPr>
            <p:ph type="title"/>
          </p:nvPr>
        </p:nvSpPr>
        <p:spPr>
          <a:xfrm>
            <a:off x="247650" y="228600"/>
            <a:ext cx="9410700" cy="609600"/>
          </a:xfrm>
        </p:spPr>
        <p:txBody>
          <a:bodyPr/>
          <a:lstStyle/>
          <a:p>
            <a:pPr eaLnBrk="1" hangingPunct="1">
              <a:defRPr/>
            </a:pPr>
            <a:r>
              <a:rPr lang="en-US" dirty="0" smtClean="0"/>
              <a:t>Coding Standards</a:t>
            </a:r>
          </a:p>
        </p:txBody>
      </p:sp>
      <p:sp>
        <p:nvSpPr>
          <p:cNvPr id="29699" name="Rectangle 3"/>
          <p:cNvSpPr>
            <a:spLocks noGrp="1" noChangeArrowheads="1"/>
          </p:cNvSpPr>
          <p:nvPr>
            <p:ph type="body" idx="1"/>
          </p:nvPr>
        </p:nvSpPr>
        <p:spPr>
          <a:xfrm>
            <a:off x="247650" y="1219200"/>
            <a:ext cx="9328150" cy="5029200"/>
          </a:xfrm>
        </p:spPr>
        <p:txBody>
          <a:bodyPr/>
          <a:lstStyle/>
          <a:p>
            <a:pPr eaLnBrk="1" hangingPunct="1"/>
            <a:r>
              <a:rPr lang="en-US" smtClean="0"/>
              <a:t>Coding standards are set of conventions /procedures adopted to write code in a computer program</a:t>
            </a:r>
          </a:p>
          <a:p>
            <a:pPr eaLnBrk="1" hangingPunct="1"/>
            <a:endParaRPr lang="en-US" smtClean="0"/>
          </a:p>
          <a:p>
            <a:pPr eaLnBrk="1" hangingPunct="1"/>
            <a:r>
              <a:rPr lang="en-US" smtClean="0"/>
              <a:t>The coding standards may differ from project to project </a:t>
            </a:r>
          </a:p>
          <a:p>
            <a:pPr eaLnBrk="1" hangingPunct="1">
              <a:buFont typeface="Wingdings" pitchFamily="2" charset="2"/>
              <a:buNone/>
            </a:pPr>
            <a:endParaRPr lang="en-US" smtClean="0"/>
          </a:p>
          <a:p>
            <a:pPr eaLnBrk="1" hangingPunct="1"/>
            <a:r>
              <a:rPr lang="en-US" smtClean="0"/>
              <a:t>This may also vary from customer to customer </a:t>
            </a:r>
          </a:p>
          <a:p>
            <a:pPr eaLnBrk="1" hangingPunct="1">
              <a:buFont typeface="Wingdings" pitchFamily="2" charset="2"/>
              <a:buNone/>
            </a:pPr>
            <a:endParaRPr lang="en-US" smtClean="0"/>
          </a:p>
          <a:p>
            <a:pPr eaLnBrk="1" hangingPunct="1"/>
            <a:r>
              <a:rPr lang="en-US" smtClean="0"/>
              <a:t>Every company prepares its own coding standards </a:t>
            </a:r>
          </a:p>
          <a:p>
            <a:pPr eaLnBrk="1" hangingPunct="1">
              <a:buFont typeface="Wingdings" pitchFamily="2" charset="2"/>
              <a:buNone/>
            </a:pPr>
            <a:endParaRPr lang="en-US" smtClean="0"/>
          </a:p>
          <a:p>
            <a:pPr eaLnBrk="1" hangingPunct="1"/>
            <a:r>
              <a:rPr lang="en-US" smtClean="0"/>
              <a:t>Adhering to coding standards has the following advantages:</a:t>
            </a:r>
          </a:p>
          <a:p>
            <a:pPr lvl="1" eaLnBrk="1" hangingPunct="1"/>
            <a:r>
              <a:rPr lang="en-US" sz="1800" smtClean="0"/>
              <a:t>Improves the readability of the program</a:t>
            </a:r>
          </a:p>
          <a:p>
            <a:pPr lvl="1" eaLnBrk="1" hangingPunct="1"/>
            <a:r>
              <a:rPr lang="en-US" sz="1800" smtClean="0"/>
              <a:t>Improves the clarity of the program</a:t>
            </a:r>
          </a:p>
          <a:p>
            <a:pPr lvl="1" eaLnBrk="1" hangingPunct="1"/>
            <a:r>
              <a:rPr lang="en-US" sz="1800" smtClean="0"/>
              <a:t>Makes a person to understand the program without any difficulty</a:t>
            </a:r>
          </a:p>
          <a:p>
            <a:pPr lvl="1" eaLnBrk="1" hangingPunct="1"/>
            <a:r>
              <a:rPr lang="en-US" sz="1800" smtClean="0"/>
              <a:t>Makes it easy to debug and maintain the program</a:t>
            </a:r>
          </a:p>
          <a:p>
            <a:pPr lvl="1" eaLnBrk="1" hangingPunct="1">
              <a:buFont typeface="Wingdings" pitchFamily="2" charset="2"/>
              <a:buNone/>
            </a:pPr>
            <a:endParaRPr lang="en-US" smtClean="0"/>
          </a:p>
        </p:txBody>
      </p:sp>
      <p:sp>
        <p:nvSpPr>
          <p:cNvPr id="4" name="Slide Number Placeholder 3"/>
          <p:cNvSpPr>
            <a:spLocks noGrp="1"/>
          </p:cNvSpPr>
          <p:nvPr>
            <p:ph type="sldNum" sz="quarter" idx="4294967295"/>
          </p:nvPr>
        </p:nvSpPr>
        <p:spPr>
          <a:xfrm>
            <a:off x="4787900" y="6477000"/>
            <a:ext cx="908050" cy="476250"/>
          </a:xfrm>
          <a:prstGeom prst="rect">
            <a:avLst/>
          </a:prstGeom>
        </p:spPr>
        <p:txBody>
          <a:bodyPr/>
          <a:lstStyle/>
          <a:p>
            <a:pPr>
              <a:defRPr/>
            </a:pPr>
            <a:fld id="{6AA15A14-FEA5-4CD4-9439-6B16114B916F}" type="slidenum">
              <a:rPr lang="en-US" smtClean="0"/>
              <a:pPr>
                <a:defRPr/>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2313</TotalTime>
  <Words>6453</Words>
  <Application>Microsoft Office PowerPoint</Application>
  <PresentationFormat>A4 Paper (210x297 mm)</PresentationFormat>
  <Paragraphs>1003</Paragraphs>
  <Slides>58</Slides>
  <Notes>50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Presentation</vt:lpstr>
      <vt:lpstr>Package</vt:lpstr>
      <vt:lpstr>Programming Practices Day 2 Bridge Course  </vt:lpstr>
      <vt:lpstr>General Guideline</vt:lpstr>
      <vt:lpstr>Confidential Information</vt:lpstr>
      <vt:lpstr>Recap of day1</vt:lpstr>
      <vt:lpstr>Session Plan - Day 2</vt:lpstr>
      <vt:lpstr>Introduction to Software Development (1 of 2)</vt:lpstr>
      <vt:lpstr>Introduction to Software Development (2 of 2)</vt:lpstr>
      <vt:lpstr>Software Development Life Cycle</vt:lpstr>
      <vt:lpstr>Coding Standards</vt:lpstr>
      <vt:lpstr>Coding Standards - Guidelines</vt:lpstr>
      <vt:lpstr>Variable Naming Conventions</vt:lpstr>
      <vt:lpstr>File Related Conventions</vt:lpstr>
      <vt:lpstr>Function Related Conventions</vt:lpstr>
      <vt:lpstr>Commenting Conventions</vt:lpstr>
      <vt:lpstr>Indentation</vt:lpstr>
      <vt:lpstr>Bad and Good Indentation</vt:lpstr>
      <vt:lpstr>Programming Basics</vt:lpstr>
      <vt:lpstr>A complete program</vt:lpstr>
      <vt:lpstr>Program Life Cycle</vt:lpstr>
      <vt:lpstr>Data types</vt:lpstr>
      <vt:lpstr>Slide 21</vt:lpstr>
      <vt:lpstr>Basic I/O Functions (1 of 4)</vt:lpstr>
      <vt:lpstr>Basic I/O Functions (2 of 4)</vt:lpstr>
      <vt:lpstr>Basic I/O Functions (3 of 4)</vt:lpstr>
      <vt:lpstr>Basic I/O Functions (4 of 4)</vt:lpstr>
      <vt:lpstr>Character data type</vt:lpstr>
      <vt:lpstr>ASCII Character Set</vt:lpstr>
      <vt:lpstr>Declaring and Using Character Variables</vt:lpstr>
      <vt:lpstr>Printing a character on screen </vt:lpstr>
      <vt:lpstr>Preprocessor Directives</vt:lpstr>
      <vt:lpstr>Can you answer these questions?</vt:lpstr>
      <vt:lpstr>Slide 32</vt:lpstr>
      <vt:lpstr>Type Casting</vt:lpstr>
      <vt:lpstr>sizeof operator</vt:lpstr>
      <vt:lpstr>Increment and Decrement Operators</vt:lpstr>
      <vt:lpstr>Can you answer these questions?</vt:lpstr>
      <vt:lpstr>Control Structures</vt:lpstr>
      <vt:lpstr>Control Structures</vt:lpstr>
      <vt:lpstr>Simple if Statement</vt:lpstr>
      <vt:lpstr>Difference between = and == operators</vt:lpstr>
      <vt:lpstr>Assignment(=) vs. Equality Operator (==)</vt:lpstr>
      <vt:lpstr>switch case Statement</vt:lpstr>
      <vt:lpstr>What is the output of the following code snippet?  </vt:lpstr>
      <vt:lpstr>Loop Structures</vt:lpstr>
      <vt:lpstr>What is the output of the following code snippet?  </vt:lpstr>
      <vt:lpstr>break, continue and exit –Loops (1 of 2)</vt:lpstr>
      <vt:lpstr>break, continue and exit –Loops (2 of 2)</vt:lpstr>
      <vt:lpstr>What is the output of the following code snippet?</vt:lpstr>
      <vt:lpstr>What is the output of the following code snippet? </vt:lpstr>
      <vt:lpstr>What is the output of the following code snippet?  </vt:lpstr>
      <vt:lpstr>What is the output of the following code snippet? </vt:lpstr>
      <vt:lpstr>What is the output of the following code snippet? </vt:lpstr>
      <vt:lpstr>Can you answer these questions?</vt:lpstr>
      <vt:lpstr>Here is a crossword for you…</vt:lpstr>
      <vt:lpstr>Summary(1 of 3) </vt:lpstr>
      <vt:lpstr>Summary (2 of 3)</vt:lpstr>
      <vt:lpstr>Summary (3 of 3)</vt:lpstr>
      <vt:lpstr>Slide 58</vt:lpstr>
    </vt:vector>
  </TitlesOfParts>
  <Company>Infosys Technologies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Basics Day 2</dc:title>
  <dc:creator>Bhoolakshmi M.; Anooja Mary Jacob</dc:creator>
  <cp:lastModifiedBy>vijaykumar_dani</cp:lastModifiedBy>
  <cp:revision>430</cp:revision>
  <dcterms:created xsi:type="dcterms:W3CDTF">2005-06-27T12:27:07Z</dcterms:created>
  <dcterms:modified xsi:type="dcterms:W3CDTF">2010-07-15T09:10:59Z</dcterms:modified>
</cp:coreProperties>
</file>