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8" r:id="rId1"/>
  </p:sldMasterIdLst>
  <p:notesMasterIdLst>
    <p:notesMasterId r:id="rId45"/>
  </p:notesMasterIdLst>
  <p:sldIdLst>
    <p:sldId id="256" r:id="rId2"/>
    <p:sldId id="574" r:id="rId3"/>
    <p:sldId id="575" r:id="rId4"/>
    <p:sldId id="576" r:id="rId5"/>
    <p:sldId id="517" r:id="rId6"/>
    <p:sldId id="573" r:id="rId7"/>
    <p:sldId id="420" r:id="rId8"/>
    <p:sldId id="421" r:id="rId9"/>
    <p:sldId id="422" r:id="rId10"/>
    <p:sldId id="423" r:id="rId11"/>
    <p:sldId id="424" r:id="rId12"/>
    <p:sldId id="425" r:id="rId13"/>
    <p:sldId id="426" r:id="rId14"/>
    <p:sldId id="518" r:id="rId15"/>
    <p:sldId id="527" r:id="rId16"/>
    <p:sldId id="528" r:id="rId17"/>
    <p:sldId id="529" r:id="rId18"/>
    <p:sldId id="530" r:id="rId19"/>
    <p:sldId id="531" r:id="rId20"/>
    <p:sldId id="532" r:id="rId21"/>
    <p:sldId id="533" r:id="rId22"/>
    <p:sldId id="534" r:id="rId23"/>
    <p:sldId id="536" r:id="rId24"/>
    <p:sldId id="537" r:id="rId25"/>
    <p:sldId id="538" r:id="rId26"/>
    <p:sldId id="539" r:id="rId27"/>
    <p:sldId id="540" r:id="rId28"/>
    <p:sldId id="541" r:id="rId29"/>
    <p:sldId id="542" r:id="rId30"/>
    <p:sldId id="543" r:id="rId31"/>
    <p:sldId id="544" r:id="rId32"/>
    <p:sldId id="547" r:id="rId33"/>
    <p:sldId id="548" r:id="rId34"/>
    <p:sldId id="549" r:id="rId35"/>
    <p:sldId id="550" r:id="rId36"/>
    <p:sldId id="551" r:id="rId37"/>
    <p:sldId id="552" r:id="rId38"/>
    <p:sldId id="553" r:id="rId39"/>
    <p:sldId id="554" r:id="rId40"/>
    <p:sldId id="555" r:id="rId41"/>
    <p:sldId id="572" r:id="rId42"/>
    <p:sldId id="578" r:id="rId43"/>
    <p:sldId id="577" r:id="rId44"/>
  </p:sldIdLst>
  <p:sldSz cx="9906000" cy="6858000" type="A4"/>
  <p:notesSz cx="7772400" cy="10058400"/>
  <p:defaultTextStyle>
    <a:defPPr>
      <a:defRPr lang="en-GB"/>
    </a:defPPr>
    <a:lvl1pPr algn="l" defTabSz="457200" rtl="0" fontAlgn="base">
      <a:spcBef>
        <a:spcPct val="0"/>
      </a:spcBef>
      <a:spcAft>
        <a:spcPct val="0"/>
      </a:spcAft>
      <a:defRPr sz="1700" kern="1200">
        <a:solidFill>
          <a:schemeClr val="tx1"/>
        </a:solidFill>
        <a:latin typeface="Arial" charset="0"/>
        <a:ea typeface="+mn-ea"/>
        <a:cs typeface="Arial" charset="0"/>
      </a:defRPr>
    </a:lvl1pPr>
    <a:lvl2pPr marL="431800" indent="-215900" algn="l" defTabSz="457200" rtl="0" fontAlgn="base">
      <a:spcBef>
        <a:spcPct val="0"/>
      </a:spcBef>
      <a:spcAft>
        <a:spcPct val="0"/>
      </a:spcAft>
      <a:defRPr sz="1700" kern="1200">
        <a:solidFill>
          <a:schemeClr val="tx1"/>
        </a:solidFill>
        <a:latin typeface="Arial" charset="0"/>
        <a:ea typeface="+mn-ea"/>
        <a:cs typeface="Arial" charset="0"/>
      </a:defRPr>
    </a:lvl2pPr>
    <a:lvl3pPr marL="647700" indent="-215900" algn="l" defTabSz="457200" rtl="0" fontAlgn="base">
      <a:spcBef>
        <a:spcPct val="0"/>
      </a:spcBef>
      <a:spcAft>
        <a:spcPct val="0"/>
      </a:spcAft>
      <a:defRPr sz="1700" kern="1200">
        <a:solidFill>
          <a:schemeClr val="tx1"/>
        </a:solidFill>
        <a:latin typeface="Arial" charset="0"/>
        <a:ea typeface="+mn-ea"/>
        <a:cs typeface="Arial" charset="0"/>
      </a:defRPr>
    </a:lvl3pPr>
    <a:lvl4pPr marL="863600" indent="-215900" algn="l" defTabSz="457200" rtl="0" fontAlgn="base">
      <a:spcBef>
        <a:spcPct val="0"/>
      </a:spcBef>
      <a:spcAft>
        <a:spcPct val="0"/>
      </a:spcAft>
      <a:defRPr sz="1700" kern="1200">
        <a:solidFill>
          <a:schemeClr val="tx1"/>
        </a:solidFill>
        <a:latin typeface="Arial" charset="0"/>
        <a:ea typeface="+mn-ea"/>
        <a:cs typeface="Arial" charset="0"/>
      </a:defRPr>
    </a:lvl4pPr>
    <a:lvl5pPr marL="1079500" indent="-215900" algn="l" defTabSz="457200" rtl="0" fontAlgn="base">
      <a:spcBef>
        <a:spcPct val="0"/>
      </a:spcBef>
      <a:spcAft>
        <a:spcPct val="0"/>
      </a:spcAft>
      <a:defRPr sz="1700" kern="1200">
        <a:solidFill>
          <a:schemeClr val="tx1"/>
        </a:solidFill>
        <a:latin typeface="Arial" charset="0"/>
        <a:ea typeface="+mn-ea"/>
        <a:cs typeface="Arial" charset="0"/>
      </a:defRPr>
    </a:lvl5pPr>
    <a:lvl6pPr marL="2286000" algn="l" defTabSz="914400" rtl="0" eaLnBrk="1" latinLnBrk="0" hangingPunct="1">
      <a:defRPr sz="1700" kern="1200">
        <a:solidFill>
          <a:schemeClr val="tx1"/>
        </a:solidFill>
        <a:latin typeface="Arial" charset="0"/>
        <a:ea typeface="+mn-ea"/>
        <a:cs typeface="Arial" charset="0"/>
      </a:defRPr>
    </a:lvl6pPr>
    <a:lvl7pPr marL="2743200" algn="l" defTabSz="914400" rtl="0" eaLnBrk="1" latinLnBrk="0" hangingPunct="1">
      <a:defRPr sz="1700" kern="1200">
        <a:solidFill>
          <a:schemeClr val="tx1"/>
        </a:solidFill>
        <a:latin typeface="Arial" charset="0"/>
        <a:ea typeface="+mn-ea"/>
        <a:cs typeface="Arial" charset="0"/>
      </a:defRPr>
    </a:lvl7pPr>
    <a:lvl8pPr marL="3200400" algn="l" defTabSz="914400" rtl="0" eaLnBrk="1" latinLnBrk="0" hangingPunct="1">
      <a:defRPr sz="1700" kern="1200">
        <a:solidFill>
          <a:schemeClr val="tx1"/>
        </a:solidFill>
        <a:latin typeface="Arial" charset="0"/>
        <a:ea typeface="+mn-ea"/>
        <a:cs typeface="Arial" charset="0"/>
      </a:defRPr>
    </a:lvl8pPr>
    <a:lvl9pPr marL="3657600" algn="l" defTabSz="914400" rtl="0" eaLnBrk="1" latinLnBrk="0" hangingPunct="1">
      <a:defRPr sz="17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FFCCFF"/>
    <a:srgbClr val="AE1298"/>
    <a:srgbClr val="E8622C"/>
    <a:srgbClr val="EAEAEA"/>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76" autoAdjust="0"/>
    <p:restoredTop sz="83774" autoAdjust="0"/>
  </p:normalViewPr>
  <p:slideViewPr>
    <p:cSldViewPr>
      <p:cViewPr varScale="1">
        <p:scale>
          <a:sx n="62" d="100"/>
          <a:sy n="62" d="100"/>
        </p:scale>
        <p:origin x="-540" y="-78"/>
      </p:cViewPr>
      <p:guideLst>
        <p:guide orient="horz" pos="1960"/>
        <p:guide pos="283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1752"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1"/>
          <p:cNvSpPr>
            <a:spLocks noGrp="1" noRot="1" noChangeAspect="1" noChangeArrowheads="1"/>
          </p:cNvSpPr>
          <p:nvPr>
            <p:ph type="sldImg"/>
          </p:nvPr>
        </p:nvSpPr>
        <p:spPr bwMode="auto">
          <a:xfrm>
            <a:off x="1652588" y="946150"/>
            <a:ext cx="4683125" cy="3241675"/>
          </a:xfrm>
          <a:prstGeom prst="rect">
            <a:avLst/>
          </a:prstGeom>
          <a:noFill/>
          <a:ln w="9525">
            <a:noFill/>
            <a:round/>
            <a:headEnd/>
            <a:tailEnd/>
          </a:ln>
        </p:spPr>
      </p:sp>
      <p:sp>
        <p:nvSpPr>
          <p:cNvPr id="2050" name="Rectangle 2"/>
          <p:cNvSpPr>
            <a:spLocks noGrp="1" noChangeArrowheads="1"/>
          </p:cNvSpPr>
          <p:nvPr>
            <p:ph type="body"/>
          </p:nvPr>
        </p:nvSpPr>
        <p:spPr bwMode="auto">
          <a:xfrm>
            <a:off x="1217613" y="4503738"/>
            <a:ext cx="5557837" cy="35972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smtClean="0"/>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1"/>
          <p:cNvSpPr>
            <a:spLocks noGrp="1" noRot="1" noChangeAspect="1" noChangeArrowheads="1" noTextEdit="1"/>
          </p:cNvSpPr>
          <p:nvPr>
            <p:ph type="sldImg"/>
          </p:nvPr>
        </p:nvSpPr>
        <p:spPr>
          <a:xfrm>
            <a:off x="1652588" y="946150"/>
            <a:ext cx="4684712" cy="3243263"/>
          </a:xfrm>
          <a:solidFill>
            <a:srgbClr val="FFFFFF"/>
          </a:solidFill>
          <a:ln>
            <a:solidFill>
              <a:srgbClr val="000000"/>
            </a:solidFill>
            <a:miter lim="800000"/>
          </a:ln>
        </p:spPr>
      </p:sp>
      <p:sp>
        <p:nvSpPr>
          <p:cNvPr id="61443" name="Rectangle 2"/>
          <p:cNvSpPr>
            <a:spLocks noGrp="1" noChangeArrowheads="1"/>
          </p:cNvSpPr>
          <p:nvPr>
            <p:ph type="body" idx="1"/>
          </p:nvPr>
        </p:nvSpPr>
        <p:spPr>
          <a:xfrm>
            <a:off x="1217613" y="4503738"/>
            <a:ext cx="5559425" cy="3598862"/>
          </a:xfrm>
          <a:noFill/>
          <a:ln/>
        </p:spPr>
        <p:txBody>
          <a:bodyPr wrap="none" anchor="ct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p:sp>
      <p:sp>
        <p:nvSpPr>
          <p:cNvPr id="69635" name="Notes Placeholder 2"/>
          <p:cNvSpPr>
            <a:spLocks noGrp="1"/>
          </p:cNvSpPr>
          <p:nvPr>
            <p:ph type="body" idx="1"/>
          </p:nvPr>
        </p:nvSpPr>
        <p:spPr>
          <a:noFill/>
          <a:ln/>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p:sp>
      <p:sp>
        <p:nvSpPr>
          <p:cNvPr id="70659" name="Notes Placeholder 2"/>
          <p:cNvSpPr>
            <a:spLocks noGrp="1"/>
          </p:cNvSpPr>
          <p:nvPr>
            <p:ph type="body" idx="1"/>
          </p:nvPr>
        </p:nvSpPr>
        <p:spPr>
          <a:noFill/>
          <a:ln/>
        </p:spPr>
        <p:txBody>
          <a:bodyPr/>
          <a:lstStyle/>
          <a:p>
            <a:r>
              <a:rPr lang="en-US" sz="1400" b="1" i="1" smtClean="0"/>
              <a:t>Types of data structure</a:t>
            </a:r>
          </a:p>
          <a:p>
            <a:endParaRPr lang="en-US" b="1" smtClean="0"/>
          </a:p>
          <a:p>
            <a:r>
              <a:rPr lang="en-US" b="1" smtClean="0"/>
              <a:t>1. Linear V/S Non Linear</a:t>
            </a:r>
          </a:p>
          <a:p>
            <a:r>
              <a:rPr lang="en-US" smtClean="0">
                <a:sym typeface="Wingdings" pitchFamily="2" charset="2"/>
              </a:rPr>
              <a:t> A </a:t>
            </a:r>
            <a:r>
              <a:rPr lang="en-US" b="1" smtClean="0">
                <a:sym typeface="Wingdings" pitchFamily="2" charset="2"/>
              </a:rPr>
              <a:t>D</a:t>
            </a:r>
            <a:r>
              <a:rPr lang="en-US" b="1" smtClean="0"/>
              <a:t>ata</a:t>
            </a:r>
            <a:r>
              <a:rPr lang="en-US" smtClean="0"/>
              <a:t> </a:t>
            </a:r>
            <a:r>
              <a:rPr lang="en-US" b="1" smtClean="0"/>
              <a:t>Structure</a:t>
            </a:r>
            <a:r>
              <a:rPr lang="en-US" smtClean="0"/>
              <a:t> is a </a:t>
            </a:r>
            <a:r>
              <a:rPr lang="en-US" b="1" smtClean="0"/>
              <a:t>linear</a:t>
            </a:r>
            <a:r>
              <a:rPr lang="en-US" smtClean="0"/>
              <a:t> data structure, if its elements </a:t>
            </a:r>
            <a:r>
              <a:rPr lang="en-US" b="1" smtClean="0"/>
              <a:t>form a sequence </a:t>
            </a:r>
            <a:r>
              <a:rPr lang="en-US" smtClean="0"/>
              <a:t>and if there is no such sequence it is a non linear data structure</a:t>
            </a:r>
          </a:p>
          <a:p>
            <a:endParaRPr lang="en-US" smtClean="0"/>
          </a:p>
          <a:p>
            <a:r>
              <a:rPr lang="en-US" smtClean="0"/>
              <a:t>2. </a:t>
            </a:r>
            <a:r>
              <a:rPr lang="en-US" b="1" smtClean="0"/>
              <a:t>Homogeneous V/S Non-Homogeneous</a:t>
            </a:r>
          </a:p>
          <a:p>
            <a:pPr>
              <a:buFont typeface="Wingdings" pitchFamily="2" charset="2"/>
              <a:buChar char="à"/>
            </a:pPr>
            <a:r>
              <a:rPr lang="en-US" smtClean="0">
                <a:sym typeface="Wingdings" pitchFamily="2" charset="2"/>
              </a:rPr>
              <a:t>A </a:t>
            </a:r>
            <a:r>
              <a:rPr lang="en-US" b="1" smtClean="0">
                <a:sym typeface="Wingdings" pitchFamily="2" charset="2"/>
              </a:rPr>
              <a:t>Data structure </a:t>
            </a:r>
            <a:r>
              <a:rPr lang="en-US" smtClean="0">
                <a:sym typeface="Wingdings" pitchFamily="2" charset="2"/>
              </a:rPr>
              <a:t>is called </a:t>
            </a:r>
            <a:r>
              <a:rPr lang="en-US" b="1" smtClean="0">
                <a:sym typeface="Wingdings" pitchFamily="2" charset="2"/>
              </a:rPr>
              <a:t>homogeneous </a:t>
            </a:r>
            <a:r>
              <a:rPr lang="en-US" smtClean="0">
                <a:sym typeface="Wingdings" pitchFamily="2" charset="2"/>
              </a:rPr>
              <a:t>data structure if all the element in it are of </a:t>
            </a:r>
            <a:r>
              <a:rPr lang="en-US" b="1" smtClean="0">
                <a:sym typeface="Wingdings" pitchFamily="2" charset="2"/>
              </a:rPr>
              <a:t>similar type</a:t>
            </a:r>
            <a:r>
              <a:rPr lang="en-US" smtClean="0">
                <a:sym typeface="Wingdings" pitchFamily="2" charset="2"/>
              </a:rPr>
              <a:t>, otherwise it is called non homogeneous</a:t>
            </a:r>
          </a:p>
          <a:p>
            <a:pPr>
              <a:buFont typeface="Wingdings" pitchFamily="2" charset="2"/>
              <a:buNone/>
            </a:pPr>
            <a:endParaRPr lang="en-US" smtClean="0">
              <a:sym typeface="Wingdings" pitchFamily="2" charset="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p:sp>
      <p:sp>
        <p:nvSpPr>
          <p:cNvPr id="73731" name="Notes Placeholder 2"/>
          <p:cNvSpPr>
            <a:spLocks noGrp="1"/>
          </p:cNvSpPr>
          <p:nvPr>
            <p:ph type="body" idx="1"/>
          </p:nvPr>
        </p:nvSpPr>
        <p:spPr>
          <a:ln/>
        </p:spPr>
        <p:txBody>
          <a:bodyPr/>
          <a:lstStyle/>
          <a:p>
            <a:pPr>
              <a:defRPr/>
            </a:pPr>
            <a:r>
              <a:rPr lang="en-US" dirty="0" smtClean="0"/>
              <a:t>Real Life applications of stack</a:t>
            </a:r>
          </a:p>
          <a:p>
            <a:pPr marL="254706" indent="-254706">
              <a:buFontTx/>
              <a:buAutoNum type="arabicPeriod"/>
              <a:defRPr/>
            </a:pPr>
            <a:r>
              <a:rPr lang="en-US" dirty="0" smtClean="0"/>
              <a:t>Stack of newspapers – Today’s newspaper is added at the top and we remove the top most newspaper</a:t>
            </a:r>
          </a:p>
          <a:p>
            <a:pPr marL="254706" indent="-254706">
              <a:buFontTx/>
              <a:buAutoNum type="arabicPeriod"/>
              <a:defRPr/>
            </a:pPr>
            <a:r>
              <a:rPr lang="en-US" dirty="0" smtClean="0"/>
              <a:t>Parameter passing to functions uses a stack(dealt later in the course)</a:t>
            </a:r>
          </a:p>
          <a:p>
            <a:pPr marL="254706" indent="-254706">
              <a:buFontTx/>
              <a:buAutoNum type="arabicPeriod"/>
              <a:defRPr/>
            </a:pPr>
            <a:r>
              <a:rPr lang="en-US" dirty="0" smtClean="0"/>
              <a:t>The evaluation of arithmetic expressions by a compiler uses a stack </a:t>
            </a:r>
          </a:p>
        </p:txBody>
      </p:sp>
      <p:sp>
        <p:nvSpPr>
          <p:cNvPr id="71684" name="Slide Number Placeholder 3"/>
          <p:cNvSpPr>
            <a:spLocks noGrp="1"/>
          </p:cNvSpPr>
          <p:nvPr>
            <p:ph type="sldNum" sz="quarter" idx="4294967295"/>
          </p:nvPr>
        </p:nvSpPr>
        <p:spPr bwMode="auto">
          <a:xfrm>
            <a:off x="4402138" y="9553575"/>
            <a:ext cx="3368675" cy="503238"/>
          </a:xfrm>
          <a:prstGeom prst="rect">
            <a:avLst/>
          </a:prstGeom>
          <a:noFill/>
          <a:ln>
            <a:miter lim="800000"/>
            <a:headEnd/>
            <a:tailEnd/>
          </a:ln>
        </p:spPr>
        <p:txBody>
          <a:bodyPr lIns="101882" tIns="50941" rIns="101882" bIns="50941"/>
          <a:lstStyle/>
          <a:p>
            <a:fld id="{9B6B2666-C881-44EB-BE62-9AEC10B53DEE}" type="slidenum">
              <a:rPr lang="en-US"/>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p:sp>
      <p:sp>
        <p:nvSpPr>
          <p:cNvPr id="72707" name="Notes Placeholder 2"/>
          <p:cNvSpPr>
            <a:spLocks noGrp="1"/>
          </p:cNvSpPr>
          <p:nvPr>
            <p:ph type="body" idx="1"/>
          </p:nvPr>
        </p:nvSpPr>
        <p:spPr>
          <a:noFill/>
          <a:ln/>
        </p:spPr>
        <p:txBody>
          <a:bodyPr/>
          <a:lstStyle/>
          <a:p>
            <a:r>
              <a:rPr lang="en-US" smtClean="0"/>
              <a:t>tos indicates the index of the array </a:t>
            </a:r>
          </a:p>
        </p:txBody>
      </p:sp>
      <p:sp>
        <p:nvSpPr>
          <p:cNvPr id="72708" name="Slide Number Placeholder 3"/>
          <p:cNvSpPr>
            <a:spLocks noGrp="1"/>
          </p:cNvSpPr>
          <p:nvPr>
            <p:ph type="sldNum" sz="quarter" idx="4294967295"/>
          </p:nvPr>
        </p:nvSpPr>
        <p:spPr bwMode="auto">
          <a:xfrm>
            <a:off x="4402138" y="9553575"/>
            <a:ext cx="3368675" cy="503238"/>
          </a:xfrm>
          <a:prstGeom prst="rect">
            <a:avLst/>
          </a:prstGeom>
          <a:noFill/>
          <a:ln>
            <a:miter lim="800000"/>
            <a:headEnd/>
            <a:tailEnd/>
          </a:ln>
        </p:spPr>
        <p:txBody>
          <a:bodyPr lIns="101882" tIns="50941" rIns="101882" bIns="50941"/>
          <a:lstStyle/>
          <a:p>
            <a:fld id="{3DE6321C-4F5B-421F-8F6A-EE2B7B9EE134}" type="slidenum">
              <a:rPr lang="en-US"/>
              <a:pPr/>
              <a:t>18</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4294967295"/>
          </p:nvPr>
        </p:nvSpPr>
        <p:spPr bwMode="auto">
          <a:xfrm>
            <a:off x="4402138" y="9553575"/>
            <a:ext cx="3368675" cy="503238"/>
          </a:xfrm>
          <a:prstGeom prst="rect">
            <a:avLst/>
          </a:prstGeom>
          <a:noFill/>
          <a:ln>
            <a:miter lim="800000"/>
            <a:headEnd/>
            <a:tailEnd/>
          </a:ln>
        </p:spPr>
        <p:txBody>
          <a:bodyPr lIns="101882" tIns="50941" rIns="101882" bIns="50941"/>
          <a:lstStyle/>
          <a:p>
            <a:fld id="{B2D6656D-1980-4023-8119-E8C965898A28}" type="slidenum">
              <a:rPr lang="en-US"/>
              <a:pPr/>
              <a:t>20</a:t>
            </a:fld>
            <a:endParaRPr lang="en-US"/>
          </a:p>
        </p:txBody>
      </p:sp>
      <p:sp>
        <p:nvSpPr>
          <p:cNvPr id="73731" name="Rectangle 2"/>
          <p:cNvSpPr>
            <a:spLocks noGrp="1" noRot="1" noChangeAspect="1" noChangeArrowheads="1" noTextEdit="1"/>
          </p:cNvSpPr>
          <p:nvPr>
            <p:ph type="sldImg"/>
          </p:nvPr>
        </p:nvSpPr>
        <p:spPr/>
      </p:sp>
      <p:sp>
        <p:nvSpPr>
          <p:cNvPr id="73732" name="Rectangle 3"/>
          <p:cNvSpPr>
            <a:spLocks noGrp="1" noChangeArrowheads="1"/>
          </p:cNvSpPr>
          <p:nvPr>
            <p:ph type="body" idx="1"/>
          </p:nvPr>
        </p:nvSpPr>
        <p:spPr>
          <a:xfrm>
            <a:off x="1036638" y="4778375"/>
            <a:ext cx="5699125" cy="4525963"/>
          </a:xfrm>
          <a:noFill/>
          <a:ln/>
        </p:spPr>
        <p:txBody>
          <a:bodyPr/>
          <a:lstStyle/>
          <a:p>
            <a:pPr eaLnBrk="1" hangingPunct="1"/>
            <a:r>
              <a:rPr lang="en-US" smtClean="0"/>
              <a:t>An application of array implementation of stack is the evaluation of postfix and prefix expressions in a compiler. The arithmetic expressions given in programs is the infix form, the evaluation takes place in the compiler using the postfix or the prefix forms . This uses a stack structure for the implementation.</a:t>
            </a:r>
          </a:p>
          <a:p>
            <a:pPr eaLnBrk="1" hangingPunct="1"/>
            <a:r>
              <a:rPr lang="en-US" b="1" smtClean="0"/>
              <a:t>Note: </a:t>
            </a:r>
            <a:r>
              <a:rPr lang="en-US" smtClean="0"/>
              <a:t>The program given is not modular as the concept of functions has not been covered yet. In the SP module , the same program would be made modular with the help of functions and this is one of the best programming practice.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4294967295"/>
          </p:nvPr>
        </p:nvSpPr>
        <p:spPr bwMode="auto">
          <a:xfrm>
            <a:off x="4402138" y="9553575"/>
            <a:ext cx="3368675" cy="503238"/>
          </a:xfrm>
          <a:prstGeom prst="rect">
            <a:avLst/>
          </a:prstGeom>
          <a:noFill/>
          <a:ln>
            <a:miter lim="800000"/>
            <a:headEnd/>
            <a:tailEnd/>
          </a:ln>
        </p:spPr>
        <p:txBody>
          <a:bodyPr lIns="101882" tIns="50941" rIns="101882" bIns="50941"/>
          <a:lstStyle/>
          <a:p>
            <a:fld id="{7D9F2AE3-994D-4960-A777-24F1959BE213}" type="slidenum">
              <a:rPr lang="en-US"/>
              <a:pPr/>
              <a:t>21</a:t>
            </a:fld>
            <a:endParaRPr lang="en-US"/>
          </a:p>
        </p:txBody>
      </p:sp>
      <p:sp>
        <p:nvSpPr>
          <p:cNvPr id="74755" name="Rectangle 2"/>
          <p:cNvSpPr>
            <a:spLocks noGrp="1" noRot="1" noChangeAspect="1" noChangeArrowheads="1" noTextEdit="1"/>
          </p:cNvSpPr>
          <p:nvPr>
            <p:ph type="sldImg"/>
          </p:nvPr>
        </p:nvSpPr>
        <p:spPr/>
      </p:sp>
      <p:sp>
        <p:nvSpPr>
          <p:cNvPr id="74756" name="Rectangle 3"/>
          <p:cNvSpPr>
            <a:spLocks noGrp="1" noChangeArrowheads="1"/>
          </p:cNvSpPr>
          <p:nvPr>
            <p:ph type="body" idx="1"/>
          </p:nvPr>
        </p:nvSpPr>
        <p:spPr>
          <a:xfrm>
            <a:off x="1036638" y="4778375"/>
            <a:ext cx="5699125" cy="4525963"/>
          </a:xfrm>
          <a:noFill/>
          <a:ln/>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p:sp>
      <p:sp>
        <p:nvSpPr>
          <p:cNvPr id="75779" name="Notes Placeholder 2"/>
          <p:cNvSpPr>
            <a:spLocks noGrp="1"/>
          </p:cNvSpPr>
          <p:nvPr>
            <p:ph type="body" idx="1"/>
          </p:nvPr>
        </p:nvSpPr>
        <p:spPr>
          <a:noFill/>
          <a:ln/>
        </p:spPr>
        <p:txBody>
          <a:bodyPr/>
          <a:lstStyle/>
          <a:p>
            <a:r>
              <a:rPr lang="en-US" smtClean="0"/>
              <a:t>The searching and sorting topic in this module is the implementation aspect using programming techniques of the same algorithms learnt and implemented using flow chart and pseudo code</a:t>
            </a:r>
          </a:p>
        </p:txBody>
      </p:sp>
      <p:sp>
        <p:nvSpPr>
          <p:cNvPr id="75780" name="Slide Number Placeholder 3"/>
          <p:cNvSpPr>
            <a:spLocks noGrp="1"/>
          </p:cNvSpPr>
          <p:nvPr>
            <p:ph type="sldNum" sz="quarter" idx="4294967295"/>
          </p:nvPr>
        </p:nvSpPr>
        <p:spPr bwMode="auto">
          <a:xfrm>
            <a:off x="4402138" y="9553575"/>
            <a:ext cx="3368675" cy="503238"/>
          </a:xfrm>
          <a:prstGeom prst="rect">
            <a:avLst/>
          </a:prstGeom>
          <a:noFill/>
          <a:ln>
            <a:miter lim="800000"/>
            <a:headEnd/>
            <a:tailEnd/>
          </a:ln>
        </p:spPr>
        <p:txBody>
          <a:bodyPr lIns="101882" tIns="50941" rIns="101882" bIns="50941"/>
          <a:lstStyle/>
          <a:p>
            <a:fld id="{056DB54F-47CA-4949-BD16-24DA6722CF59}" type="slidenum">
              <a:rPr lang="en-US"/>
              <a:pPr/>
              <a:t>22</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4294967295"/>
          </p:nvPr>
        </p:nvSpPr>
        <p:spPr bwMode="auto">
          <a:xfrm>
            <a:off x="4402138" y="9553575"/>
            <a:ext cx="3368675" cy="503238"/>
          </a:xfrm>
          <a:prstGeom prst="rect">
            <a:avLst/>
          </a:prstGeom>
          <a:noFill/>
          <a:ln>
            <a:miter lim="800000"/>
            <a:headEnd/>
            <a:tailEnd/>
          </a:ln>
        </p:spPr>
        <p:txBody>
          <a:bodyPr lIns="101882" tIns="50941" rIns="101882" bIns="50941"/>
          <a:lstStyle/>
          <a:p>
            <a:fld id="{9502955C-F50B-4B04-A388-7BDE6BF5B426}" type="slidenum">
              <a:rPr lang="en-US"/>
              <a:pPr/>
              <a:t>23</a:t>
            </a:fld>
            <a:endParaRPr lang="en-US"/>
          </a:p>
        </p:txBody>
      </p:sp>
      <p:sp>
        <p:nvSpPr>
          <p:cNvPr id="77827" name="Rectangle 2"/>
          <p:cNvSpPr>
            <a:spLocks noGrp="1" noRot="1" noChangeAspect="1" noChangeArrowheads="1" noTextEdit="1"/>
          </p:cNvSpPr>
          <p:nvPr>
            <p:ph type="sldImg"/>
          </p:nvPr>
        </p:nvSpPr>
        <p:spPr/>
      </p:sp>
      <p:sp>
        <p:nvSpPr>
          <p:cNvPr id="77828" name="Rectangle 3"/>
          <p:cNvSpPr>
            <a:spLocks noGrp="1" noChangeArrowheads="1"/>
          </p:cNvSpPr>
          <p:nvPr>
            <p:ph type="body" idx="1"/>
          </p:nvPr>
        </p:nvSpPr>
        <p:spPr>
          <a:xfrm>
            <a:off x="1036638" y="4778375"/>
            <a:ext cx="5699125" cy="4525963"/>
          </a:xfrm>
          <a:noFill/>
          <a:ln/>
        </p:spPr>
        <p:txBody>
          <a:bodyPr/>
          <a:lstStyle/>
          <a:p>
            <a:pPr eaLnBrk="1" hangingPunct="1"/>
            <a:r>
              <a:rPr lang="en-US" smtClean="0"/>
              <a:t>A real life example of sorting and searching:</a:t>
            </a:r>
          </a:p>
          <a:p>
            <a:pPr eaLnBrk="1" hangingPunct="1"/>
            <a:r>
              <a:rPr lang="en-US" smtClean="0"/>
              <a:t>1) A dictionary is a typical example of a huge list of data which is sorted. We would give up using a dictionary if it weren't sorted.</a:t>
            </a:r>
          </a:p>
          <a:p>
            <a:pPr eaLnBrk="1" hangingPunct="1"/>
            <a:r>
              <a:rPr lang="en-US" smtClean="0"/>
              <a:t>2) A telephone directory is another example of a huge list of sorted data.</a:t>
            </a:r>
          </a:p>
          <a:p>
            <a:pPr eaLnBrk="1" hangingPunct="1"/>
            <a:r>
              <a:rPr lang="en-US" smtClean="0"/>
              <a:t>3)  In Windows, we find the “Search” option which searches for documents in the disk is very useful.</a:t>
            </a:r>
          </a:p>
          <a:p>
            <a:pPr eaLnBrk="1" hangingPunct="1"/>
            <a:r>
              <a:rPr lang="en-US" smtClean="0"/>
              <a:t>4) “Google search” is a part and parcel of our life today. </a:t>
            </a:r>
          </a:p>
          <a:p>
            <a:pPr eaLnBrk="1" hangingPunct="1"/>
            <a:endParaRPr lang="en-US" smtClean="0"/>
          </a:p>
          <a:p>
            <a:pPr eaLnBrk="1" hangingPunct="1"/>
            <a:r>
              <a:rPr lang="en-US" smtClean="0"/>
              <a:t>These are typical examples of  applications using effective searching algorithms. </a:t>
            </a:r>
          </a:p>
          <a:p>
            <a:pPr eaLnBrk="1" hangingPunct="1"/>
            <a:endParaRPr lang="en-US" smtClean="0"/>
          </a:p>
          <a:p>
            <a:pPr eaLnBrk="1" hangingPunct="1"/>
            <a:r>
              <a:rPr lang="en-US" smtClean="0"/>
              <a:t>In real world, searching requires sorted data and hence searching and sorting algorithms play a pivotal role. They are used with data structures.</a:t>
            </a:r>
          </a:p>
          <a:p>
            <a:pPr eaLnBrk="1" hangingPunct="1"/>
            <a:r>
              <a:rPr lang="en-US" smtClean="0"/>
              <a:t>There are many algorithms available. The choice of the algorithm depends upon the size and the nature of the data and hence the number of comparisons primarily decides the performance of the algorithm. The details of the performance factors will be dealt in  DAA course.</a:t>
            </a:r>
          </a:p>
          <a:p>
            <a:pPr eaLnBrk="1" hangingPunct="1"/>
            <a:endParaRPr lang="en-US" smtClean="0"/>
          </a:p>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4294967295"/>
          </p:nvPr>
        </p:nvSpPr>
        <p:spPr bwMode="auto">
          <a:xfrm>
            <a:off x="4402138" y="9553575"/>
            <a:ext cx="3368675" cy="503238"/>
          </a:xfrm>
          <a:prstGeom prst="rect">
            <a:avLst/>
          </a:prstGeom>
          <a:noFill/>
          <a:ln>
            <a:miter lim="800000"/>
            <a:headEnd/>
            <a:tailEnd/>
          </a:ln>
        </p:spPr>
        <p:txBody>
          <a:bodyPr lIns="101882" tIns="50941" rIns="101882" bIns="50941"/>
          <a:lstStyle/>
          <a:p>
            <a:fld id="{6893A395-32FC-4E8D-B32C-B47A07910613}" type="slidenum">
              <a:rPr lang="en-US"/>
              <a:pPr/>
              <a:t>24</a:t>
            </a:fld>
            <a:endParaRPr lang="en-US"/>
          </a:p>
        </p:txBody>
      </p:sp>
      <p:sp>
        <p:nvSpPr>
          <p:cNvPr id="78851" name="Rectangle 2"/>
          <p:cNvSpPr>
            <a:spLocks noGrp="1" noRot="1" noChangeAspect="1" noChangeArrowheads="1" noTextEdit="1"/>
          </p:cNvSpPr>
          <p:nvPr>
            <p:ph type="sldImg"/>
          </p:nvPr>
        </p:nvSpPr>
        <p:spPr/>
      </p:sp>
      <p:sp>
        <p:nvSpPr>
          <p:cNvPr id="78852" name="Rectangle 3"/>
          <p:cNvSpPr>
            <a:spLocks noGrp="1" noChangeArrowheads="1"/>
          </p:cNvSpPr>
          <p:nvPr>
            <p:ph type="body" idx="1"/>
          </p:nvPr>
        </p:nvSpPr>
        <p:spPr>
          <a:xfrm>
            <a:off x="1036638" y="4778375"/>
            <a:ext cx="5699125" cy="4525963"/>
          </a:xfrm>
          <a:noFill/>
          <a:ln/>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4294967295"/>
          </p:nvPr>
        </p:nvSpPr>
        <p:spPr bwMode="auto">
          <a:xfrm>
            <a:off x="4402138" y="9553575"/>
            <a:ext cx="3368675" cy="503238"/>
          </a:xfrm>
          <a:prstGeom prst="rect">
            <a:avLst/>
          </a:prstGeom>
          <a:noFill/>
          <a:ln>
            <a:miter lim="800000"/>
            <a:headEnd/>
            <a:tailEnd/>
          </a:ln>
        </p:spPr>
        <p:txBody>
          <a:bodyPr lIns="101882" tIns="50941" rIns="101882" bIns="50941"/>
          <a:lstStyle/>
          <a:p>
            <a:fld id="{A8692B6A-CE7F-4204-8C5C-190DE3F07683}" type="slidenum">
              <a:rPr lang="en-US"/>
              <a:pPr/>
              <a:t>25</a:t>
            </a:fld>
            <a:endParaRPr lang="en-US"/>
          </a:p>
        </p:txBody>
      </p:sp>
      <p:sp>
        <p:nvSpPr>
          <p:cNvPr id="79875" name="Rectangle 2"/>
          <p:cNvSpPr>
            <a:spLocks noGrp="1" noRot="1" noChangeAspect="1" noChangeArrowheads="1" noTextEdit="1"/>
          </p:cNvSpPr>
          <p:nvPr>
            <p:ph type="sldImg"/>
          </p:nvPr>
        </p:nvSpPr>
        <p:spPr/>
      </p:sp>
      <p:sp>
        <p:nvSpPr>
          <p:cNvPr id="79876" name="Rectangle 3"/>
          <p:cNvSpPr>
            <a:spLocks noGrp="1" noChangeArrowheads="1"/>
          </p:cNvSpPr>
          <p:nvPr>
            <p:ph type="body" idx="1"/>
          </p:nvPr>
        </p:nvSpPr>
        <p:spPr>
          <a:xfrm>
            <a:off x="1036638" y="4778375"/>
            <a:ext cx="5699125" cy="4525963"/>
          </a:xfrm>
          <a:noFill/>
          <a:ln/>
        </p:spPr>
        <p:txBody>
          <a:bodyPr/>
          <a:lstStyle/>
          <a:p>
            <a:pPr eaLnBrk="1" hangingPunct="1"/>
            <a:r>
              <a:rPr lang="en-US" smtClean="0"/>
              <a:t>The algorithm ensures that the largest element is found out in every pass and then occupies its right position in the array. The smaller elements are bubbled out every time and hence the name. In real world, data from the file is read into arrays and are sorted using the sorting techniques like Bubble Sorting</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xfrm>
            <a:off x="4402561" y="9553734"/>
            <a:ext cx="3368040" cy="502920"/>
          </a:xfrm>
          <a:prstGeom prst="rect">
            <a:avLst/>
          </a:prstGeom>
          <a:noFill/>
        </p:spPr>
        <p:txBody>
          <a:bodyPr lIns="101882" tIns="50941" rIns="101882" bIns="50941"/>
          <a:lstStyle/>
          <a:p>
            <a:fld id="{A41CB5F2-296A-40C3-BFE8-118FA150CA9E}" type="slidenum">
              <a:rPr lang="en-US" smtClean="0"/>
              <a:pPr/>
              <a:t>4</a:t>
            </a:fld>
            <a:endParaRPr lang="en-US" smtClean="0"/>
          </a:p>
        </p:txBody>
      </p:sp>
      <p:sp>
        <p:nvSpPr>
          <p:cNvPr id="51203" name="Rectangle 2"/>
          <p:cNvSpPr>
            <a:spLocks noGrp="1" noRot="1" noChangeAspect="1" noChangeArrowheads="1" noTextEdit="1"/>
          </p:cNvSpPr>
          <p:nvPr>
            <p:ph type="sldImg"/>
          </p:nvPr>
        </p:nvSpPr>
        <p:spPr>
          <a:xfrm>
            <a:off x="1160463" y="752475"/>
            <a:ext cx="5453062" cy="3775075"/>
          </a:xfrm>
          <a:ln/>
        </p:spPr>
      </p:sp>
      <p:sp>
        <p:nvSpPr>
          <p:cNvPr id="51204" name="Rectangle 3"/>
          <p:cNvSpPr>
            <a:spLocks noGrp="1" noChangeArrowheads="1"/>
          </p:cNvSpPr>
          <p:nvPr>
            <p:ph type="body" idx="1"/>
          </p:nvPr>
        </p:nvSpPr>
        <p:spPr>
          <a:xfrm>
            <a:off x="1036320" y="4777740"/>
            <a:ext cx="5699760" cy="4526280"/>
          </a:xfrm>
          <a:noFill/>
          <a:ln/>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4294967295"/>
          </p:nvPr>
        </p:nvSpPr>
        <p:spPr bwMode="auto">
          <a:xfrm>
            <a:off x="4402138" y="9553575"/>
            <a:ext cx="3368675" cy="503238"/>
          </a:xfrm>
          <a:prstGeom prst="rect">
            <a:avLst/>
          </a:prstGeom>
          <a:noFill/>
          <a:ln>
            <a:miter lim="800000"/>
            <a:headEnd/>
            <a:tailEnd/>
          </a:ln>
        </p:spPr>
        <p:txBody>
          <a:bodyPr lIns="101882" tIns="50941" rIns="101882" bIns="50941"/>
          <a:lstStyle/>
          <a:p>
            <a:fld id="{0ECC1EB5-7B48-4A2B-A1EB-73BD875ABD8F}" type="slidenum">
              <a:rPr lang="en-US"/>
              <a:pPr/>
              <a:t>26</a:t>
            </a:fld>
            <a:endParaRPr lang="en-US"/>
          </a:p>
        </p:txBody>
      </p:sp>
      <p:sp>
        <p:nvSpPr>
          <p:cNvPr id="80899" name="Rectangle 2"/>
          <p:cNvSpPr>
            <a:spLocks noGrp="1" noRot="1" noChangeAspect="1" noChangeArrowheads="1" noTextEdit="1"/>
          </p:cNvSpPr>
          <p:nvPr>
            <p:ph type="sldImg"/>
          </p:nvPr>
        </p:nvSpPr>
        <p:spPr/>
      </p:sp>
      <p:sp>
        <p:nvSpPr>
          <p:cNvPr id="80900" name="Rectangle 3"/>
          <p:cNvSpPr>
            <a:spLocks noGrp="1" noChangeArrowheads="1"/>
          </p:cNvSpPr>
          <p:nvPr>
            <p:ph type="body" idx="1"/>
          </p:nvPr>
        </p:nvSpPr>
        <p:spPr>
          <a:xfrm>
            <a:off x="1036638" y="4778375"/>
            <a:ext cx="5699125" cy="4525963"/>
          </a:xfrm>
          <a:noFill/>
          <a:ln/>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4294967295"/>
          </p:nvPr>
        </p:nvSpPr>
        <p:spPr bwMode="auto">
          <a:xfrm>
            <a:off x="4402138" y="9553575"/>
            <a:ext cx="3368675" cy="503238"/>
          </a:xfrm>
          <a:prstGeom prst="rect">
            <a:avLst/>
          </a:prstGeom>
          <a:noFill/>
          <a:ln>
            <a:miter lim="800000"/>
            <a:headEnd/>
            <a:tailEnd/>
          </a:ln>
        </p:spPr>
        <p:txBody>
          <a:bodyPr lIns="101882" tIns="50941" rIns="101882" bIns="50941"/>
          <a:lstStyle/>
          <a:p>
            <a:fld id="{2E7B67A7-E494-4A08-BB00-E41D54099442}" type="slidenum">
              <a:rPr lang="en-US"/>
              <a:pPr/>
              <a:t>27</a:t>
            </a:fld>
            <a:endParaRPr lang="en-US"/>
          </a:p>
        </p:txBody>
      </p:sp>
      <p:sp>
        <p:nvSpPr>
          <p:cNvPr id="81923" name="Rectangle 2"/>
          <p:cNvSpPr>
            <a:spLocks noGrp="1" noRot="1" noChangeAspect="1" noChangeArrowheads="1" noTextEdit="1"/>
          </p:cNvSpPr>
          <p:nvPr>
            <p:ph type="sldImg"/>
          </p:nvPr>
        </p:nvSpPr>
        <p:spPr/>
      </p:sp>
      <p:sp>
        <p:nvSpPr>
          <p:cNvPr id="81924" name="Rectangle 3"/>
          <p:cNvSpPr>
            <a:spLocks noGrp="1" noChangeArrowheads="1"/>
          </p:cNvSpPr>
          <p:nvPr>
            <p:ph type="body" idx="1"/>
          </p:nvPr>
        </p:nvSpPr>
        <p:spPr>
          <a:xfrm>
            <a:off x="1036638" y="4778375"/>
            <a:ext cx="5699125" cy="4525963"/>
          </a:xfrm>
          <a:noFill/>
          <a:ln/>
        </p:spPr>
        <p:txBody>
          <a:bodyP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4294967295"/>
          </p:nvPr>
        </p:nvSpPr>
        <p:spPr bwMode="auto">
          <a:xfrm>
            <a:off x="4402138" y="9553575"/>
            <a:ext cx="3368675" cy="503238"/>
          </a:xfrm>
          <a:prstGeom prst="rect">
            <a:avLst/>
          </a:prstGeom>
          <a:noFill/>
          <a:ln>
            <a:miter lim="800000"/>
            <a:headEnd/>
            <a:tailEnd/>
          </a:ln>
        </p:spPr>
        <p:txBody>
          <a:bodyPr lIns="101882" tIns="50941" rIns="101882" bIns="50941"/>
          <a:lstStyle/>
          <a:p>
            <a:fld id="{EDBCB9E4-8CA9-429A-BBEA-E27E988DC449}" type="slidenum">
              <a:rPr lang="en-US"/>
              <a:pPr/>
              <a:t>30</a:t>
            </a:fld>
            <a:endParaRPr lang="en-US"/>
          </a:p>
        </p:txBody>
      </p:sp>
      <p:sp>
        <p:nvSpPr>
          <p:cNvPr id="82947" name="Rectangle 2"/>
          <p:cNvSpPr>
            <a:spLocks noGrp="1" noRot="1" noChangeAspect="1" noChangeArrowheads="1" noTextEdit="1"/>
          </p:cNvSpPr>
          <p:nvPr>
            <p:ph type="sldImg"/>
          </p:nvPr>
        </p:nvSpPr>
        <p:spPr/>
      </p:sp>
      <p:sp>
        <p:nvSpPr>
          <p:cNvPr id="82948" name="Rectangle 3"/>
          <p:cNvSpPr>
            <a:spLocks noGrp="1" noChangeArrowheads="1"/>
          </p:cNvSpPr>
          <p:nvPr>
            <p:ph type="body" idx="1"/>
          </p:nvPr>
        </p:nvSpPr>
        <p:spPr>
          <a:xfrm>
            <a:off x="1036638" y="4778375"/>
            <a:ext cx="5699125" cy="4525963"/>
          </a:xfrm>
          <a:noFill/>
          <a:ln/>
        </p:spPr>
        <p:txBody>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4294967295"/>
          </p:nvPr>
        </p:nvSpPr>
        <p:spPr bwMode="auto">
          <a:xfrm>
            <a:off x="4402138" y="9553575"/>
            <a:ext cx="3368675" cy="503238"/>
          </a:xfrm>
          <a:prstGeom prst="rect">
            <a:avLst/>
          </a:prstGeom>
          <a:noFill/>
          <a:ln>
            <a:miter lim="800000"/>
            <a:headEnd/>
            <a:tailEnd/>
          </a:ln>
        </p:spPr>
        <p:txBody>
          <a:bodyPr lIns="101882" tIns="50941" rIns="101882" bIns="50941"/>
          <a:lstStyle/>
          <a:p>
            <a:fld id="{0D704D93-F76C-4EFB-B0B2-5DB6A2C0BD3A}" type="slidenum">
              <a:rPr lang="en-US"/>
              <a:pPr/>
              <a:t>32</a:t>
            </a:fld>
            <a:endParaRPr lang="en-US"/>
          </a:p>
        </p:txBody>
      </p:sp>
      <p:sp>
        <p:nvSpPr>
          <p:cNvPr id="86019" name="Rectangle 2"/>
          <p:cNvSpPr>
            <a:spLocks noGrp="1" noRot="1" noChangeAspect="1" noChangeArrowheads="1" noTextEdit="1"/>
          </p:cNvSpPr>
          <p:nvPr>
            <p:ph type="sldImg"/>
          </p:nvPr>
        </p:nvSpPr>
        <p:spPr/>
      </p:sp>
      <p:sp>
        <p:nvSpPr>
          <p:cNvPr id="86020" name="Rectangle 3"/>
          <p:cNvSpPr>
            <a:spLocks noGrp="1" noChangeArrowheads="1"/>
          </p:cNvSpPr>
          <p:nvPr>
            <p:ph type="body" idx="1"/>
          </p:nvPr>
        </p:nvSpPr>
        <p:spPr>
          <a:xfrm>
            <a:off x="1036638" y="4778375"/>
            <a:ext cx="5699125" cy="4525963"/>
          </a:xfrm>
          <a:noFill/>
          <a:ln/>
        </p:spPr>
        <p:txBody>
          <a:bodyPr/>
          <a:lstStyle/>
          <a:p>
            <a:pPr eaLnBrk="1" hangingPunct="1"/>
            <a:r>
              <a:rPr lang="en-US" smtClean="0"/>
              <a:t>The algorithm works very well in terms of performance when there are large set of values which are sorted. There is average performance when the element being searched for is not present in the list.</a:t>
            </a:r>
          </a:p>
          <a:p>
            <a:pPr eaLnBrk="1" hangingPunct="1"/>
            <a:r>
              <a:rPr lang="en-US" smtClean="0"/>
              <a:t>If the list is unsorted, sorting methods can applied on the list which then can be used for binary search </a:t>
            </a:r>
          </a:p>
          <a:p>
            <a:pPr eaLnBrk="1" hangingPunct="1"/>
            <a:r>
              <a:rPr lang="en-US" smtClean="0"/>
              <a:t>Linear search involves searching sequentially in a list of elements and is useful if the list is unsorted</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4294967295"/>
          </p:nvPr>
        </p:nvSpPr>
        <p:spPr bwMode="auto">
          <a:xfrm>
            <a:off x="4402138" y="9553575"/>
            <a:ext cx="3368675" cy="503238"/>
          </a:xfrm>
          <a:prstGeom prst="rect">
            <a:avLst/>
          </a:prstGeom>
          <a:noFill/>
          <a:ln>
            <a:miter lim="800000"/>
            <a:headEnd/>
            <a:tailEnd/>
          </a:ln>
        </p:spPr>
        <p:txBody>
          <a:bodyPr lIns="101882" tIns="50941" rIns="101882" bIns="50941"/>
          <a:lstStyle/>
          <a:p>
            <a:fld id="{F1B6623B-F153-4E87-93B9-F380041B363D}" type="slidenum">
              <a:rPr lang="en-US"/>
              <a:pPr/>
              <a:t>33</a:t>
            </a:fld>
            <a:endParaRPr lang="en-US"/>
          </a:p>
        </p:txBody>
      </p:sp>
      <p:sp>
        <p:nvSpPr>
          <p:cNvPr id="87043" name="Rectangle 2"/>
          <p:cNvSpPr>
            <a:spLocks noGrp="1" noRot="1" noChangeAspect="1" noChangeArrowheads="1" noTextEdit="1"/>
          </p:cNvSpPr>
          <p:nvPr>
            <p:ph type="sldImg"/>
          </p:nvPr>
        </p:nvSpPr>
        <p:spPr/>
      </p:sp>
      <p:sp>
        <p:nvSpPr>
          <p:cNvPr id="87044" name="Rectangle 3"/>
          <p:cNvSpPr>
            <a:spLocks noGrp="1" noChangeArrowheads="1"/>
          </p:cNvSpPr>
          <p:nvPr>
            <p:ph type="body" idx="1"/>
          </p:nvPr>
        </p:nvSpPr>
        <p:spPr>
          <a:xfrm>
            <a:off x="1036638" y="4778375"/>
            <a:ext cx="5699125" cy="4525963"/>
          </a:xfrm>
          <a:noFill/>
          <a:ln/>
        </p:spPr>
        <p:txBody>
          <a:bodyPr/>
          <a:lstStyle/>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p:sp>
      <p:sp>
        <p:nvSpPr>
          <p:cNvPr id="88067" name="Notes Placeholder 2"/>
          <p:cNvSpPr>
            <a:spLocks noGrp="1"/>
          </p:cNvSpPr>
          <p:nvPr>
            <p:ph type="body" idx="1"/>
          </p:nvPr>
        </p:nvSpPr>
        <p:spPr>
          <a:noFill/>
          <a:ln/>
        </p:spPr>
        <p:txBody>
          <a:bodyP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p:sp>
      <p:sp>
        <p:nvSpPr>
          <p:cNvPr id="89091" name="Notes Placeholder 2"/>
          <p:cNvSpPr>
            <a:spLocks noGrp="1"/>
          </p:cNvSpPr>
          <p:nvPr>
            <p:ph type="body" idx="1"/>
          </p:nvPr>
        </p:nvSpPr>
        <p:spPr>
          <a:noFill/>
          <a:ln/>
        </p:spPr>
        <p:txBody>
          <a:bodyPr/>
          <a:lstStyle/>
          <a:p>
            <a:endParaRPr lang="en-US" smtClean="0"/>
          </a:p>
        </p:txBody>
      </p:sp>
      <p:sp>
        <p:nvSpPr>
          <p:cNvPr id="89092" name="Slide Number Placeholder 3"/>
          <p:cNvSpPr>
            <a:spLocks noGrp="1"/>
          </p:cNvSpPr>
          <p:nvPr>
            <p:ph type="sldNum" sz="quarter" idx="4294967295"/>
          </p:nvPr>
        </p:nvSpPr>
        <p:spPr bwMode="auto">
          <a:xfrm>
            <a:off x="4402138" y="9553575"/>
            <a:ext cx="3368675" cy="503238"/>
          </a:xfrm>
          <a:prstGeom prst="rect">
            <a:avLst/>
          </a:prstGeom>
          <a:noFill/>
          <a:ln>
            <a:miter lim="800000"/>
            <a:headEnd/>
            <a:tailEnd/>
          </a:ln>
        </p:spPr>
        <p:txBody>
          <a:bodyPr lIns="101882" tIns="50941" rIns="101882" bIns="50941"/>
          <a:lstStyle/>
          <a:p>
            <a:fld id="{207AEC3E-C43A-48DF-A266-4DA9CCA9CF9D}" type="slidenum">
              <a:rPr lang="en-US"/>
              <a:pPr/>
              <a:t>35</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p:sp>
      <p:sp>
        <p:nvSpPr>
          <p:cNvPr id="90115" name="Notes Placeholder 2"/>
          <p:cNvSpPr>
            <a:spLocks noGrp="1"/>
          </p:cNvSpPr>
          <p:nvPr>
            <p:ph type="body" idx="1"/>
          </p:nvPr>
        </p:nvSpPr>
        <p:spPr>
          <a:noFill/>
          <a:ln/>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4294967295"/>
          </p:nvPr>
        </p:nvSpPr>
        <p:spPr bwMode="auto">
          <a:xfrm>
            <a:off x="4402138" y="9553575"/>
            <a:ext cx="3368675" cy="503238"/>
          </a:xfrm>
          <a:prstGeom prst="rect">
            <a:avLst/>
          </a:prstGeom>
          <a:noFill/>
          <a:ln>
            <a:miter lim="800000"/>
            <a:headEnd/>
            <a:tailEnd/>
          </a:ln>
        </p:spPr>
        <p:txBody>
          <a:bodyPr lIns="101882" tIns="50941" rIns="101882" bIns="50941"/>
          <a:lstStyle/>
          <a:p>
            <a:fld id="{9E877F38-AFDE-44E1-95F0-C617387F4FCA}" type="slidenum">
              <a:rPr lang="en-US"/>
              <a:pPr/>
              <a:t>5</a:t>
            </a:fld>
            <a:endParaRPr lang="en-US"/>
          </a:p>
        </p:txBody>
      </p:sp>
      <p:sp>
        <p:nvSpPr>
          <p:cNvPr id="63491" name="Rectangle 2"/>
          <p:cNvSpPr>
            <a:spLocks noGrp="1" noRot="1" noChangeAspect="1" noChangeArrowheads="1" noTextEdit="1"/>
          </p:cNvSpPr>
          <p:nvPr>
            <p:ph type="sldImg"/>
          </p:nvPr>
        </p:nvSpPr>
        <p:spPr>
          <a:xfrm>
            <a:off x="1160463" y="752475"/>
            <a:ext cx="5453062" cy="3775075"/>
          </a:xfrm>
        </p:spPr>
      </p:sp>
      <p:sp>
        <p:nvSpPr>
          <p:cNvPr id="63492" name="Rectangle 3"/>
          <p:cNvSpPr>
            <a:spLocks noGrp="1" noChangeArrowheads="1"/>
          </p:cNvSpPr>
          <p:nvPr>
            <p:ph type="body" idx="1"/>
          </p:nvPr>
        </p:nvSpPr>
        <p:spPr>
          <a:xfrm>
            <a:off x="1036638" y="4778375"/>
            <a:ext cx="5699125" cy="4525963"/>
          </a:xfrm>
          <a:noFill/>
          <a:ln/>
        </p:spPr>
        <p:txBody>
          <a:bodyPr/>
          <a:lstStyle/>
          <a:p>
            <a:pPr eaLnBrk="1" hangingPunct="1"/>
            <a:endParaRPr lang="en-US" dirty="0" smtClean="0">
              <a:solidFill>
                <a:srgbClr val="6699FF"/>
              </a:solidFill>
            </a:endParaRPr>
          </a:p>
          <a:p>
            <a:pPr eaLnBrk="1" hangingPunct="1"/>
            <a:endParaRPr lang="en-US" dirty="0" smtClean="0">
              <a:solidFill>
                <a:srgbClr val="6699FF"/>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1"/>
          <p:cNvSpPr>
            <a:spLocks noGrp="1" noRot="1" noChangeAspect="1" noChangeArrowheads="1" noTextEdit="1"/>
          </p:cNvSpPr>
          <p:nvPr>
            <p:ph type="sldImg"/>
          </p:nvPr>
        </p:nvSpPr>
        <p:spPr>
          <a:xfrm>
            <a:off x="1652588" y="946150"/>
            <a:ext cx="4684712" cy="3243263"/>
          </a:xfrm>
          <a:solidFill>
            <a:srgbClr val="FFFFFF"/>
          </a:solidFill>
          <a:ln>
            <a:solidFill>
              <a:srgbClr val="000000"/>
            </a:solidFill>
            <a:miter lim="800000"/>
          </a:ln>
        </p:spPr>
      </p:sp>
      <p:sp>
        <p:nvSpPr>
          <p:cNvPr id="62467" name="Rectangle 2"/>
          <p:cNvSpPr>
            <a:spLocks noGrp="1" noChangeArrowheads="1"/>
          </p:cNvSpPr>
          <p:nvPr>
            <p:ph type="body" idx="1"/>
          </p:nvPr>
        </p:nvSpPr>
        <p:spPr>
          <a:xfrm>
            <a:off x="1217613" y="4503738"/>
            <a:ext cx="5559425" cy="3598862"/>
          </a:xfrm>
          <a:noFill/>
          <a:ln/>
        </p:spPr>
        <p:txBody>
          <a:bodyPr wrap="none" anchor="ct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1"/>
          <p:cNvSpPr>
            <a:spLocks noGrp="1" noRot="1" noChangeAspect="1" noChangeArrowheads="1" noTextEdit="1"/>
          </p:cNvSpPr>
          <p:nvPr>
            <p:ph type="sldImg"/>
          </p:nvPr>
        </p:nvSpPr>
        <p:spPr>
          <a:xfrm>
            <a:off x="1652588" y="946150"/>
            <a:ext cx="4684712" cy="3243263"/>
          </a:xfrm>
          <a:solidFill>
            <a:srgbClr val="FFFFFF"/>
          </a:solidFill>
          <a:ln>
            <a:solidFill>
              <a:srgbClr val="000000"/>
            </a:solidFill>
            <a:miter lim="800000"/>
          </a:ln>
        </p:spPr>
      </p:sp>
      <p:sp>
        <p:nvSpPr>
          <p:cNvPr id="64515" name="Rectangle 2"/>
          <p:cNvSpPr>
            <a:spLocks noGrp="1" noChangeArrowheads="1"/>
          </p:cNvSpPr>
          <p:nvPr>
            <p:ph type="body" idx="1"/>
          </p:nvPr>
        </p:nvSpPr>
        <p:spPr>
          <a:xfrm>
            <a:off x="1217613" y="4503738"/>
            <a:ext cx="5559425" cy="3509962"/>
          </a:xfrm>
          <a:noFill/>
          <a:ln/>
        </p:spPr>
        <p:txBody>
          <a:bodyPr wrap="none" anchor="ct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p:sp>
      <p:sp>
        <p:nvSpPr>
          <p:cNvPr id="65539" name="Notes Placeholder 2"/>
          <p:cNvSpPr>
            <a:spLocks noGrp="1"/>
          </p:cNvSpPr>
          <p:nvPr>
            <p:ph type="body" idx="1"/>
          </p:nvPr>
        </p:nvSpPr>
        <p:spPr>
          <a:noFill/>
          <a:ln/>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p:sp>
      <p:sp>
        <p:nvSpPr>
          <p:cNvPr id="66563" name="Notes Placeholder 2"/>
          <p:cNvSpPr>
            <a:spLocks noGrp="1"/>
          </p:cNvSpPr>
          <p:nvPr>
            <p:ph type="body" idx="1"/>
          </p:nvPr>
        </p:nvSpPr>
        <p:spPr>
          <a:noFill/>
          <a:ln/>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p:sp>
      <p:sp>
        <p:nvSpPr>
          <p:cNvPr id="67587" name="Notes Placeholder 2"/>
          <p:cNvSpPr>
            <a:spLocks noGrp="1"/>
          </p:cNvSpPr>
          <p:nvPr>
            <p:ph type="body" idx="1"/>
          </p:nvPr>
        </p:nvSpPr>
        <p:spPr>
          <a:noFill/>
          <a:ln/>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p:sp>
      <p:sp>
        <p:nvSpPr>
          <p:cNvPr id="68611" name="Notes Placeholder 2"/>
          <p:cNvSpPr>
            <a:spLocks noGrp="1"/>
          </p:cNvSpPr>
          <p:nvPr>
            <p:ph type="body" idx="1"/>
          </p:nvPr>
        </p:nvSpPr>
        <p:spPr>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Generic"/>
          <p:cNvPicPr>
            <a:picLocks noChangeAspect="1" noChangeArrowheads="1"/>
          </p:cNvPicPr>
          <p:nvPr userDrawn="1"/>
        </p:nvPicPr>
        <p:blipFill>
          <a:blip r:embed="rId2"/>
          <a:srcRect/>
          <a:stretch>
            <a:fillRect/>
          </a:stretch>
        </p:blipFill>
        <p:spPr bwMode="auto">
          <a:xfrm>
            <a:off x="0" y="0"/>
            <a:ext cx="9906000" cy="6934200"/>
          </a:xfrm>
          <a:prstGeom prst="rect">
            <a:avLst/>
          </a:prstGeom>
          <a:noFill/>
          <a:ln w="9525">
            <a:noFill/>
            <a:miter lim="800000"/>
            <a:headEnd/>
            <a:tailEnd/>
          </a:ln>
        </p:spPr>
      </p:pic>
      <p:sp>
        <p:nvSpPr>
          <p:cNvPr id="5" name="Rectangle 4"/>
          <p:cNvSpPr>
            <a:spLocks noChangeArrowheads="1"/>
          </p:cNvSpPr>
          <p:nvPr userDrawn="1"/>
        </p:nvSpPr>
        <p:spPr bwMode="auto">
          <a:xfrm>
            <a:off x="0" y="6527800"/>
            <a:ext cx="9906000" cy="330200"/>
          </a:xfrm>
          <a:prstGeom prst="rect">
            <a:avLst/>
          </a:prstGeom>
          <a:solidFill>
            <a:srgbClr val="000000">
              <a:alpha val="61000"/>
            </a:srgbClr>
          </a:solidFill>
          <a:ln w="9525">
            <a:noFill/>
            <a:miter lim="800000"/>
            <a:headEnd/>
            <a:tailEnd/>
          </a:ln>
          <a:effectLst/>
        </p:spPr>
        <p:txBody>
          <a:bodyPr wrap="none" anchor="ctr"/>
          <a:lstStyle/>
          <a:p>
            <a:pPr eaLnBrk="0" hangingPunct="0">
              <a:defRPr/>
            </a:pPr>
            <a:endParaRPr lang="en-US">
              <a:cs typeface="+mn-cs"/>
            </a:endParaRPr>
          </a:p>
        </p:txBody>
      </p:sp>
      <p:sp>
        <p:nvSpPr>
          <p:cNvPr id="6" name="Text Box 7"/>
          <p:cNvSpPr txBox="1">
            <a:spLocks noChangeArrowheads="1"/>
          </p:cNvSpPr>
          <p:nvPr userDrawn="1"/>
        </p:nvSpPr>
        <p:spPr bwMode="auto">
          <a:xfrm>
            <a:off x="381000" y="6553200"/>
            <a:ext cx="2209800" cy="274638"/>
          </a:xfrm>
          <a:prstGeom prst="rect">
            <a:avLst/>
          </a:prstGeom>
          <a:noFill/>
          <a:ln w="12700">
            <a:noFill/>
            <a:miter lim="800000"/>
            <a:headEnd/>
            <a:tailEnd/>
          </a:ln>
          <a:effectLst>
            <a:outerShdw dist="17961" dir="2700000" algn="ctr" rotWithShape="0">
              <a:schemeClr val="tx1"/>
            </a:outerShdw>
          </a:effectLst>
        </p:spPr>
        <p:txBody>
          <a:bodyPr>
            <a:spAutoFit/>
          </a:bodyPr>
          <a:lstStyle/>
          <a:p>
            <a:pPr defTabSz="914400" eaLnBrk="0" hangingPunct="0">
              <a:spcBef>
                <a:spcPct val="50000"/>
              </a:spcBef>
              <a:buClr>
                <a:srgbClr val="0033CC"/>
              </a:buClr>
              <a:buSzPct val="155000"/>
              <a:buFont typeface="Symbol" pitchFamily="18" charset="2"/>
              <a:buNone/>
              <a:defRPr/>
            </a:pPr>
            <a:r>
              <a:rPr lang="en-US" sz="1200" dirty="0" smtClean="0">
                <a:solidFill>
                  <a:srgbClr val="FFFFCC"/>
                </a:solidFill>
              </a:rPr>
              <a:t>ER/CORP/CRS/LA1027</a:t>
            </a:r>
            <a:endParaRPr lang="en-US" sz="1200" dirty="0">
              <a:solidFill>
                <a:srgbClr val="FFFFCC"/>
              </a:solidFill>
            </a:endParaRPr>
          </a:p>
        </p:txBody>
      </p:sp>
      <p:sp>
        <p:nvSpPr>
          <p:cNvPr id="7" name="Text Box 8"/>
          <p:cNvSpPr txBox="1">
            <a:spLocks noChangeArrowheads="1"/>
          </p:cNvSpPr>
          <p:nvPr userDrawn="1"/>
        </p:nvSpPr>
        <p:spPr bwMode="auto">
          <a:xfrm>
            <a:off x="3975100" y="6553200"/>
            <a:ext cx="1219200" cy="274638"/>
          </a:xfrm>
          <a:prstGeom prst="rect">
            <a:avLst/>
          </a:prstGeom>
          <a:noFill/>
          <a:ln w="12700">
            <a:noFill/>
            <a:miter lim="800000"/>
            <a:headEnd/>
            <a:tailEnd/>
          </a:ln>
          <a:effectLst>
            <a:outerShdw dist="17961" dir="2700000" algn="ctr" rotWithShape="0">
              <a:schemeClr val="tx1"/>
            </a:outerShdw>
          </a:effectLst>
        </p:spPr>
        <p:txBody>
          <a:bodyPr>
            <a:spAutoFit/>
          </a:bodyPr>
          <a:lstStyle/>
          <a:p>
            <a:pPr algn="ctr" defTabSz="914400" eaLnBrk="0" hangingPunct="0">
              <a:spcBef>
                <a:spcPct val="50000"/>
              </a:spcBef>
              <a:buClr>
                <a:srgbClr val="0033CC"/>
              </a:buClr>
              <a:buSzPct val="155000"/>
              <a:buFont typeface="Symbol" pitchFamily="18" charset="2"/>
              <a:buNone/>
              <a:defRPr/>
            </a:pPr>
            <a:r>
              <a:rPr lang="en-US" sz="1200" dirty="0">
                <a:solidFill>
                  <a:srgbClr val="FFFFCC"/>
                </a:solidFill>
              </a:rPr>
              <a:t>Ver. No.: </a:t>
            </a:r>
            <a:r>
              <a:rPr lang="en-US" sz="1200" dirty="0" smtClean="0">
                <a:solidFill>
                  <a:srgbClr val="FFFFCC"/>
                </a:solidFill>
              </a:rPr>
              <a:t>1.3</a:t>
            </a:r>
            <a:endParaRPr lang="en-US" sz="1200" dirty="0">
              <a:solidFill>
                <a:srgbClr val="FFFFCC"/>
              </a:solidFill>
            </a:endParaRPr>
          </a:p>
        </p:txBody>
      </p:sp>
      <p:sp>
        <p:nvSpPr>
          <p:cNvPr id="8" name="Rectangle 6"/>
          <p:cNvSpPr>
            <a:spLocks noChangeArrowheads="1"/>
          </p:cNvSpPr>
          <p:nvPr userDrawn="1"/>
        </p:nvSpPr>
        <p:spPr bwMode="auto">
          <a:xfrm>
            <a:off x="6578600" y="6540500"/>
            <a:ext cx="3189288" cy="277813"/>
          </a:xfrm>
          <a:prstGeom prst="rect">
            <a:avLst/>
          </a:prstGeom>
          <a:noFill/>
          <a:ln w="12700" algn="ctr">
            <a:noFill/>
            <a:miter lim="800000"/>
            <a:headEnd/>
            <a:tailEnd/>
          </a:ln>
          <a:effectLst>
            <a:outerShdw dist="17961" dir="2700000" algn="ctr" rotWithShape="0">
              <a:schemeClr val="tx1"/>
            </a:outerShdw>
          </a:effectLst>
        </p:spPr>
        <p:txBody>
          <a:bodyPr wrap="none" lIns="92075" tIns="46038" rIns="92075" bIns="46038">
            <a:spAutoFit/>
          </a:bodyPr>
          <a:lstStyle/>
          <a:p>
            <a:pPr marL="173038" indent="-173038" defTabSz="914400" eaLnBrk="0" hangingPunct="0">
              <a:spcBef>
                <a:spcPct val="50000"/>
              </a:spcBef>
              <a:defRPr/>
            </a:pPr>
            <a:r>
              <a:rPr lang="en-US" sz="1200" dirty="0">
                <a:solidFill>
                  <a:srgbClr val="FFFFCC"/>
                </a:solidFill>
                <a:cs typeface="+mn-cs"/>
              </a:rPr>
              <a:t>Copyright © 2010, Infosys Technologies Ltd.</a:t>
            </a:r>
          </a:p>
        </p:txBody>
      </p:sp>
      <p:sp>
        <p:nvSpPr>
          <p:cNvPr id="9" name="Line 8"/>
          <p:cNvSpPr>
            <a:spLocks noChangeShapeType="1"/>
          </p:cNvSpPr>
          <p:nvPr userDrawn="1"/>
        </p:nvSpPr>
        <p:spPr bwMode="auto">
          <a:xfrm flipH="1" flipV="1">
            <a:off x="2578100" y="2946400"/>
            <a:ext cx="1473200" cy="723900"/>
          </a:xfrm>
          <a:prstGeom prst="line">
            <a:avLst/>
          </a:prstGeom>
          <a:noFill/>
          <a:ln w="12700">
            <a:solidFill>
              <a:srgbClr val="66CCFF"/>
            </a:solidFill>
            <a:round/>
            <a:headEnd/>
            <a:tailEnd/>
          </a:ln>
          <a:effectLst/>
        </p:spPr>
        <p:txBody>
          <a:bodyPr/>
          <a:lstStyle/>
          <a:p>
            <a:pPr eaLnBrk="0" hangingPunct="0">
              <a:defRPr/>
            </a:pPr>
            <a:endParaRPr lang="en-US">
              <a:cs typeface="+mn-cs"/>
            </a:endParaRPr>
          </a:p>
        </p:txBody>
      </p:sp>
      <p:sp>
        <p:nvSpPr>
          <p:cNvPr id="10" name="Line 9"/>
          <p:cNvSpPr>
            <a:spLocks noChangeShapeType="1"/>
          </p:cNvSpPr>
          <p:nvPr userDrawn="1"/>
        </p:nvSpPr>
        <p:spPr bwMode="auto">
          <a:xfrm rot="19887338" flipH="1" flipV="1">
            <a:off x="5700713" y="3560763"/>
            <a:ext cx="1571625" cy="292100"/>
          </a:xfrm>
          <a:prstGeom prst="line">
            <a:avLst/>
          </a:prstGeom>
          <a:noFill/>
          <a:ln w="12700">
            <a:solidFill>
              <a:srgbClr val="66CCFF"/>
            </a:solidFill>
            <a:round/>
            <a:headEnd/>
            <a:tailEnd/>
          </a:ln>
          <a:effectLst/>
        </p:spPr>
        <p:txBody>
          <a:bodyPr/>
          <a:lstStyle/>
          <a:p>
            <a:pPr eaLnBrk="0" hangingPunct="0">
              <a:defRPr/>
            </a:pPr>
            <a:endParaRPr lang="en-US">
              <a:cs typeface="+mn-cs"/>
            </a:endParaRPr>
          </a:p>
        </p:txBody>
      </p:sp>
      <p:sp>
        <p:nvSpPr>
          <p:cNvPr id="11" name="Line 10"/>
          <p:cNvSpPr>
            <a:spLocks noChangeShapeType="1"/>
          </p:cNvSpPr>
          <p:nvPr userDrawn="1"/>
        </p:nvSpPr>
        <p:spPr bwMode="auto">
          <a:xfrm rot="19887338" flipH="1" flipV="1">
            <a:off x="5892800" y="4532313"/>
            <a:ext cx="563563" cy="623887"/>
          </a:xfrm>
          <a:prstGeom prst="line">
            <a:avLst/>
          </a:prstGeom>
          <a:noFill/>
          <a:ln w="12700">
            <a:solidFill>
              <a:srgbClr val="66CCFF"/>
            </a:solidFill>
            <a:round/>
            <a:headEnd/>
            <a:tailEnd/>
          </a:ln>
          <a:effectLst/>
        </p:spPr>
        <p:txBody>
          <a:bodyPr/>
          <a:lstStyle/>
          <a:p>
            <a:pPr eaLnBrk="0" hangingPunct="0">
              <a:defRPr/>
            </a:pPr>
            <a:endParaRPr lang="en-US">
              <a:cs typeface="+mn-cs"/>
            </a:endParaRPr>
          </a:p>
        </p:txBody>
      </p:sp>
      <p:sp>
        <p:nvSpPr>
          <p:cNvPr id="12" name="Line 11"/>
          <p:cNvSpPr>
            <a:spLocks noChangeShapeType="1"/>
          </p:cNvSpPr>
          <p:nvPr userDrawn="1"/>
        </p:nvSpPr>
        <p:spPr bwMode="auto">
          <a:xfrm rot="18064833" flipH="1" flipV="1">
            <a:off x="3056732" y="4907756"/>
            <a:ext cx="1147762" cy="530225"/>
          </a:xfrm>
          <a:prstGeom prst="line">
            <a:avLst/>
          </a:prstGeom>
          <a:noFill/>
          <a:ln w="12700">
            <a:solidFill>
              <a:srgbClr val="66CCFF"/>
            </a:solidFill>
            <a:round/>
            <a:headEnd/>
            <a:tailEnd/>
          </a:ln>
          <a:effectLst/>
        </p:spPr>
        <p:txBody>
          <a:bodyPr/>
          <a:lstStyle/>
          <a:p>
            <a:pPr eaLnBrk="0" hangingPunct="0">
              <a:defRPr/>
            </a:pPr>
            <a:endParaRPr lang="en-US">
              <a:cs typeface="+mn-cs"/>
            </a:endParaRPr>
          </a:p>
        </p:txBody>
      </p:sp>
      <p:sp>
        <p:nvSpPr>
          <p:cNvPr id="13" name="Line 12"/>
          <p:cNvSpPr>
            <a:spLocks noChangeShapeType="1"/>
          </p:cNvSpPr>
          <p:nvPr userDrawn="1"/>
        </p:nvSpPr>
        <p:spPr bwMode="auto">
          <a:xfrm rot="17836519" flipH="1" flipV="1">
            <a:off x="2956719" y="3866356"/>
            <a:ext cx="793750" cy="903288"/>
          </a:xfrm>
          <a:prstGeom prst="line">
            <a:avLst/>
          </a:prstGeom>
          <a:noFill/>
          <a:ln w="12700">
            <a:solidFill>
              <a:srgbClr val="66CCFF"/>
            </a:solidFill>
            <a:round/>
            <a:headEnd/>
            <a:tailEnd/>
          </a:ln>
          <a:effectLst/>
        </p:spPr>
        <p:txBody>
          <a:bodyPr/>
          <a:lstStyle/>
          <a:p>
            <a:pPr eaLnBrk="0" hangingPunct="0">
              <a:defRPr/>
            </a:pPr>
            <a:endParaRPr lang="en-US">
              <a:cs typeface="+mn-cs"/>
            </a:endParaRPr>
          </a:p>
        </p:txBody>
      </p:sp>
      <p:sp>
        <p:nvSpPr>
          <p:cNvPr id="14" name="Freeform 13"/>
          <p:cNvSpPr>
            <a:spLocks/>
          </p:cNvSpPr>
          <p:nvPr userDrawn="1"/>
        </p:nvSpPr>
        <p:spPr bwMode="auto">
          <a:xfrm>
            <a:off x="5251450" y="2401888"/>
            <a:ext cx="1473200" cy="1338262"/>
          </a:xfrm>
          <a:custGeom>
            <a:avLst/>
            <a:gdLst/>
            <a:ahLst/>
            <a:cxnLst>
              <a:cxn ang="0">
                <a:pos x="0" y="843"/>
              </a:cxn>
              <a:cxn ang="0">
                <a:pos x="80" y="599"/>
              </a:cxn>
              <a:cxn ang="0">
                <a:pos x="144" y="331"/>
              </a:cxn>
              <a:cxn ang="0">
                <a:pos x="276" y="155"/>
              </a:cxn>
              <a:cxn ang="0">
                <a:pos x="460" y="51"/>
              </a:cxn>
              <a:cxn ang="0">
                <a:pos x="644" y="11"/>
              </a:cxn>
              <a:cxn ang="0">
                <a:pos x="796" y="3"/>
              </a:cxn>
              <a:cxn ang="0">
                <a:pos x="928" y="31"/>
              </a:cxn>
            </a:cxnLst>
            <a:rect l="0" t="0" r="r" b="b"/>
            <a:pathLst>
              <a:path w="928" h="843">
                <a:moveTo>
                  <a:pt x="0" y="843"/>
                </a:moveTo>
                <a:cubicBezTo>
                  <a:pt x="28" y="763"/>
                  <a:pt x="56" y="684"/>
                  <a:pt x="80" y="599"/>
                </a:cubicBezTo>
                <a:cubicBezTo>
                  <a:pt x="104" y="514"/>
                  <a:pt x="111" y="405"/>
                  <a:pt x="144" y="331"/>
                </a:cubicBezTo>
                <a:cubicBezTo>
                  <a:pt x="177" y="257"/>
                  <a:pt x="223" y="202"/>
                  <a:pt x="276" y="155"/>
                </a:cubicBezTo>
                <a:cubicBezTo>
                  <a:pt x="329" y="108"/>
                  <a:pt x="399" y="75"/>
                  <a:pt x="460" y="51"/>
                </a:cubicBezTo>
                <a:cubicBezTo>
                  <a:pt x="521" y="27"/>
                  <a:pt x="588" y="19"/>
                  <a:pt x="644" y="11"/>
                </a:cubicBezTo>
                <a:cubicBezTo>
                  <a:pt x="700" y="3"/>
                  <a:pt x="749" y="0"/>
                  <a:pt x="796" y="3"/>
                </a:cubicBezTo>
                <a:cubicBezTo>
                  <a:pt x="843" y="6"/>
                  <a:pt x="904" y="26"/>
                  <a:pt x="928" y="31"/>
                </a:cubicBezTo>
              </a:path>
            </a:pathLst>
          </a:custGeom>
          <a:noFill/>
          <a:ln w="19050">
            <a:solidFill>
              <a:srgbClr val="66CCFF"/>
            </a:solidFill>
            <a:round/>
            <a:headEnd/>
            <a:tailEnd/>
          </a:ln>
          <a:effectLst/>
        </p:spPr>
        <p:txBody>
          <a:bodyPr/>
          <a:lstStyle/>
          <a:p>
            <a:pPr eaLnBrk="0" hangingPunct="0">
              <a:defRPr/>
            </a:pPr>
            <a:endParaRPr lang="en-US">
              <a:cs typeface="+mn-cs"/>
            </a:endParaRPr>
          </a:p>
        </p:txBody>
      </p:sp>
      <p:sp>
        <p:nvSpPr>
          <p:cNvPr id="15" name="Freeform 14"/>
          <p:cNvSpPr>
            <a:spLocks/>
          </p:cNvSpPr>
          <p:nvPr userDrawn="1"/>
        </p:nvSpPr>
        <p:spPr bwMode="auto">
          <a:xfrm rot="513126">
            <a:off x="3405188" y="2584450"/>
            <a:ext cx="1268412" cy="552450"/>
          </a:xfrm>
          <a:custGeom>
            <a:avLst/>
            <a:gdLst/>
            <a:ahLst/>
            <a:cxnLst>
              <a:cxn ang="0">
                <a:pos x="935" y="0"/>
              </a:cxn>
              <a:cxn ang="0">
                <a:pos x="651" y="24"/>
              </a:cxn>
              <a:cxn ang="0">
                <a:pos x="239" y="140"/>
              </a:cxn>
              <a:cxn ang="0">
                <a:pos x="27" y="268"/>
              </a:cxn>
              <a:cxn ang="0">
                <a:pos x="79" y="364"/>
              </a:cxn>
            </a:cxnLst>
            <a:rect l="0" t="0" r="r" b="b"/>
            <a:pathLst>
              <a:path w="935" h="364">
                <a:moveTo>
                  <a:pt x="935" y="0"/>
                </a:moveTo>
                <a:cubicBezTo>
                  <a:pt x="887" y="4"/>
                  <a:pt x="767" y="1"/>
                  <a:pt x="651" y="24"/>
                </a:cubicBezTo>
                <a:cubicBezTo>
                  <a:pt x="535" y="47"/>
                  <a:pt x="343" y="99"/>
                  <a:pt x="239" y="140"/>
                </a:cubicBezTo>
                <a:cubicBezTo>
                  <a:pt x="135" y="181"/>
                  <a:pt x="54" y="231"/>
                  <a:pt x="27" y="268"/>
                </a:cubicBezTo>
                <a:cubicBezTo>
                  <a:pt x="0" y="305"/>
                  <a:pt x="39" y="334"/>
                  <a:pt x="79" y="364"/>
                </a:cubicBezTo>
              </a:path>
            </a:pathLst>
          </a:custGeom>
          <a:noFill/>
          <a:ln w="9525">
            <a:solidFill>
              <a:srgbClr val="66CCFF"/>
            </a:solidFill>
            <a:round/>
            <a:headEnd/>
            <a:tailEnd/>
          </a:ln>
          <a:effectLst/>
        </p:spPr>
        <p:txBody>
          <a:bodyPr/>
          <a:lstStyle/>
          <a:p>
            <a:pPr eaLnBrk="0" hangingPunct="0">
              <a:defRPr/>
            </a:pPr>
            <a:endParaRPr lang="en-US">
              <a:cs typeface="+mn-cs"/>
            </a:endParaRPr>
          </a:p>
        </p:txBody>
      </p:sp>
      <p:sp>
        <p:nvSpPr>
          <p:cNvPr id="16" name="Freeform 15"/>
          <p:cNvSpPr>
            <a:spLocks/>
          </p:cNvSpPr>
          <p:nvPr userDrawn="1"/>
        </p:nvSpPr>
        <p:spPr bwMode="auto">
          <a:xfrm>
            <a:off x="4203700" y="5135563"/>
            <a:ext cx="730250" cy="385762"/>
          </a:xfrm>
          <a:custGeom>
            <a:avLst/>
            <a:gdLst/>
            <a:ahLst/>
            <a:cxnLst>
              <a:cxn ang="0">
                <a:pos x="644" y="197"/>
              </a:cxn>
              <a:cxn ang="0">
                <a:pos x="480" y="201"/>
              </a:cxn>
              <a:cxn ang="0">
                <a:pos x="352" y="137"/>
              </a:cxn>
              <a:cxn ang="0">
                <a:pos x="256" y="29"/>
              </a:cxn>
              <a:cxn ang="0">
                <a:pos x="124" y="5"/>
              </a:cxn>
              <a:cxn ang="0">
                <a:pos x="0" y="57"/>
              </a:cxn>
            </a:cxnLst>
            <a:rect l="0" t="0" r="r" b="b"/>
            <a:pathLst>
              <a:path w="644" h="211">
                <a:moveTo>
                  <a:pt x="644" y="197"/>
                </a:moveTo>
                <a:cubicBezTo>
                  <a:pt x="617" y="198"/>
                  <a:pt x="529" y="211"/>
                  <a:pt x="480" y="201"/>
                </a:cubicBezTo>
                <a:cubicBezTo>
                  <a:pt x="431" y="191"/>
                  <a:pt x="389" y="166"/>
                  <a:pt x="352" y="137"/>
                </a:cubicBezTo>
                <a:cubicBezTo>
                  <a:pt x="315" y="108"/>
                  <a:pt x="294" y="51"/>
                  <a:pt x="256" y="29"/>
                </a:cubicBezTo>
                <a:cubicBezTo>
                  <a:pt x="218" y="7"/>
                  <a:pt x="167" y="0"/>
                  <a:pt x="124" y="5"/>
                </a:cubicBezTo>
                <a:cubicBezTo>
                  <a:pt x="81" y="10"/>
                  <a:pt x="26" y="46"/>
                  <a:pt x="0" y="57"/>
                </a:cubicBezTo>
              </a:path>
            </a:pathLst>
          </a:custGeom>
          <a:noFill/>
          <a:ln w="15875">
            <a:solidFill>
              <a:srgbClr val="66CCFF"/>
            </a:solidFill>
            <a:round/>
            <a:headEnd/>
            <a:tailEnd/>
          </a:ln>
          <a:effectLst/>
        </p:spPr>
        <p:txBody>
          <a:bodyPr/>
          <a:lstStyle/>
          <a:p>
            <a:pPr eaLnBrk="0" hangingPunct="0">
              <a:defRPr/>
            </a:pPr>
            <a:endParaRPr lang="en-US">
              <a:cs typeface="+mn-cs"/>
            </a:endParaRPr>
          </a:p>
        </p:txBody>
      </p:sp>
      <p:grpSp>
        <p:nvGrpSpPr>
          <p:cNvPr id="17" name="Group 16"/>
          <p:cNvGrpSpPr>
            <a:grpSpLocks/>
          </p:cNvGrpSpPr>
          <p:nvPr userDrawn="1"/>
        </p:nvGrpSpPr>
        <p:grpSpPr bwMode="auto">
          <a:xfrm>
            <a:off x="8407400" y="241300"/>
            <a:ext cx="1120775" cy="414338"/>
            <a:chOff x="2444" y="1518"/>
            <a:chExt cx="1488" cy="550"/>
          </a:xfrm>
        </p:grpSpPr>
        <p:sp>
          <p:nvSpPr>
            <p:cNvPr id="18" name="Freeform 17"/>
            <p:cNvSpPr>
              <a:spLocks noEditPoints="1"/>
            </p:cNvSpPr>
            <p:nvPr/>
          </p:nvSpPr>
          <p:spPr bwMode="auto">
            <a:xfrm>
              <a:off x="3841" y="1518"/>
              <a:ext cx="91" cy="91"/>
            </a:xfrm>
            <a:custGeom>
              <a:avLst/>
              <a:gdLst/>
              <a:ahLst/>
              <a:cxnLst>
                <a:cxn ang="0">
                  <a:pos x="450" y="709"/>
                </a:cxn>
                <a:cxn ang="0">
                  <a:pos x="547" y="669"/>
                </a:cxn>
                <a:cxn ang="0">
                  <a:pos x="626" y="603"/>
                </a:cxn>
                <a:cxn ang="0">
                  <a:pos x="685" y="516"/>
                </a:cxn>
                <a:cxn ang="0">
                  <a:pos x="716" y="415"/>
                </a:cxn>
                <a:cxn ang="0">
                  <a:pos x="716" y="306"/>
                </a:cxn>
                <a:cxn ang="0">
                  <a:pos x="685" y="205"/>
                </a:cxn>
                <a:cxn ang="0">
                  <a:pos x="626" y="118"/>
                </a:cxn>
                <a:cxn ang="0">
                  <a:pos x="547" y="53"/>
                </a:cxn>
                <a:cxn ang="0">
                  <a:pos x="450" y="11"/>
                </a:cxn>
                <a:cxn ang="0">
                  <a:pos x="342" y="0"/>
                </a:cxn>
                <a:cxn ang="0">
                  <a:pos x="237" y="22"/>
                </a:cxn>
                <a:cxn ang="0">
                  <a:pos x="145" y="72"/>
                </a:cxn>
                <a:cxn ang="0">
                  <a:pos x="72" y="145"/>
                </a:cxn>
                <a:cxn ang="0">
                  <a:pos x="23" y="237"/>
                </a:cxn>
                <a:cxn ang="0">
                  <a:pos x="1" y="342"/>
                </a:cxn>
                <a:cxn ang="0">
                  <a:pos x="12" y="450"/>
                </a:cxn>
                <a:cxn ang="0">
                  <a:pos x="53" y="547"/>
                </a:cxn>
                <a:cxn ang="0">
                  <a:pos x="119" y="626"/>
                </a:cxn>
                <a:cxn ang="0">
                  <a:pos x="205" y="685"/>
                </a:cxn>
                <a:cxn ang="0">
                  <a:pos x="306" y="716"/>
                </a:cxn>
                <a:cxn ang="0">
                  <a:pos x="56" y="329"/>
                </a:cxn>
                <a:cxn ang="0">
                  <a:pos x="78" y="241"/>
                </a:cxn>
                <a:cxn ang="0">
                  <a:pos x="125" y="166"/>
                </a:cxn>
                <a:cxn ang="0">
                  <a:pos x="190" y="106"/>
                </a:cxn>
                <a:cxn ang="0">
                  <a:pos x="270" y="68"/>
                </a:cxn>
                <a:cxn ang="0">
                  <a:pos x="361" y="54"/>
                </a:cxn>
                <a:cxn ang="0">
                  <a:pos x="451" y="68"/>
                </a:cxn>
                <a:cxn ang="0">
                  <a:pos x="532" y="106"/>
                </a:cxn>
                <a:cxn ang="0">
                  <a:pos x="597" y="166"/>
                </a:cxn>
                <a:cxn ang="0">
                  <a:pos x="643" y="241"/>
                </a:cxn>
                <a:cxn ang="0">
                  <a:pos x="666" y="329"/>
                </a:cxn>
                <a:cxn ang="0">
                  <a:pos x="660" y="421"/>
                </a:cxn>
                <a:cxn ang="0">
                  <a:pos x="630" y="506"/>
                </a:cxn>
                <a:cxn ang="0">
                  <a:pos x="577" y="577"/>
                </a:cxn>
                <a:cxn ang="0">
                  <a:pos x="506" y="629"/>
                </a:cxn>
                <a:cxn ang="0">
                  <a:pos x="422" y="660"/>
                </a:cxn>
                <a:cxn ang="0">
                  <a:pos x="330" y="665"/>
                </a:cxn>
                <a:cxn ang="0">
                  <a:pos x="241" y="643"/>
                </a:cxn>
                <a:cxn ang="0">
                  <a:pos x="166" y="596"/>
                </a:cxn>
                <a:cxn ang="0">
                  <a:pos x="107" y="532"/>
                </a:cxn>
                <a:cxn ang="0">
                  <a:pos x="68" y="451"/>
                </a:cxn>
                <a:cxn ang="0">
                  <a:pos x="55" y="361"/>
                </a:cxn>
                <a:cxn ang="0">
                  <a:pos x="511" y="541"/>
                </a:cxn>
                <a:cxn ang="0">
                  <a:pos x="487" y="345"/>
                </a:cxn>
                <a:cxn ang="0">
                  <a:pos x="506" y="296"/>
                </a:cxn>
                <a:cxn ang="0">
                  <a:pos x="484" y="206"/>
                </a:cxn>
                <a:cxn ang="0">
                  <a:pos x="419" y="167"/>
                </a:cxn>
                <a:cxn ang="0">
                  <a:pos x="225" y="161"/>
                </a:cxn>
                <a:cxn ang="0">
                  <a:pos x="403" y="232"/>
                </a:cxn>
                <a:cxn ang="0">
                  <a:pos x="428" y="250"/>
                </a:cxn>
                <a:cxn ang="0">
                  <a:pos x="434" y="283"/>
                </a:cxn>
                <a:cxn ang="0">
                  <a:pos x="421" y="311"/>
                </a:cxn>
                <a:cxn ang="0">
                  <a:pos x="294" y="327"/>
                </a:cxn>
              </a:cxnLst>
              <a:rect l="0" t="0" r="r" b="b"/>
              <a:pathLst>
                <a:path w="721" h="720">
                  <a:moveTo>
                    <a:pt x="361" y="720"/>
                  </a:moveTo>
                  <a:lnTo>
                    <a:pt x="379" y="720"/>
                  </a:lnTo>
                  <a:lnTo>
                    <a:pt x="397" y="718"/>
                  </a:lnTo>
                  <a:lnTo>
                    <a:pt x="415" y="716"/>
                  </a:lnTo>
                  <a:lnTo>
                    <a:pt x="433" y="713"/>
                  </a:lnTo>
                  <a:lnTo>
                    <a:pt x="450" y="709"/>
                  </a:lnTo>
                  <a:lnTo>
                    <a:pt x="467" y="704"/>
                  </a:lnTo>
                  <a:lnTo>
                    <a:pt x="484" y="698"/>
                  </a:lnTo>
                  <a:lnTo>
                    <a:pt x="501" y="692"/>
                  </a:lnTo>
                  <a:lnTo>
                    <a:pt x="516" y="685"/>
                  </a:lnTo>
                  <a:lnTo>
                    <a:pt x="532" y="677"/>
                  </a:lnTo>
                  <a:lnTo>
                    <a:pt x="547" y="669"/>
                  </a:lnTo>
                  <a:lnTo>
                    <a:pt x="562" y="658"/>
                  </a:lnTo>
                  <a:lnTo>
                    <a:pt x="576" y="649"/>
                  </a:lnTo>
                  <a:lnTo>
                    <a:pt x="589" y="638"/>
                  </a:lnTo>
                  <a:lnTo>
                    <a:pt x="603" y="626"/>
                  </a:lnTo>
                  <a:lnTo>
                    <a:pt x="615" y="615"/>
                  </a:lnTo>
                  <a:lnTo>
                    <a:pt x="626" y="603"/>
                  </a:lnTo>
                  <a:lnTo>
                    <a:pt x="638" y="589"/>
                  </a:lnTo>
                  <a:lnTo>
                    <a:pt x="649" y="576"/>
                  </a:lnTo>
                  <a:lnTo>
                    <a:pt x="659" y="561"/>
                  </a:lnTo>
                  <a:lnTo>
                    <a:pt x="669" y="547"/>
                  </a:lnTo>
                  <a:lnTo>
                    <a:pt x="677" y="532"/>
                  </a:lnTo>
                  <a:lnTo>
                    <a:pt x="685" y="516"/>
                  </a:lnTo>
                  <a:lnTo>
                    <a:pt x="692" y="501"/>
                  </a:lnTo>
                  <a:lnTo>
                    <a:pt x="699" y="484"/>
                  </a:lnTo>
                  <a:lnTo>
                    <a:pt x="705" y="468"/>
                  </a:lnTo>
                  <a:lnTo>
                    <a:pt x="709" y="450"/>
                  </a:lnTo>
                  <a:lnTo>
                    <a:pt x="713" y="433"/>
                  </a:lnTo>
                  <a:lnTo>
                    <a:pt x="716" y="415"/>
                  </a:lnTo>
                  <a:lnTo>
                    <a:pt x="719" y="397"/>
                  </a:lnTo>
                  <a:lnTo>
                    <a:pt x="720" y="379"/>
                  </a:lnTo>
                  <a:lnTo>
                    <a:pt x="721" y="361"/>
                  </a:lnTo>
                  <a:lnTo>
                    <a:pt x="720" y="342"/>
                  </a:lnTo>
                  <a:lnTo>
                    <a:pt x="719" y="323"/>
                  </a:lnTo>
                  <a:lnTo>
                    <a:pt x="716" y="306"/>
                  </a:lnTo>
                  <a:lnTo>
                    <a:pt x="713" y="288"/>
                  </a:lnTo>
                  <a:lnTo>
                    <a:pt x="709" y="271"/>
                  </a:lnTo>
                  <a:lnTo>
                    <a:pt x="705" y="253"/>
                  </a:lnTo>
                  <a:lnTo>
                    <a:pt x="699" y="237"/>
                  </a:lnTo>
                  <a:lnTo>
                    <a:pt x="692" y="220"/>
                  </a:lnTo>
                  <a:lnTo>
                    <a:pt x="685" y="205"/>
                  </a:lnTo>
                  <a:lnTo>
                    <a:pt x="677" y="189"/>
                  </a:lnTo>
                  <a:lnTo>
                    <a:pt x="669" y="174"/>
                  </a:lnTo>
                  <a:lnTo>
                    <a:pt x="659" y="160"/>
                  </a:lnTo>
                  <a:lnTo>
                    <a:pt x="649" y="145"/>
                  </a:lnTo>
                  <a:lnTo>
                    <a:pt x="638" y="132"/>
                  </a:lnTo>
                  <a:lnTo>
                    <a:pt x="626" y="118"/>
                  </a:lnTo>
                  <a:lnTo>
                    <a:pt x="615" y="106"/>
                  </a:lnTo>
                  <a:lnTo>
                    <a:pt x="603" y="94"/>
                  </a:lnTo>
                  <a:lnTo>
                    <a:pt x="589" y="82"/>
                  </a:lnTo>
                  <a:lnTo>
                    <a:pt x="576" y="72"/>
                  </a:lnTo>
                  <a:lnTo>
                    <a:pt x="562" y="62"/>
                  </a:lnTo>
                  <a:lnTo>
                    <a:pt x="547" y="53"/>
                  </a:lnTo>
                  <a:lnTo>
                    <a:pt x="532" y="43"/>
                  </a:lnTo>
                  <a:lnTo>
                    <a:pt x="516" y="36"/>
                  </a:lnTo>
                  <a:lnTo>
                    <a:pt x="501" y="29"/>
                  </a:lnTo>
                  <a:lnTo>
                    <a:pt x="484" y="22"/>
                  </a:lnTo>
                  <a:lnTo>
                    <a:pt x="467" y="16"/>
                  </a:lnTo>
                  <a:lnTo>
                    <a:pt x="450" y="11"/>
                  </a:lnTo>
                  <a:lnTo>
                    <a:pt x="433" y="7"/>
                  </a:lnTo>
                  <a:lnTo>
                    <a:pt x="415" y="4"/>
                  </a:lnTo>
                  <a:lnTo>
                    <a:pt x="397" y="2"/>
                  </a:lnTo>
                  <a:lnTo>
                    <a:pt x="379" y="0"/>
                  </a:lnTo>
                  <a:lnTo>
                    <a:pt x="361" y="0"/>
                  </a:lnTo>
                  <a:lnTo>
                    <a:pt x="342" y="0"/>
                  </a:lnTo>
                  <a:lnTo>
                    <a:pt x="324" y="2"/>
                  </a:lnTo>
                  <a:lnTo>
                    <a:pt x="306" y="4"/>
                  </a:lnTo>
                  <a:lnTo>
                    <a:pt x="289" y="7"/>
                  </a:lnTo>
                  <a:lnTo>
                    <a:pt x="271" y="11"/>
                  </a:lnTo>
                  <a:lnTo>
                    <a:pt x="254" y="16"/>
                  </a:lnTo>
                  <a:lnTo>
                    <a:pt x="237" y="22"/>
                  </a:lnTo>
                  <a:lnTo>
                    <a:pt x="221" y="29"/>
                  </a:lnTo>
                  <a:lnTo>
                    <a:pt x="205" y="36"/>
                  </a:lnTo>
                  <a:lnTo>
                    <a:pt x="190" y="43"/>
                  </a:lnTo>
                  <a:lnTo>
                    <a:pt x="174" y="53"/>
                  </a:lnTo>
                  <a:lnTo>
                    <a:pt x="160" y="62"/>
                  </a:lnTo>
                  <a:lnTo>
                    <a:pt x="145" y="72"/>
                  </a:lnTo>
                  <a:lnTo>
                    <a:pt x="132" y="82"/>
                  </a:lnTo>
                  <a:lnTo>
                    <a:pt x="119" y="94"/>
                  </a:lnTo>
                  <a:lnTo>
                    <a:pt x="106" y="106"/>
                  </a:lnTo>
                  <a:lnTo>
                    <a:pt x="95" y="118"/>
                  </a:lnTo>
                  <a:lnTo>
                    <a:pt x="84" y="132"/>
                  </a:lnTo>
                  <a:lnTo>
                    <a:pt x="72" y="145"/>
                  </a:lnTo>
                  <a:lnTo>
                    <a:pt x="62" y="160"/>
                  </a:lnTo>
                  <a:lnTo>
                    <a:pt x="53" y="174"/>
                  </a:lnTo>
                  <a:lnTo>
                    <a:pt x="44" y="189"/>
                  </a:lnTo>
                  <a:lnTo>
                    <a:pt x="36" y="205"/>
                  </a:lnTo>
                  <a:lnTo>
                    <a:pt x="29" y="220"/>
                  </a:lnTo>
                  <a:lnTo>
                    <a:pt x="23" y="237"/>
                  </a:lnTo>
                  <a:lnTo>
                    <a:pt x="17" y="253"/>
                  </a:lnTo>
                  <a:lnTo>
                    <a:pt x="12" y="271"/>
                  </a:lnTo>
                  <a:lnTo>
                    <a:pt x="8" y="288"/>
                  </a:lnTo>
                  <a:lnTo>
                    <a:pt x="4" y="306"/>
                  </a:lnTo>
                  <a:lnTo>
                    <a:pt x="2" y="323"/>
                  </a:lnTo>
                  <a:lnTo>
                    <a:pt x="1" y="342"/>
                  </a:lnTo>
                  <a:lnTo>
                    <a:pt x="0" y="361"/>
                  </a:lnTo>
                  <a:lnTo>
                    <a:pt x="1" y="379"/>
                  </a:lnTo>
                  <a:lnTo>
                    <a:pt x="2" y="397"/>
                  </a:lnTo>
                  <a:lnTo>
                    <a:pt x="4" y="415"/>
                  </a:lnTo>
                  <a:lnTo>
                    <a:pt x="8" y="433"/>
                  </a:lnTo>
                  <a:lnTo>
                    <a:pt x="12" y="450"/>
                  </a:lnTo>
                  <a:lnTo>
                    <a:pt x="17" y="468"/>
                  </a:lnTo>
                  <a:lnTo>
                    <a:pt x="23" y="484"/>
                  </a:lnTo>
                  <a:lnTo>
                    <a:pt x="29" y="501"/>
                  </a:lnTo>
                  <a:lnTo>
                    <a:pt x="36" y="516"/>
                  </a:lnTo>
                  <a:lnTo>
                    <a:pt x="44" y="532"/>
                  </a:lnTo>
                  <a:lnTo>
                    <a:pt x="53" y="547"/>
                  </a:lnTo>
                  <a:lnTo>
                    <a:pt x="62" y="561"/>
                  </a:lnTo>
                  <a:lnTo>
                    <a:pt x="72" y="576"/>
                  </a:lnTo>
                  <a:lnTo>
                    <a:pt x="84" y="589"/>
                  </a:lnTo>
                  <a:lnTo>
                    <a:pt x="95" y="603"/>
                  </a:lnTo>
                  <a:lnTo>
                    <a:pt x="106" y="615"/>
                  </a:lnTo>
                  <a:lnTo>
                    <a:pt x="119" y="626"/>
                  </a:lnTo>
                  <a:lnTo>
                    <a:pt x="132" y="638"/>
                  </a:lnTo>
                  <a:lnTo>
                    <a:pt x="145" y="649"/>
                  </a:lnTo>
                  <a:lnTo>
                    <a:pt x="160" y="658"/>
                  </a:lnTo>
                  <a:lnTo>
                    <a:pt x="174" y="669"/>
                  </a:lnTo>
                  <a:lnTo>
                    <a:pt x="190" y="677"/>
                  </a:lnTo>
                  <a:lnTo>
                    <a:pt x="205" y="685"/>
                  </a:lnTo>
                  <a:lnTo>
                    <a:pt x="221" y="692"/>
                  </a:lnTo>
                  <a:lnTo>
                    <a:pt x="237" y="698"/>
                  </a:lnTo>
                  <a:lnTo>
                    <a:pt x="254" y="704"/>
                  </a:lnTo>
                  <a:lnTo>
                    <a:pt x="271" y="709"/>
                  </a:lnTo>
                  <a:lnTo>
                    <a:pt x="289" y="713"/>
                  </a:lnTo>
                  <a:lnTo>
                    <a:pt x="306" y="716"/>
                  </a:lnTo>
                  <a:lnTo>
                    <a:pt x="324" y="718"/>
                  </a:lnTo>
                  <a:lnTo>
                    <a:pt x="342" y="720"/>
                  </a:lnTo>
                  <a:lnTo>
                    <a:pt x="361" y="720"/>
                  </a:lnTo>
                  <a:close/>
                  <a:moveTo>
                    <a:pt x="55" y="361"/>
                  </a:moveTo>
                  <a:lnTo>
                    <a:pt x="55" y="344"/>
                  </a:lnTo>
                  <a:lnTo>
                    <a:pt x="56" y="329"/>
                  </a:lnTo>
                  <a:lnTo>
                    <a:pt x="58" y="314"/>
                  </a:lnTo>
                  <a:lnTo>
                    <a:pt x="61" y="299"/>
                  </a:lnTo>
                  <a:lnTo>
                    <a:pt x="64" y="284"/>
                  </a:lnTo>
                  <a:lnTo>
                    <a:pt x="68" y="269"/>
                  </a:lnTo>
                  <a:lnTo>
                    <a:pt x="73" y="255"/>
                  </a:lnTo>
                  <a:lnTo>
                    <a:pt x="78" y="241"/>
                  </a:lnTo>
                  <a:lnTo>
                    <a:pt x="85" y="228"/>
                  </a:lnTo>
                  <a:lnTo>
                    <a:pt x="92" y="214"/>
                  </a:lnTo>
                  <a:lnTo>
                    <a:pt x="99" y="202"/>
                  </a:lnTo>
                  <a:lnTo>
                    <a:pt x="107" y="190"/>
                  </a:lnTo>
                  <a:lnTo>
                    <a:pt x="116" y="177"/>
                  </a:lnTo>
                  <a:lnTo>
                    <a:pt x="125" y="166"/>
                  </a:lnTo>
                  <a:lnTo>
                    <a:pt x="134" y="155"/>
                  </a:lnTo>
                  <a:lnTo>
                    <a:pt x="144" y="144"/>
                  </a:lnTo>
                  <a:lnTo>
                    <a:pt x="155" y="134"/>
                  </a:lnTo>
                  <a:lnTo>
                    <a:pt x="166" y="124"/>
                  </a:lnTo>
                  <a:lnTo>
                    <a:pt x="177" y="114"/>
                  </a:lnTo>
                  <a:lnTo>
                    <a:pt x="190" y="106"/>
                  </a:lnTo>
                  <a:lnTo>
                    <a:pt x="202" y="98"/>
                  </a:lnTo>
                  <a:lnTo>
                    <a:pt x="214" y="91"/>
                  </a:lnTo>
                  <a:lnTo>
                    <a:pt x="228" y="84"/>
                  </a:lnTo>
                  <a:lnTo>
                    <a:pt x="241" y="78"/>
                  </a:lnTo>
                  <a:lnTo>
                    <a:pt x="256" y="72"/>
                  </a:lnTo>
                  <a:lnTo>
                    <a:pt x="270" y="68"/>
                  </a:lnTo>
                  <a:lnTo>
                    <a:pt x="284" y="64"/>
                  </a:lnTo>
                  <a:lnTo>
                    <a:pt x="299" y="60"/>
                  </a:lnTo>
                  <a:lnTo>
                    <a:pt x="314" y="58"/>
                  </a:lnTo>
                  <a:lnTo>
                    <a:pt x="330" y="56"/>
                  </a:lnTo>
                  <a:lnTo>
                    <a:pt x="345" y="55"/>
                  </a:lnTo>
                  <a:lnTo>
                    <a:pt x="361" y="54"/>
                  </a:lnTo>
                  <a:lnTo>
                    <a:pt x="376" y="55"/>
                  </a:lnTo>
                  <a:lnTo>
                    <a:pt x="392" y="56"/>
                  </a:lnTo>
                  <a:lnTo>
                    <a:pt x="407" y="58"/>
                  </a:lnTo>
                  <a:lnTo>
                    <a:pt x="422" y="60"/>
                  </a:lnTo>
                  <a:lnTo>
                    <a:pt x="437" y="64"/>
                  </a:lnTo>
                  <a:lnTo>
                    <a:pt x="451" y="68"/>
                  </a:lnTo>
                  <a:lnTo>
                    <a:pt x="466" y="72"/>
                  </a:lnTo>
                  <a:lnTo>
                    <a:pt x="479" y="78"/>
                  </a:lnTo>
                  <a:lnTo>
                    <a:pt x="494" y="84"/>
                  </a:lnTo>
                  <a:lnTo>
                    <a:pt x="506" y="91"/>
                  </a:lnTo>
                  <a:lnTo>
                    <a:pt x="519" y="98"/>
                  </a:lnTo>
                  <a:lnTo>
                    <a:pt x="532" y="106"/>
                  </a:lnTo>
                  <a:lnTo>
                    <a:pt x="544" y="114"/>
                  </a:lnTo>
                  <a:lnTo>
                    <a:pt x="555" y="124"/>
                  </a:lnTo>
                  <a:lnTo>
                    <a:pt x="567" y="134"/>
                  </a:lnTo>
                  <a:lnTo>
                    <a:pt x="577" y="144"/>
                  </a:lnTo>
                  <a:lnTo>
                    <a:pt x="587" y="155"/>
                  </a:lnTo>
                  <a:lnTo>
                    <a:pt x="597" y="166"/>
                  </a:lnTo>
                  <a:lnTo>
                    <a:pt x="606" y="177"/>
                  </a:lnTo>
                  <a:lnTo>
                    <a:pt x="614" y="190"/>
                  </a:lnTo>
                  <a:lnTo>
                    <a:pt x="622" y="202"/>
                  </a:lnTo>
                  <a:lnTo>
                    <a:pt x="630" y="214"/>
                  </a:lnTo>
                  <a:lnTo>
                    <a:pt x="637" y="228"/>
                  </a:lnTo>
                  <a:lnTo>
                    <a:pt x="643" y="241"/>
                  </a:lnTo>
                  <a:lnTo>
                    <a:pt x="648" y="255"/>
                  </a:lnTo>
                  <a:lnTo>
                    <a:pt x="653" y="269"/>
                  </a:lnTo>
                  <a:lnTo>
                    <a:pt x="657" y="284"/>
                  </a:lnTo>
                  <a:lnTo>
                    <a:pt x="660" y="299"/>
                  </a:lnTo>
                  <a:lnTo>
                    <a:pt x="664" y="314"/>
                  </a:lnTo>
                  <a:lnTo>
                    <a:pt x="666" y="329"/>
                  </a:lnTo>
                  <a:lnTo>
                    <a:pt x="667" y="344"/>
                  </a:lnTo>
                  <a:lnTo>
                    <a:pt x="667" y="361"/>
                  </a:lnTo>
                  <a:lnTo>
                    <a:pt x="667" y="376"/>
                  </a:lnTo>
                  <a:lnTo>
                    <a:pt x="666" y="391"/>
                  </a:lnTo>
                  <a:lnTo>
                    <a:pt x="664" y="407"/>
                  </a:lnTo>
                  <a:lnTo>
                    <a:pt x="660" y="421"/>
                  </a:lnTo>
                  <a:lnTo>
                    <a:pt x="657" y="437"/>
                  </a:lnTo>
                  <a:lnTo>
                    <a:pt x="653" y="451"/>
                  </a:lnTo>
                  <a:lnTo>
                    <a:pt x="648" y="466"/>
                  </a:lnTo>
                  <a:lnTo>
                    <a:pt x="643" y="479"/>
                  </a:lnTo>
                  <a:lnTo>
                    <a:pt x="637" y="492"/>
                  </a:lnTo>
                  <a:lnTo>
                    <a:pt x="630" y="506"/>
                  </a:lnTo>
                  <a:lnTo>
                    <a:pt x="622" y="519"/>
                  </a:lnTo>
                  <a:lnTo>
                    <a:pt x="614" y="532"/>
                  </a:lnTo>
                  <a:lnTo>
                    <a:pt x="606" y="543"/>
                  </a:lnTo>
                  <a:lnTo>
                    <a:pt x="597" y="555"/>
                  </a:lnTo>
                  <a:lnTo>
                    <a:pt x="587" y="566"/>
                  </a:lnTo>
                  <a:lnTo>
                    <a:pt x="577" y="577"/>
                  </a:lnTo>
                  <a:lnTo>
                    <a:pt x="567" y="587"/>
                  </a:lnTo>
                  <a:lnTo>
                    <a:pt x="555" y="596"/>
                  </a:lnTo>
                  <a:lnTo>
                    <a:pt x="544" y="606"/>
                  </a:lnTo>
                  <a:lnTo>
                    <a:pt x="532" y="614"/>
                  </a:lnTo>
                  <a:lnTo>
                    <a:pt x="519" y="622"/>
                  </a:lnTo>
                  <a:lnTo>
                    <a:pt x="506" y="629"/>
                  </a:lnTo>
                  <a:lnTo>
                    <a:pt x="494" y="637"/>
                  </a:lnTo>
                  <a:lnTo>
                    <a:pt x="479" y="643"/>
                  </a:lnTo>
                  <a:lnTo>
                    <a:pt x="466" y="648"/>
                  </a:lnTo>
                  <a:lnTo>
                    <a:pt x="451" y="653"/>
                  </a:lnTo>
                  <a:lnTo>
                    <a:pt x="437" y="657"/>
                  </a:lnTo>
                  <a:lnTo>
                    <a:pt x="422" y="660"/>
                  </a:lnTo>
                  <a:lnTo>
                    <a:pt x="407" y="663"/>
                  </a:lnTo>
                  <a:lnTo>
                    <a:pt x="392" y="665"/>
                  </a:lnTo>
                  <a:lnTo>
                    <a:pt x="376" y="666"/>
                  </a:lnTo>
                  <a:lnTo>
                    <a:pt x="361" y="666"/>
                  </a:lnTo>
                  <a:lnTo>
                    <a:pt x="345" y="666"/>
                  </a:lnTo>
                  <a:lnTo>
                    <a:pt x="330" y="665"/>
                  </a:lnTo>
                  <a:lnTo>
                    <a:pt x="314" y="663"/>
                  </a:lnTo>
                  <a:lnTo>
                    <a:pt x="299" y="660"/>
                  </a:lnTo>
                  <a:lnTo>
                    <a:pt x="284" y="657"/>
                  </a:lnTo>
                  <a:lnTo>
                    <a:pt x="270" y="653"/>
                  </a:lnTo>
                  <a:lnTo>
                    <a:pt x="256" y="648"/>
                  </a:lnTo>
                  <a:lnTo>
                    <a:pt x="241" y="643"/>
                  </a:lnTo>
                  <a:lnTo>
                    <a:pt x="228" y="637"/>
                  </a:lnTo>
                  <a:lnTo>
                    <a:pt x="214" y="629"/>
                  </a:lnTo>
                  <a:lnTo>
                    <a:pt x="202" y="622"/>
                  </a:lnTo>
                  <a:lnTo>
                    <a:pt x="190" y="614"/>
                  </a:lnTo>
                  <a:lnTo>
                    <a:pt x="177" y="606"/>
                  </a:lnTo>
                  <a:lnTo>
                    <a:pt x="166" y="596"/>
                  </a:lnTo>
                  <a:lnTo>
                    <a:pt x="155" y="587"/>
                  </a:lnTo>
                  <a:lnTo>
                    <a:pt x="144" y="577"/>
                  </a:lnTo>
                  <a:lnTo>
                    <a:pt x="134" y="566"/>
                  </a:lnTo>
                  <a:lnTo>
                    <a:pt x="125" y="555"/>
                  </a:lnTo>
                  <a:lnTo>
                    <a:pt x="116" y="543"/>
                  </a:lnTo>
                  <a:lnTo>
                    <a:pt x="107" y="532"/>
                  </a:lnTo>
                  <a:lnTo>
                    <a:pt x="99" y="519"/>
                  </a:lnTo>
                  <a:lnTo>
                    <a:pt x="92" y="506"/>
                  </a:lnTo>
                  <a:lnTo>
                    <a:pt x="85" y="492"/>
                  </a:lnTo>
                  <a:lnTo>
                    <a:pt x="78" y="479"/>
                  </a:lnTo>
                  <a:lnTo>
                    <a:pt x="73" y="466"/>
                  </a:lnTo>
                  <a:lnTo>
                    <a:pt x="68" y="451"/>
                  </a:lnTo>
                  <a:lnTo>
                    <a:pt x="64" y="437"/>
                  </a:lnTo>
                  <a:lnTo>
                    <a:pt x="61" y="421"/>
                  </a:lnTo>
                  <a:lnTo>
                    <a:pt x="58" y="407"/>
                  </a:lnTo>
                  <a:lnTo>
                    <a:pt x="56" y="391"/>
                  </a:lnTo>
                  <a:lnTo>
                    <a:pt x="55" y="376"/>
                  </a:lnTo>
                  <a:lnTo>
                    <a:pt x="55" y="361"/>
                  </a:lnTo>
                  <a:close/>
                  <a:moveTo>
                    <a:pt x="225" y="541"/>
                  </a:moveTo>
                  <a:lnTo>
                    <a:pt x="294" y="541"/>
                  </a:lnTo>
                  <a:lnTo>
                    <a:pt x="294" y="387"/>
                  </a:lnTo>
                  <a:lnTo>
                    <a:pt x="374" y="387"/>
                  </a:lnTo>
                  <a:lnTo>
                    <a:pt x="434" y="541"/>
                  </a:lnTo>
                  <a:lnTo>
                    <a:pt x="511" y="541"/>
                  </a:lnTo>
                  <a:lnTo>
                    <a:pt x="440" y="377"/>
                  </a:lnTo>
                  <a:lnTo>
                    <a:pt x="450" y="372"/>
                  </a:lnTo>
                  <a:lnTo>
                    <a:pt x="461" y="367"/>
                  </a:lnTo>
                  <a:lnTo>
                    <a:pt x="472" y="360"/>
                  </a:lnTo>
                  <a:lnTo>
                    <a:pt x="482" y="351"/>
                  </a:lnTo>
                  <a:lnTo>
                    <a:pt x="487" y="345"/>
                  </a:lnTo>
                  <a:lnTo>
                    <a:pt x="492" y="340"/>
                  </a:lnTo>
                  <a:lnTo>
                    <a:pt x="496" y="333"/>
                  </a:lnTo>
                  <a:lnTo>
                    <a:pt x="500" y="324"/>
                  </a:lnTo>
                  <a:lnTo>
                    <a:pt x="502" y="316"/>
                  </a:lnTo>
                  <a:lnTo>
                    <a:pt x="504" y="306"/>
                  </a:lnTo>
                  <a:lnTo>
                    <a:pt x="506" y="296"/>
                  </a:lnTo>
                  <a:lnTo>
                    <a:pt x="506" y="283"/>
                  </a:lnTo>
                  <a:lnTo>
                    <a:pt x="505" y="264"/>
                  </a:lnTo>
                  <a:lnTo>
                    <a:pt x="503" y="246"/>
                  </a:lnTo>
                  <a:lnTo>
                    <a:pt x="498" y="232"/>
                  </a:lnTo>
                  <a:lnTo>
                    <a:pt x="493" y="217"/>
                  </a:lnTo>
                  <a:lnTo>
                    <a:pt x="484" y="206"/>
                  </a:lnTo>
                  <a:lnTo>
                    <a:pt x="476" y="197"/>
                  </a:lnTo>
                  <a:lnTo>
                    <a:pt x="467" y="187"/>
                  </a:lnTo>
                  <a:lnTo>
                    <a:pt x="455" y="181"/>
                  </a:lnTo>
                  <a:lnTo>
                    <a:pt x="444" y="175"/>
                  </a:lnTo>
                  <a:lnTo>
                    <a:pt x="432" y="171"/>
                  </a:lnTo>
                  <a:lnTo>
                    <a:pt x="419" y="167"/>
                  </a:lnTo>
                  <a:lnTo>
                    <a:pt x="406" y="165"/>
                  </a:lnTo>
                  <a:lnTo>
                    <a:pt x="393" y="163"/>
                  </a:lnTo>
                  <a:lnTo>
                    <a:pt x="379" y="162"/>
                  </a:lnTo>
                  <a:lnTo>
                    <a:pt x="365" y="162"/>
                  </a:lnTo>
                  <a:lnTo>
                    <a:pt x="351" y="161"/>
                  </a:lnTo>
                  <a:lnTo>
                    <a:pt x="225" y="161"/>
                  </a:lnTo>
                  <a:lnTo>
                    <a:pt x="225" y="541"/>
                  </a:lnTo>
                  <a:close/>
                  <a:moveTo>
                    <a:pt x="294" y="227"/>
                  </a:moveTo>
                  <a:lnTo>
                    <a:pt x="370" y="227"/>
                  </a:lnTo>
                  <a:lnTo>
                    <a:pt x="384" y="228"/>
                  </a:lnTo>
                  <a:lnTo>
                    <a:pt x="398" y="230"/>
                  </a:lnTo>
                  <a:lnTo>
                    <a:pt x="403" y="232"/>
                  </a:lnTo>
                  <a:lnTo>
                    <a:pt x="408" y="234"/>
                  </a:lnTo>
                  <a:lnTo>
                    <a:pt x="413" y="237"/>
                  </a:lnTo>
                  <a:lnTo>
                    <a:pt x="417" y="239"/>
                  </a:lnTo>
                  <a:lnTo>
                    <a:pt x="421" y="243"/>
                  </a:lnTo>
                  <a:lnTo>
                    <a:pt x="425" y="246"/>
                  </a:lnTo>
                  <a:lnTo>
                    <a:pt x="428" y="250"/>
                  </a:lnTo>
                  <a:lnTo>
                    <a:pt x="430" y="255"/>
                  </a:lnTo>
                  <a:lnTo>
                    <a:pt x="432" y="261"/>
                  </a:lnTo>
                  <a:lnTo>
                    <a:pt x="433" y="266"/>
                  </a:lnTo>
                  <a:lnTo>
                    <a:pt x="434" y="271"/>
                  </a:lnTo>
                  <a:lnTo>
                    <a:pt x="434" y="277"/>
                  </a:lnTo>
                  <a:lnTo>
                    <a:pt x="434" y="283"/>
                  </a:lnTo>
                  <a:lnTo>
                    <a:pt x="433" y="289"/>
                  </a:lnTo>
                  <a:lnTo>
                    <a:pt x="432" y="295"/>
                  </a:lnTo>
                  <a:lnTo>
                    <a:pt x="430" y="299"/>
                  </a:lnTo>
                  <a:lnTo>
                    <a:pt x="428" y="304"/>
                  </a:lnTo>
                  <a:lnTo>
                    <a:pt x="425" y="308"/>
                  </a:lnTo>
                  <a:lnTo>
                    <a:pt x="421" y="311"/>
                  </a:lnTo>
                  <a:lnTo>
                    <a:pt x="417" y="314"/>
                  </a:lnTo>
                  <a:lnTo>
                    <a:pt x="409" y="319"/>
                  </a:lnTo>
                  <a:lnTo>
                    <a:pt x="399" y="323"/>
                  </a:lnTo>
                  <a:lnTo>
                    <a:pt x="387" y="326"/>
                  </a:lnTo>
                  <a:lnTo>
                    <a:pt x="376" y="327"/>
                  </a:lnTo>
                  <a:lnTo>
                    <a:pt x="294" y="327"/>
                  </a:lnTo>
                  <a:lnTo>
                    <a:pt x="294" y="227"/>
                  </a:lnTo>
                  <a:close/>
                </a:path>
              </a:pathLst>
            </a:custGeom>
            <a:solidFill>
              <a:schemeClr val="bg1"/>
            </a:solidFill>
            <a:ln w="9525">
              <a:noFill/>
              <a:round/>
              <a:headEnd/>
              <a:tailEnd/>
            </a:ln>
          </p:spPr>
          <p:txBody>
            <a:bodyPr/>
            <a:lstStyle/>
            <a:p>
              <a:pPr eaLnBrk="0" hangingPunct="0">
                <a:defRPr/>
              </a:pPr>
              <a:endParaRPr lang="en-US">
                <a:cs typeface="+mn-cs"/>
              </a:endParaRPr>
            </a:p>
          </p:txBody>
        </p:sp>
        <p:sp>
          <p:nvSpPr>
            <p:cNvPr id="19" name="Freeform 18"/>
            <p:cNvSpPr>
              <a:spLocks/>
            </p:cNvSpPr>
            <p:nvPr/>
          </p:nvSpPr>
          <p:spPr bwMode="auto">
            <a:xfrm>
              <a:off x="2444" y="1529"/>
              <a:ext cx="53" cy="443"/>
            </a:xfrm>
            <a:custGeom>
              <a:avLst/>
              <a:gdLst/>
              <a:ahLst/>
              <a:cxnLst>
                <a:cxn ang="0">
                  <a:pos x="0" y="429"/>
                </a:cxn>
                <a:cxn ang="0">
                  <a:pos x="0" y="424"/>
                </a:cxn>
                <a:cxn ang="0">
                  <a:pos x="0" y="0"/>
                </a:cxn>
                <a:cxn ang="0">
                  <a:pos x="426" y="0"/>
                </a:cxn>
                <a:cxn ang="0">
                  <a:pos x="426" y="425"/>
                </a:cxn>
                <a:cxn ang="0">
                  <a:pos x="426" y="429"/>
                </a:cxn>
                <a:cxn ang="0">
                  <a:pos x="426" y="3112"/>
                </a:cxn>
                <a:cxn ang="0">
                  <a:pos x="426" y="3121"/>
                </a:cxn>
                <a:cxn ang="0">
                  <a:pos x="426" y="3541"/>
                </a:cxn>
                <a:cxn ang="0">
                  <a:pos x="0" y="3541"/>
                </a:cxn>
                <a:cxn ang="0">
                  <a:pos x="0" y="3117"/>
                </a:cxn>
                <a:cxn ang="0">
                  <a:pos x="0" y="3112"/>
                </a:cxn>
                <a:cxn ang="0">
                  <a:pos x="0" y="429"/>
                </a:cxn>
              </a:cxnLst>
              <a:rect l="0" t="0" r="r" b="b"/>
              <a:pathLst>
                <a:path w="426" h="3541">
                  <a:moveTo>
                    <a:pt x="0" y="429"/>
                  </a:moveTo>
                  <a:lnTo>
                    <a:pt x="0" y="424"/>
                  </a:lnTo>
                  <a:lnTo>
                    <a:pt x="0" y="0"/>
                  </a:lnTo>
                  <a:lnTo>
                    <a:pt x="426" y="0"/>
                  </a:lnTo>
                  <a:lnTo>
                    <a:pt x="426" y="425"/>
                  </a:lnTo>
                  <a:lnTo>
                    <a:pt x="426" y="429"/>
                  </a:lnTo>
                  <a:lnTo>
                    <a:pt x="426" y="3112"/>
                  </a:lnTo>
                  <a:lnTo>
                    <a:pt x="426" y="3121"/>
                  </a:lnTo>
                  <a:lnTo>
                    <a:pt x="426" y="3541"/>
                  </a:lnTo>
                  <a:lnTo>
                    <a:pt x="0" y="3541"/>
                  </a:lnTo>
                  <a:lnTo>
                    <a:pt x="0" y="3117"/>
                  </a:lnTo>
                  <a:lnTo>
                    <a:pt x="0" y="3112"/>
                  </a:lnTo>
                  <a:lnTo>
                    <a:pt x="0" y="429"/>
                  </a:lnTo>
                  <a:close/>
                </a:path>
              </a:pathLst>
            </a:custGeom>
            <a:solidFill>
              <a:schemeClr val="bg1"/>
            </a:solidFill>
            <a:ln w="9525">
              <a:noFill/>
              <a:round/>
              <a:headEnd/>
              <a:tailEnd/>
            </a:ln>
          </p:spPr>
          <p:txBody>
            <a:bodyPr/>
            <a:lstStyle/>
            <a:p>
              <a:pPr eaLnBrk="0" hangingPunct="0">
                <a:defRPr/>
              </a:pPr>
              <a:endParaRPr lang="en-US">
                <a:cs typeface="+mn-cs"/>
              </a:endParaRPr>
            </a:p>
          </p:txBody>
        </p:sp>
        <p:sp>
          <p:nvSpPr>
            <p:cNvPr id="20" name="Freeform 19"/>
            <p:cNvSpPr>
              <a:spLocks noEditPoints="1"/>
            </p:cNvSpPr>
            <p:nvPr/>
          </p:nvSpPr>
          <p:spPr bwMode="auto">
            <a:xfrm>
              <a:off x="2804" y="1529"/>
              <a:ext cx="1026" cy="539"/>
            </a:xfrm>
            <a:custGeom>
              <a:avLst/>
              <a:gdLst/>
              <a:ahLst/>
              <a:cxnLst>
                <a:cxn ang="0">
                  <a:pos x="1754" y="3121"/>
                </a:cxn>
                <a:cxn ang="0">
                  <a:pos x="2481" y="3398"/>
                </a:cxn>
                <a:cxn ang="0">
                  <a:pos x="3087" y="2838"/>
                </a:cxn>
                <a:cxn ang="0">
                  <a:pos x="3144" y="1833"/>
                </a:cxn>
                <a:cxn ang="0">
                  <a:pos x="2610" y="1148"/>
                </a:cxn>
                <a:cxn ang="0">
                  <a:pos x="1857" y="1259"/>
                </a:cxn>
                <a:cxn ang="0">
                  <a:pos x="1460" y="2085"/>
                </a:cxn>
                <a:cxn ang="0">
                  <a:pos x="5305" y="1285"/>
                </a:cxn>
                <a:cxn ang="0">
                  <a:pos x="3922" y="3313"/>
                </a:cxn>
                <a:cxn ang="0">
                  <a:pos x="4400" y="3389"/>
                </a:cxn>
                <a:cxn ang="0">
                  <a:pos x="4812" y="3203"/>
                </a:cxn>
                <a:cxn ang="0">
                  <a:pos x="4870" y="2805"/>
                </a:cxn>
                <a:cxn ang="0">
                  <a:pos x="4497" y="2493"/>
                </a:cxn>
                <a:cxn ang="0">
                  <a:pos x="3700" y="2078"/>
                </a:cxn>
                <a:cxn ang="0">
                  <a:pos x="3609" y="2450"/>
                </a:cxn>
                <a:cxn ang="0">
                  <a:pos x="3007" y="3455"/>
                </a:cxn>
                <a:cxn ang="0">
                  <a:pos x="1903" y="3576"/>
                </a:cxn>
                <a:cxn ang="0">
                  <a:pos x="1140" y="2724"/>
                </a:cxn>
                <a:cxn ang="0">
                  <a:pos x="1132" y="1764"/>
                </a:cxn>
                <a:cxn ang="0">
                  <a:pos x="1504" y="1151"/>
                </a:cxn>
                <a:cxn ang="0">
                  <a:pos x="365" y="675"/>
                </a:cxn>
                <a:cxn ang="0">
                  <a:pos x="748" y="101"/>
                </a:cxn>
                <a:cxn ang="0">
                  <a:pos x="1469" y="16"/>
                </a:cxn>
                <a:cxn ang="0">
                  <a:pos x="1632" y="421"/>
                </a:cxn>
                <a:cxn ang="0">
                  <a:pos x="1249" y="253"/>
                </a:cxn>
                <a:cxn ang="0">
                  <a:pos x="842" y="328"/>
                </a:cxn>
                <a:cxn ang="0">
                  <a:pos x="712" y="748"/>
                </a:cxn>
                <a:cxn ang="0">
                  <a:pos x="2668" y="847"/>
                </a:cxn>
                <a:cxn ang="0">
                  <a:pos x="3336" y="1329"/>
                </a:cxn>
                <a:cxn ang="0">
                  <a:pos x="3566" y="1248"/>
                </a:cxn>
                <a:cxn ang="0">
                  <a:pos x="4176" y="848"/>
                </a:cxn>
                <a:cxn ang="0">
                  <a:pos x="4827" y="842"/>
                </a:cxn>
                <a:cxn ang="0">
                  <a:pos x="6653" y="1145"/>
                </a:cxn>
                <a:cxn ang="0">
                  <a:pos x="7208" y="848"/>
                </a:cxn>
                <a:cxn ang="0">
                  <a:pos x="7891" y="867"/>
                </a:cxn>
                <a:cxn ang="0">
                  <a:pos x="7656" y="1095"/>
                </a:cxn>
                <a:cxn ang="0">
                  <a:pos x="7246" y="1067"/>
                </a:cxn>
                <a:cxn ang="0">
                  <a:pos x="6906" y="1292"/>
                </a:cxn>
                <a:cxn ang="0">
                  <a:pos x="6905" y="1708"/>
                </a:cxn>
                <a:cxn ang="0">
                  <a:pos x="7687" y="2152"/>
                </a:cxn>
                <a:cxn ang="0">
                  <a:pos x="8153" y="2553"/>
                </a:cxn>
                <a:cxn ang="0">
                  <a:pos x="8042" y="3336"/>
                </a:cxn>
                <a:cxn ang="0">
                  <a:pos x="7319" y="3654"/>
                </a:cxn>
                <a:cxn ang="0">
                  <a:pos x="6579" y="3544"/>
                </a:cxn>
                <a:cxn ang="0">
                  <a:pos x="6719" y="3215"/>
                </a:cxn>
                <a:cxn ang="0">
                  <a:pos x="7187" y="3396"/>
                </a:cxn>
                <a:cxn ang="0">
                  <a:pos x="7669" y="3317"/>
                </a:cxn>
                <a:cxn ang="0">
                  <a:pos x="7887" y="2960"/>
                </a:cxn>
                <a:cxn ang="0">
                  <a:pos x="7690" y="2623"/>
                </a:cxn>
                <a:cxn ang="0">
                  <a:pos x="6874" y="2214"/>
                </a:cxn>
                <a:cxn ang="0">
                  <a:pos x="6575" y="1880"/>
                </a:cxn>
                <a:cxn ang="0">
                  <a:pos x="5271" y="4150"/>
                </a:cxn>
                <a:cxn ang="0">
                  <a:pos x="5707" y="3239"/>
                </a:cxn>
                <a:cxn ang="0">
                  <a:pos x="4717" y="1108"/>
                </a:cxn>
                <a:cxn ang="0">
                  <a:pos x="4235" y="1062"/>
                </a:cxn>
                <a:cxn ang="0">
                  <a:pos x="3893" y="1307"/>
                </a:cxn>
                <a:cxn ang="0">
                  <a:pos x="3916" y="1715"/>
                </a:cxn>
                <a:cxn ang="0">
                  <a:pos x="4734" y="2160"/>
                </a:cxn>
                <a:cxn ang="0">
                  <a:pos x="5180" y="2575"/>
                </a:cxn>
                <a:cxn ang="0">
                  <a:pos x="5024" y="3363"/>
                </a:cxn>
                <a:cxn ang="0">
                  <a:pos x="4295" y="3649"/>
                </a:cxn>
                <a:cxn ang="0">
                  <a:pos x="3542" y="3509"/>
                </a:cxn>
              </a:cxnLst>
              <a:rect l="0" t="0" r="r" b="b"/>
              <a:pathLst>
                <a:path w="8214" h="4317">
                  <a:moveTo>
                    <a:pt x="1453" y="2263"/>
                  </a:moveTo>
                  <a:lnTo>
                    <a:pt x="1456" y="2323"/>
                  </a:lnTo>
                  <a:lnTo>
                    <a:pt x="1460" y="2383"/>
                  </a:lnTo>
                  <a:lnTo>
                    <a:pt x="1466" y="2441"/>
                  </a:lnTo>
                  <a:lnTo>
                    <a:pt x="1475" y="2498"/>
                  </a:lnTo>
                  <a:lnTo>
                    <a:pt x="1485" y="2554"/>
                  </a:lnTo>
                  <a:lnTo>
                    <a:pt x="1498" y="2610"/>
                  </a:lnTo>
                  <a:lnTo>
                    <a:pt x="1513" y="2663"/>
                  </a:lnTo>
                  <a:lnTo>
                    <a:pt x="1530" y="2716"/>
                  </a:lnTo>
                  <a:lnTo>
                    <a:pt x="1548" y="2767"/>
                  </a:lnTo>
                  <a:lnTo>
                    <a:pt x="1568" y="2817"/>
                  </a:lnTo>
                  <a:lnTo>
                    <a:pt x="1590" y="2865"/>
                  </a:lnTo>
                  <a:lnTo>
                    <a:pt x="1613" y="2912"/>
                  </a:lnTo>
                  <a:lnTo>
                    <a:pt x="1639" y="2958"/>
                  </a:lnTo>
                  <a:lnTo>
                    <a:pt x="1666" y="3001"/>
                  </a:lnTo>
                  <a:lnTo>
                    <a:pt x="1694" y="3043"/>
                  </a:lnTo>
                  <a:lnTo>
                    <a:pt x="1723" y="3082"/>
                  </a:lnTo>
                  <a:lnTo>
                    <a:pt x="1754" y="3121"/>
                  </a:lnTo>
                  <a:lnTo>
                    <a:pt x="1787" y="3157"/>
                  </a:lnTo>
                  <a:lnTo>
                    <a:pt x="1820" y="3191"/>
                  </a:lnTo>
                  <a:lnTo>
                    <a:pt x="1855" y="3223"/>
                  </a:lnTo>
                  <a:lnTo>
                    <a:pt x="1891" y="3252"/>
                  </a:lnTo>
                  <a:lnTo>
                    <a:pt x="1928" y="3280"/>
                  </a:lnTo>
                  <a:lnTo>
                    <a:pt x="1966" y="3305"/>
                  </a:lnTo>
                  <a:lnTo>
                    <a:pt x="2006" y="3328"/>
                  </a:lnTo>
                  <a:lnTo>
                    <a:pt x="2046" y="3348"/>
                  </a:lnTo>
                  <a:lnTo>
                    <a:pt x="2087" y="3366"/>
                  </a:lnTo>
                  <a:lnTo>
                    <a:pt x="2129" y="3380"/>
                  </a:lnTo>
                  <a:lnTo>
                    <a:pt x="2171" y="3392"/>
                  </a:lnTo>
                  <a:lnTo>
                    <a:pt x="2215" y="3402"/>
                  </a:lnTo>
                  <a:lnTo>
                    <a:pt x="2259" y="3409"/>
                  </a:lnTo>
                  <a:lnTo>
                    <a:pt x="2303" y="3412"/>
                  </a:lnTo>
                  <a:lnTo>
                    <a:pt x="2349" y="3413"/>
                  </a:lnTo>
                  <a:lnTo>
                    <a:pt x="2393" y="3411"/>
                  </a:lnTo>
                  <a:lnTo>
                    <a:pt x="2437" y="3406"/>
                  </a:lnTo>
                  <a:lnTo>
                    <a:pt x="2481" y="3398"/>
                  </a:lnTo>
                  <a:lnTo>
                    <a:pt x="2524" y="3386"/>
                  </a:lnTo>
                  <a:lnTo>
                    <a:pt x="2566" y="3373"/>
                  </a:lnTo>
                  <a:lnTo>
                    <a:pt x="2607" y="3356"/>
                  </a:lnTo>
                  <a:lnTo>
                    <a:pt x="2647" y="3337"/>
                  </a:lnTo>
                  <a:lnTo>
                    <a:pt x="2687" y="3315"/>
                  </a:lnTo>
                  <a:lnTo>
                    <a:pt x="2726" y="3292"/>
                  </a:lnTo>
                  <a:lnTo>
                    <a:pt x="2763" y="3265"/>
                  </a:lnTo>
                  <a:lnTo>
                    <a:pt x="2799" y="3236"/>
                  </a:lnTo>
                  <a:lnTo>
                    <a:pt x="2834" y="3205"/>
                  </a:lnTo>
                  <a:lnTo>
                    <a:pt x="2868" y="3172"/>
                  </a:lnTo>
                  <a:lnTo>
                    <a:pt x="2901" y="3137"/>
                  </a:lnTo>
                  <a:lnTo>
                    <a:pt x="2932" y="3100"/>
                  </a:lnTo>
                  <a:lnTo>
                    <a:pt x="2961" y="3061"/>
                  </a:lnTo>
                  <a:lnTo>
                    <a:pt x="2989" y="3020"/>
                  </a:lnTo>
                  <a:lnTo>
                    <a:pt x="3016" y="2977"/>
                  </a:lnTo>
                  <a:lnTo>
                    <a:pt x="3042" y="2932"/>
                  </a:lnTo>
                  <a:lnTo>
                    <a:pt x="3065" y="2887"/>
                  </a:lnTo>
                  <a:lnTo>
                    <a:pt x="3087" y="2838"/>
                  </a:lnTo>
                  <a:lnTo>
                    <a:pt x="3108" y="2790"/>
                  </a:lnTo>
                  <a:lnTo>
                    <a:pt x="3126" y="2739"/>
                  </a:lnTo>
                  <a:lnTo>
                    <a:pt x="3143" y="2687"/>
                  </a:lnTo>
                  <a:lnTo>
                    <a:pt x="3157" y="2633"/>
                  </a:lnTo>
                  <a:lnTo>
                    <a:pt x="3170" y="2580"/>
                  </a:lnTo>
                  <a:lnTo>
                    <a:pt x="3181" y="2524"/>
                  </a:lnTo>
                  <a:lnTo>
                    <a:pt x="3190" y="2467"/>
                  </a:lnTo>
                  <a:lnTo>
                    <a:pt x="3196" y="2410"/>
                  </a:lnTo>
                  <a:lnTo>
                    <a:pt x="3201" y="2351"/>
                  </a:lnTo>
                  <a:lnTo>
                    <a:pt x="3204" y="2292"/>
                  </a:lnTo>
                  <a:lnTo>
                    <a:pt x="3204" y="2233"/>
                  </a:lnTo>
                  <a:lnTo>
                    <a:pt x="3201" y="2172"/>
                  </a:lnTo>
                  <a:lnTo>
                    <a:pt x="3197" y="2113"/>
                  </a:lnTo>
                  <a:lnTo>
                    <a:pt x="3190" y="2054"/>
                  </a:lnTo>
                  <a:lnTo>
                    <a:pt x="3182" y="1998"/>
                  </a:lnTo>
                  <a:lnTo>
                    <a:pt x="3171" y="1941"/>
                  </a:lnTo>
                  <a:lnTo>
                    <a:pt x="3158" y="1886"/>
                  </a:lnTo>
                  <a:lnTo>
                    <a:pt x="3144" y="1833"/>
                  </a:lnTo>
                  <a:lnTo>
                    <a:pt x="3127" y="1779"/>
                  </a:lnTo>
                  <a:lnTo>
                    <a:pt x="3109" y="1729"/>
                  </a:lnTo>
                  <a:lnTo>
                    <a:pt x="3088" y="1678"/>
                  </a:lnTo>
                  <a:lnTo>
                    <a:pt x="3067" y="1630"/>
                  </a:lnTo>
                  <a:lnTo>
                    <a:pt x="3043" y="1584"/>
                  </a:lnTo>
                  <a:lnTo>
                    <a:pt x="3018" y="1538"/>
                  </a:lnTo>
                  <a:lnTo>
                    <a:pt x="2991" y="1494"/>
                  </a:lnTo>
                  <a:lnTo>
                    <a:pt x="2962" y="1453"/>
                  </a:lnTo>
                  <a:lnTo>
                    <a:pt x="2933" y="1413"/>
                  </a:lnTo>
                  <a:lnTo>
                    <a:pt x="2902" y="1375"/>
                  </a:lnTo>
                  <a:lnTo>
                    <a:pt x="2870" y="1338"/>
                  </a:lnTo>
                  <a:lnTo>
                    <a:pt x="2836" y="1304"/>
                  </a:lnTo>
                  <a:lnTo>
                    <a:pt x="2801" y="1273"/>
                  </a:lnTo>
                  <a:lnTo>
                    <a:pt x="2765" y="1243"/>
                  </a:lnTo>
                  <a:lnTo>
                    <a:pt x="2728" y="1216"/>
                  </a:lnTo>
                  <a:lnTo>
                    <a:pt x="2690" y="1191"/>
                  </a:lnTo>
                  <a:lnTo>
                    <a:pt x="2650" y="1168"/>
                  </a:lnTo>
                  <a:lnTo>
                    <a:pt x="2610" y="1148"/>
                  </a:lnTo>
                  <a:lnTo>
                    <a:pt x="2569" y="1130"/>
                  </a:lnTo>
                  <a:lnTo>
                    <a:pt x="2528" y="1115"/>
                  </a:lnTo>
                  <a:lnTo>
                    <a:pt x="2486" y="1103"/>
                  </a:lnTo>
                  <a:lnTo>
                    <a:pt x="2441" y="1093"/>
                  </a:lnTo>
                  <a:lnTo>
                    <a:pt x="2398" y="1087"/>
                  </a:lnTo>
                  <a:lnTo>
                    <a:pt x="2354" y="1083"/>
                  </a:lnTo>
                  <a:lnTo>
                    <a:pt x="2308" y="1083"/>
                  </a:lnTo>
                  <a:lnTo>
                    <a:pt x="2263" y="1085"/>
                  </a:lnTo>
                  <a:lnTo>
                    <a:pt x="2219" y="1090"/>
                  </a:lnTo>
                  <a:lnTo>
                    <a:pt x="2176" y="1098"/>
                  </a:lnTo>
                  <a:lnTo>
                    <a:pt x="2132" y="1110"/>
                  </a:lnTo>
                  <a:lnTo>
                    <a:pt x="2090" y="1123"/>
                  </a:lnTo>
                  <a:lnTo>
                    <a:pt x="2049" y="1140"/>
                  </a:lnTo>
                  <a:lnTo>
                    <a:pt x="2009" y="1159"/>
                  </a:lnTo>
                  <a:lnTo>
                    <a:pt x="1970" y="1180"/>
                  </a:lnTo>
                  <a:lnTo>
                    <a:pt x="1930" y="1205"/>
                  </a:lnTo>
                  <a:lnTo>
                    <a:pt x="1893" y="1230"/>
                  </a:lnTo>
                  <a:lnTo>
                    <a:pt x="1857" y="1259"/>
                  </a:lnTo>
                  <a:lnTo>
                    <a:pt x="1822" y="1290"/>
                  </a:lnTo>
                  <a:lnTo>
                    <a:pt x="1788" y="1323"/>
                  </a:lnTo>
                  <a:lnTo>
                    <a:pt x="1756" y="1359"/>
                  </a:lnTo>
                  <a:lnTo>
                    <a:pt x="1724" y="1396"/>
                  </a:lnTo>
                  <a:lnTo>
                    <a:pt x="1696" y="1435"/>
                  </a:lnTo>
                  <a:lnTo>
                    <a:pt x="1667" y="1475"/>
                  </a:lnTo>
                  <a:lnTo>
                    <a:pt x="1640" y="1519"/>
                  </a:lnTo>
                  <a:lnTo>
                    <a:pt x="1615" y="1563"/>
                  </a:lnTo>
                  <a:lnTo>
                    <a:pt x="1592" y="1609"/>
                  </a:lnTo>
                  <a:lnTo>
                    <a:pt x="1569" y="1657"/>
                  </a:lnTo>
                  <a:lnTo>
                    <a:pt x="1549" y="1706"/>
                  </a:lnTo>
                  <a:lnTo>
                    <a:pt x="1531" y="1757"/>
                  </a:lnTo>
                  <a:lnTo>
                    <a:pt x="1514" y="1808"/>
                  </a:lnTo>
                  <a:lnTo>
                    <a:pt x="1499" y="1862"/>
                  </a:lnTo>
                  <a:lnTo>
                    <a:pt x="1487" y="1916"/>
                  </a:lnTo>
                  <a:lnTo>
                    <a:pt x="1475" y="1972"/>
                  </a:lnTo>
                  <a:lnTo>
                    <a:pt x="1467" y="2029"/>
                  </a:lnTo>
                  <a:lnTo>
                    <a:pt x="1460" y="2085"/>
                  </a:lnTo>
                  <a:lnTo>
                    <a:pt x="1456" y="2144"/>
                  </a:lnTo>
                  <a:lnTo>
                    <a:pt x="1454" y="2204"/>
                  </a:lnTo>
                  <a:lnTo>
                    <a:pt x="1453" y="2263"/>
                  </a:lnTo>
                  <a:close/>
                  <a:moveTo>
                    <a:pt x="4980" y="1485"/>
                  </a:moveTo>
                  <a:lnTo>
                    <a:pt x="4982" y="1490"/>
                  </a:lnTo>
                  <a:lnTo>
                    <a:pt x="4977" y="1476"/>
                  </a:lnTo>
                  <a:lnTo>
                    <a:pt x="4969" y="1458"/>
                  </a:lnTo>
                  <a:lnTo>
                    <a:pt x="4965" y="1449"/>
                  </a:lnTo>
                  <a:lnTo>
                    <a:pt x="4980" y="1485"/>
                  </a:lnTo>
                  <a:close/>
                  <a:moveTo>
                    <a:pt x="5271" y="4150"/>
                  </a:moveTo>
                  <a:lnTo>
                    <a:pt x="5287" y="4122"/>
                  </a:lnTo>
                  <a:lnTo>
                    <a:pt x="5306" y="4087"/>
                  </a:lnTo>
                  <a:lnTo>
                    <a:pt x="5326" y="4048"/>
                  </a:lnTo>
                  <a:lnTo>
                    <a:pt x="5350" y="4002"/>
                  </a:lnTo>
                  <a:lnTo>
                    <a:pt x="5271" y="4150"/>
                  </a:lnTo>
                  <a:close/>
                  <a:moveTo>
                    <a:pt x="5296" y="1263"/>
                  </a:moveTo>
                  <a:lnTo>
                    <a:pt x="5300" y="1275"/>
                  </a:lnTo>
                  <a:lnTo>
                    <a:pt x="5305" y="1285"/>
                  </a:lnTo>
                  <a:lnTo>
                    <a:pt x="5309" y="1296"/>
                  </a:lnTo>
                  <a:lnTo>
                    <a:pt x="5314" y="1309"/>
                  </a:lnTo>
                  <a:lnTo>
                    <a:pt x="5457" y="1659"/>
                  </a:lnTo>
                  <a:lnTo>
                    <a:pt x="5296" y="1263"/>
                  </a:lnTo>
                  <a:close/>
                  <a:moveTo>
                    <a:pt x="3510" y="3031"/>
                  </a:moveTo>
                  <a:lnTo>
                    <a:pt x="3560" y="3074"/>
                  </a:lnTo>
                  <a:lnTo>
                    <a:pt x="3608" y="3115"/>
                  </a:lnTo>
                  <a:lnTo>
                    <a:pt x="3657" y="3152"/>
                  </a:lnTo>
                  <a:lnTo>
                    <a:pt x="3705" y="3189"/>
                  </a:lnTo>
                  <a:lnTo>
                    <a:pt x="3729" y="3205"/>
                  </a:lnTo>
                  <a:lnTo>
                    <a:pt x="3753" y="3220"/>
                  </a:lnTo>
                  <a:lnTo>
                    <a:pt x="3777" y="3236"/>
                  </a:lnTo>
                  <a:lnTo>
                    <a:pt x="3801" y="3250"/>
                  </a:lnTo>
                  <a:lnTo>
                    <a:pt x="3825" y="3265"/>
                  </a:lnTo>
                  <a:lnTo>
                    <a:pt x="3849" y="3277"/>
                  </a:lnTo>
                  <a:lnTo>
                    <a:pt x="3873" y="3289"/>
                  </a:lnTo>
                  <a:lnTo>
                    <a:pt x="3898" y="3302"/>
                  </a:lnTo>
                  <a:lnTo>
                    <a:pt x="3922" y="3313"/>
                  </a:lnTo>
                  <a:lnTo>
                    <a:pt x="3946" y="3323"/>
                  </a:lnTo>
                  <a:lnTo>
                    <a:pt x="3971" y="3333"/>
                  </a:lnTo>
                  <a:lnTo>
                    <a:pt x="3997" y="3342"/>
                  </a:lnTo>
                  <a:lnTo>
                    <a:pt x="4021" y="3350"/>
                  </a:lnTo>
                  <a:lnTo>
                    <a:pt x="4047" y="3357"/>
                  </a:lnTo>
                  <a:lnTo>
                    <a:pt x="4072" y="3364"/>
                  </a:lnTo>
                  <a:lnTo>
                    <a:pt x="4098" y="3370"/>
                  </a:lnTo>
                  <a:lnTo>
                    <a:pt x="4124" y="3376"/>
                  </a:lnTo>
                  <a:lnTo>
                    <a:pt x="4150" y="3380"/>
                  </a:lnTo>
                  <a:lnTo>
                    <a:pt x="4177" y="3384"/>
                  </a:lnTo>
                  <a:lnTo>
                    <a:pt x="4204" y="3387"/>
                  </a:lnTo>
                  <a:lnTo>
                    <a:pt x="4230" y="3390"/>
                  </a:lnTo>
                  <a:lnTo>
                    <a:pt x="4258" y="3391"/>
                  </a:lnTo>
                  <a:lnTo>
                    <a:pt x="4286" y="3392"/>
                  </a:lnTo>
                  <a:lnTo>
                    <a:pt x="4314" y="3394"/>
                  </a:lnTo>
                  <a:lnTo>
                    <a:pt x="4343" y="3394"/>
                  </a:lnTo>
                  <a:lnTo>
                    <a:pt x="4372" y="3391"/>
                  </a:lnTo>
                  <a:lnTo>
                    <a:pt x="4400" y="3389"/>
                  </a:lnTo>
                  <a:lnTo>
                    <a:pt x="4428" y="3387"/>
                  </a:lnTo>
                  <a:lnTo>
                    <a:pt x="4456" y="3383"/>
                  </a:lnTo>
                  <a:lnTo>
                    <a:pt x="4484" y="3378"/>
                  </a:lnTo>
                  <a:lnTo>
                    <a:pt x="4511" y="3373"/>
                  </a:lnTo>
                  <a:lnTo>
                    <a:pt x="4537" y="3367"/>
                  </a:lnTo>
                  <a:lnTo>
                    <a:pt x="4563" y="3359"/>
                  </a:lnTo>
                  <a:lnTo>
                    <a:pt x="4588" y="3350"/>
                  </a:lnTo>
                  <a:lnTo>
                    <a:pt x="4613" y="3342"/>
                  </a:lnTo>
                  <a:lnTo>
                    <a:pt x="4636" y="3332"/>
                  </a:lnTo>
                  <a:lnTo>
                    <a:pt x="4659" y="3320"/>
                  </a:lnTo>
                  <a:lnTo>
                    <a:pt x="4682" y="3309"/>
                  </a:lnTo>
                  <a:lnTo>
                    <a:pt x="4703" y="3297"/>
                  </a:lnTo>
                  <a:lnTo>
                    <a:pt x="4724" y="3283"/>
                  </a:lnTo>
                  <a:lnTo>
                    <a:pt x="4743" y="3269"/>
                  </a:lnTo>
                  <a:lnTo>
                    <a:pt x="4763" y="3253"/>
                  </a:lnTo>
                  <a:lnTo>
                    <a:pt x="4780" y="3238"/>
                  </a:lnTo>
                  <a:lnTo>
                    <a:pt x="4797" y="3220"/>
                  </a:lnTo>
                  <a:lnTo>
                    <a:pt x="4812" y="3203"/>
                  </a:lnTo>
                  <a:lnTo>
                    <a:pt x="4827" y="3184"/>
                  </a:lnTo>
                  <a:lnTo>
                    <a:pt x="4840" y="3165"/>
                  </a:lnTo>
                  <a:lnTo>
                    <a:pt x="4853" y="3144"/>
                  </a:lnTo>
                  <a:lnTo>
                    <a:pt x="4864" y="3124"/>
                  </a:lnTo>
                  <a:lnTo>
                    <a:pt x="4873" y="3101"/>
                  </a:lnTo>
                  <a:lnTo>
                    <a:pt x="4881" y="3078"/>
                  </a:lnTo>
                  <a:lnTo>
                    <a:pt x="4889" y="3055"/>
                  </a:lnTo>
                  <a:lnTo>
                    <a:pt x="4894" y="3031"/>
                  </a:lnTo>
                  <a:lnTo>
                    <a:pt x="4898" y="3005"/>
                  </a:lnTo>
                  <a:lnTo>
                    <a:pt x="4900" y="2979"/>
                  </a:lnTo>
                  <a:lnTo>
                    <a:pt x="4901" y="2952"/>
                  </a:lnTo>
                  <a:lnTo>
                    <a:pt x="4900" y="2929"/>
                  </a:lnTo>
                  <a:lnTo>
                    <a:pt x="4898" y="2907"/>
                  </a:lnTo>
                  <a:lnTo>
                    <a:pt x="4895" y="2886"/>
                  </a:lnTo>
                  <a:lnTo>
                    <a:pt x="4891" y="2865"/>
                  </a:lnTo>
                  <a:lnTo>
                    <a:pt x="4886" y="2844"/>
                  </a:lnTo>
                  <a:lnTo>
                    <a:pt x="4878" y="2825"/>
                  </a:lnTo>
                  <a:lnTo>
                    <a:pt x="4870" y="2805"/>
                  </a:lnTo>
                  <a:lnTo>
                    <a:pt x="4861" y="2786"/>
                  </a:lnTo>
                  <a:lnTo>
                    <a:pt x="4850" y="2767"/>
                  </a:lnTo>
                  <a:lnTo>
                    <a:pt x="4839" y="2750"/>
                  </a:lnTo>
                  <a:lnTo>
                    <a:pt x="4826" y="2731"/>
                  </a:lnTo>
                  <a:lnTo>
                    <a:pt x="4812" y="2714"/>
                  </a:lnTo>
                  <a:lnTo>
                    <a:pt x="4797" y="2697"/>
                  </a:lnTo>
                  <a:lnTo>
                    <a:pt x="4780" y="2680"/>
                  </a:lnTo>
                  <a:lnTo>
                    <a:pt x="4763" y="2663"/>
                  </a:lnTo>
                  <a:lnTo>
                    <a:pt x="4744" y="2647"/>
                  </a:lnTo>
                  <a:lnTo>
                    <a:pt x="4725" y="2631"/>
                  </a:lnTo>
                  <a:lnTo>
                    <a:pt x="4704" y="2615"/>
                  </a:lnTo>
                  <a:lnTo>
                    <a:pt x="4682" y="2599"/>
                  </a:lnTo>
                  <a:lnTo>
                    <a:pt x="4659" y="2584"/>
                  </a:lnTo>
                  <a:lnTo>
                    <a:pt x="4634" y="2568"/>
                  </a:lnTo>
                  <a:lnTo>
                    <a:pt x="4609" y="2553"/>
                  </a:lnTo>
                  <a:lnTo>
                    <a:pt x="4583" y="2538"/>
                  </a:lnTo>
                  <a:lnTo>
                    <a:pt x="4556" y="2523"/>
                  </a:lnTo>
                  <a:lnTo>
                    <a:pt x="4497" y="2493"/>
                  </a:lnTo>
                  <a:lnTo>
                    <a:pt x="4435" y="2463"/>
                  </a:lnTo>
                  <a:lnTo>
                    <a:pt x="4368" y="2433"/>
                  </a:lnTo>
                  <a:lnTo>
                    <a:pt x="4298" y="2403"/>
                  </a:lnTo>
                  <a:lnTo>
                    <a:pt x="4180" y="2351"/>
                  </a:lnTo>
                  <a:lnTo>
                    <a:pt x="4070" y="2302"/>
                  </a:lnTo>
                  <a:lnTo>
                    <a:pt x="4017" y="2278"/>
                  </a:lnTo>
                  <a:lnTo>
                    <a:pt x="3968" y="2253"/>
                  </a:lnTo>
                  <a:lnTo>
                    <a:pt x="3919" y="2228"/>
                  </a:lnTo>
                  <a:lnTo>
                    <a:pt x="3874" y="2204"/>
                  </a:lnTo>
                  <a:lnTo>
                    <a:pt x="3852" y="2190"/>
                  </a:lnTo>
                  <a:lnTo>
                    <a:pt x="3832" y="2177"/>
                  </a:lnTo>
                  <a:lnTo>
                    <a:pt x="3811" y="2164"/>
                  </a:lnTo>
                  <a:lnTo>
                    <a:pt x="3791" y="2150"/>
                  </a:lnTo>
                  <a:lnTo>
                    <a:pt x="3771" y="2137"/>
                  </a:lnTo>
                  <a:lnTo>
                    <a:pt x="3753" y="2122"/>
                  </a:lnTo>
                  <a:lnTo>
                    <a:pt x="3735" y="2108"/>
                  </a:lnTo>
                  <a:lnTo>
                    <a:pt x="3717" y="2092"/>
                  </a:lnTo>
                  <a:lnTo>
                    <a:pt x="3700" y="2078"/>
                  </a:lnTo>
                  <a:lnTo>
                    <a:pt x="3683" y="2062"/>
                  </a:lnTo>
                  <a:lnTo>
                    <a:pt x="3668" y="2045"/>
                  </a:lnTo>
                  <a:lnTo>
                    <a:pt x="3654" y="2029"/>
                  </a:lnTo>
                  <a:lnTo>
                    <a:pt x="3639" y="2012"/>
                  </a:lnTo>
                  <a:lnTo>
                    <a:pt x="3626" y="1994"/>
                  </a:lnTo>
                  <a:lnTo>
                    <a:pt x="3612" y="1976"/>
                  </a:lnTo>
                  <a:lnTo>
                    <a:pt x="3600" y="1957"/>
                  </a:lnTo>
                  <a:lnTo>
                    <a:pt x="3605" y="1991"/>
                  </a:lnTo>
                  <a:lnTo>
                    <a:pt x="3610" y="2025"/>
                  </a:lnTo>
                  <a:lnTo>
                    <a:pt x="3614" y="2059"/>
                  </a:lnTo>
                  <a:lnTo>
                    <a:pt x="3618" y="2092"/>
                  </a:lnTo>
                  <a:lnTo>
                    <a:pt x="3621" y="2126"/>
                  </a:lnTo>
                  <a:lnTo>
                    <a:pt x="3623" y="2162"/>
                  </a:lnTo>
                  <a:lnTo>
                    <a:pt x="3624" y="2197"/>
                  </a:lnTo>
                  <a:lnTo>
                    <a:pt x="3624" y="2232"/>
                  </a:lnTo>
                  <a:lnTo>
                    <a:pt x="3623" y="2306"/>
                  </a:lnTo>
                  <a:lnTo>
                    <a:pt x="3618" y="2378"/>
                  </a:lnTo>
                  <a:lnTo>
                    <a:pt x="3609" y="2450"/>
                  </a:lnTo>
                  <a:lnTo>
                    <a:pt x="3598" y="2520"/>
                  </a:lnTo>
                  <a:lnTo>
                    <a:pt x="3584" y="2590"/>
                  </a:lnTo>
                  <a:lnTo>
                    <a:pt x="3566" y="2657"/>
                  </a:lnTo>
                  <a:lnTo>
                    <a:pt x="3547" y="2724"/>
                  </a:lnTo>
                  <a:lnTo>
                    <a:pt x="3523" y="2789"/>
                  </a:lnTo>
                  <a:lnTo>
                    <a:pt x="3498" y="2853"/>
                  </a:lnTo>
                  <a:lnTo>
                    <a:pt x="3469" y="2913"/>
                  </a:lnTo>
                  <a:lnTo>
                    <a:pt x="3438" y="2974"/>
                  </a:lnTo>
                  <a:lnTo>
                    <a:pt x="3405" y="3032"/>
                  </a:lnTo>
                  <a:lnTo>
                    <a:pt x="3369" y="3088"/>
                  </a:lnTo>
                  <a:lnTo>
                    <a:pt x="3331" y="3142"/>
                  </a:lnTo>
                  <a:lnTo>
                    <a:pt x="3291" y="3194"/>
                  </a:lnTo>
                  <a:lnTo>
                    <a:pt x="3249" y="3244"/>
                  </a:lnTo>
                  <a:lnTo>
                    <a:pt x="3205" y="3292"/>
                  </a:lnTo>
                  <a:lnTo>
                    <a:pt x="3158" y="3336"/>
                  </a:lnTo>
                  <a:lnTo>
                    <a:pt x="3110" y="3378"/>
                  </a:lnTo>
                  <a:lnTo>
                    <a:pt x="3059" y="3418"/>
                  </a:lnTo>
                  <a:lnTo>
                    <a:pt x="3007" y="3455"/>
                  </a:lnTo>
                  <a:lnTo>
                    <a:pt x="2953" y="3490"/>
                  </a:lnTo>
                  <a:lnTo>
                    <a:pt x="2899" y="3521"/>
                  </a:lnTo>
                  <a:lnTo>
                    <a:pt x="2842" y="3550"/>
                  </a:lnTo>
                  <a:lnTo>
                    <a:pt x="2783" y="3576"/>
                  </a:lnTo>
                  <a:lnTo>
                    <a:pt x="2724" y="3599"/>
                  </a:lnTo>
                  <a:lnTo>
                    <a:pt x="2663" y="3618"/>
                  </a:lnTo>
                  <a:lnTo>
                    <a:pt x="2601" y="3634"/>
                  </a:lnTo>
                  <a:lnTo>
                    <a:pt x="2538" y="3646"/>
                  </a:lnTo>
                  <a:lnTo>
                    <a:pt x="2474" y="3655"/>
                  </a:lnTo>
                  <a:lnTo>
                    <a:pt x="2409" y="3661"/>
                  </a:lnTo>
                  <a:lnTo>
                    <a:pt x="2343" y="3662"/>
                  </a:lnTo>
                  <a:lnTo>
                    <a:pt x="2278" y="3661"/>
                  </a:lnTo>
                  <a:lnTo>
                    <a:pt x="2212" y="3655"/>
                  </a:lnTo>
                  <a:lnTo>
                    <a:pt x="2148" y="3646"/>
                  </a:lnTo>
                  <a:lnTo>
                    <a:pt x="2085" y="3634"/>
                  </a:lnTo>
                  <a:lnTo>
                    <a:pt x="2023" y="3618"/>
                  </a:lnTo>
                  <a:lnTo>
                    <a:pt x="1962" y="3599"/>
                  </a:lnTo>
                  <a:lnTo>
                    <a:pt x="1903" y="3576"/>
                  </a:lnTo>
                  <a:lnTo>
                    <a:pt x="1845" y="3550"/>
                  </a:lnTo>
                  <a:lnTo>
                    <a:pt x="1788" y="3521"/>
                  </a:lnTo>
                  <a:lnTo>
                    <a:pt x="1733" y="3490"/>
                  </a:lnTo>
                  <a:lnTo>
                    <a:pt x="1679" y="3455"/>
                  </a:lnTo>
                  <a:lnTo>
                    <a:pt x="1627" y="3418"/>
                  </a:lnTo>
                  <a:lnTo>
                    <a:pt x="1577" y="3378"/>
                  </a:lnTo>
                  <a:lnTo>
                    <a:pt x="1529" y="3336"/>
                  </a:lnTo>
                  <a:lnTo>
                    <a:pt x="1482" y="3292"/>
                  </a:lnTo>
                  <a:lnTo>
                    <a:pt x="1437" y="3244"/>
                  </a:lnTo>
                  <a:lnTo>
                    <a:pt x="1395" y="3194"/>
                  </a:lnTo>
                  <a:lnTo>
                    <a:pt x="1355" y="3142"/>
                  </a:lnTo>
                  <a:lnTo>
                    <a:pt x="1317" y="3088"/>
                  </a:lnTo>
                  <a:lnTo>
                    <a:pt x="1282" y="3032"/>
                  </a:lnTo>
                  <a:lnTo>
                    <a:pt x="1248" y="2974"/>
                  </a:lnTo>
                  <a:lnTo>
                    <a:pt x="1217" y="2913"/>
                  </a:lnTo>
                  <a:lnTo>
                    <a:pt x="1189" y="2853"/>
                  </a:lnTo>
                  <a:lnTo>
                    <a:pt x="1163" y="2789"/>
                  </a:lnTo>
                  <a:lnTo>
                    <a:pt x="1140" y="2724"/>
                  </a:lnTo>
                  <a:lnTo>
                    <a:pt x="1120" y="2657"/>
                  </a:lnTo>
                  <a:lnTo>
                    <a:pt x="1102" y="2590"/>
                  </a:lnTo>
                  <a:lnTo>
                    <a:pt x="1089" y="2520"/>
                  </a:lnTo>
                  <a:lnTo>
                    <a:pt x="1078" y="2450"/>
                  </a:lnTo>
                  <a:lnTo>
                    <a:pt x="1069" y="2378"/>
                  </a:lnTo>
                  <a:lnTo>
                    <a:pt x="1064" y="2306"/>
                  </a:lnTo>
                  <a:lnTo>
                    <a:pt x="1062" y="2232"/>
                  </a:lnTo>
                  <a:lnTo>
                    <a:pt x="1063" y="2187"/>
                  </a:lnTo>
                  <a:lnTo>
                    <a:pt x="1065" y="2143"/>
                  </a:lnTo>
                  <a:lnTo>
                    <a:pt x="1068" y="2100"/>
                  </a:lnTo>
                  <a:lnTo>
                    <a:pt x="1072" y="2056"/>
                  </a:lnTo>
                  <a:lnTo>
                    <a:pt x="1078" y="2013"/>
                  </a:lnTo>
                  <a:lnTo>
                    <a:pt x="1084" y="1970"/>
                  </a:lnTo>
                  <a:lnTo>
                    <a:pt x="1091" y="1928"/>
                  </a:lnTo>
                  <a:lnTo>
                    <a:pt x="1100" y="1886"/>
                  </a:lnTo>
                  <a:lnTo>
                    <a:pt x="1110" y="1845"/>
                  </a:lnTo>
                  <a:lnTo>
                    <a:pt x="1121" y="1804"/>
                  </a:lnTo>
                  <a:lnTo>
                    <a:pt x="1132" y="1764"/>
                  </a:lnTo>
                  <a:lnTo>
                    <a:pt x="1146" y="1725"/>
                  </a:lnTo>
                  <a:lnTo>
                    <a:pt x="1159" y="1686"/>
                  </a:lnTo>
                  <a:lnTo>
                    <a:pt x="1174" y="1646"/>
                  </a:lnTo>
                  <a:lnTo>
                    <a:pt x="1190" y="1608"/>
                  </a:lnTo>
                  <a:lnTo>
                    <a:pt x="1206" y="1571"/>
                  </a:lnTo>
                  <a:lnTo>
                    <a:pt x="1224" y="1535"/>
                  </a:lnTo>
                  <a:lnTo>
                    <a:pt x="1243" y="1498"/>
                  </a:lnTo>
                  <a:lnTo>
                    <a:pt x="1263" y="1463"/>
                  </a:lnTo>
                  <a:lnTo>
                    <a:pt x="1283" y="1428"/>
                  </a:lnTo>
                  <a:lnTo>
                    <a:pt x="1304" y="1394"/>
                  </a:lnTo>
                  <a:lnTo>
                    <a:pt x="1327" y="1361"/>
                  </a:lnTo>
                  <a:lnTo>
                    <a:pt x="1350" y="1329"/>
                  </a:lnTo>
                  <a:lnTo>
                    <a:pt x="1373" y="1297"/>
                  </a:lnTo>
                  <a:lnTo>
                    <a:pt x="1398" y="1266"/>
                  </a:lnTo>
                  <a:lnTo>
                    <a:pt x="1424" y="1235"/>
                  </a:lnTo>
                  <a:lnTo>
                    <a:pt x="1449" y="1207"/>
                  </a:lnTo>
                  <a:lnTo>
                    <a:pt x="1476" y="1178"/>
                  </a:lnTo>
                  <a:lnTo>
                    <a:pt x="1504" y="1151"/>
                  </a:lnTo>
                  <a:lnTo>
                    <a:pt x="1532" y="1124"/>
                  </a:lnTo>
                  <a:lnTo>
                    <a:pt x="1562" y="1098"/>
                  </a:lnTo>
                  <a:lnTo>
                    <a:pt x="1592" y="1074"/>
                  </a:lnTo>
                  <a:lnTo>
                    <a:pt x="724" y="1074"/>
                  </a:lnTo>
                  <a:lnTo>
                    <a:pt x="724" y="3124"/>
                  </a:lnTo>
                  <a:lnTo>
                    <a:pt x="724" y="3132"/>
                  </a:lnTo>
                  <a:lnTo>
                    <a:pt x="724" y="3553"/>
                  </a:lnTo>
                  <a:lnTo>
                    <a:pt x="339" y="3553"/>
                  </a:lnTo>
                  <a:lnTo>
                    <a:pt x="339" y="3145"/>
                  </a:lnTo>
                  <a:lnTo>
                    <a:pt x="340" y="3135"/>
                  </a:lnTo>
                  <a:lnTo>
                    <a:pt x="340" y="3124"/>
                  </a:lnTo>
                  <a:lnTo>
                    <a:pt x="340" y="1074"/>
                  </a:lnTo>
                  <a:lnTo>
                    <a:pt x="0" y="1074"/>
                  </a:lnTo>
                  <a:lnTo>
                    <a:pt x="0" y="815"/>
                  </a:lnTo>
                  <a:lnTo>
                    <a:pt x="344" y="815"/>
                  </a:lnTo>
                  <a:lnTo>
                    <a:pt x="349" y="767"/>
                  </a:lnTo>
                  <a:lnTo>
                    <a:pt x="357" y="720"/>
                  </a:lnTo>
                  <a:lnTo>
                    <a:pt x="365" y="675"/>
                  </a:lnTo>
                  <a:lnTo>
                    <a:pt x="374" y="631"/>
                  </a:lnTo>
                  <a:lnTo>
                    <a:pt x="385" y="588"/>
                  </a:lnTo>
                  <a:lnTo>
                    <a:pt x="398" y="546"/>
                  </a:lnTo>
                  <a:lnTo>
                    <a:pt x="412" y="506"/>
                  </a:lnTo>
                  <a:lnTo>
                    <a:pt x="428" y="468"/>
                  </a:lnTo>
                  <a:lnTo>
                    <a:pt x="445" y="431"/>
                  </a:lnTo>
                  <a:lnTo>
                    <a:pt x="463" y="395"/>
                  </a:lnTo>
                  <a:lnTo>
                    <a:pt x="483" y="361"/>
                  </a:lnTo>
                  <a:lnTo>
                    <a:pt x="504" y="328"/>
                  </a:lnTo>
                  <a:lnTo>
                    <a:pt x="527" y="297"/>
                  </a:lnTo>
                  <a:lnTo>
                    <a:pt x="550" y="267"/>
                  </a:lnTo>
                  <a:lnTo>
                    <a:pt x="575" y="239"/>
                  </a:lnTo>
                  <a:lnTo>
                    <a:pt x="601" y="213"/>
                  </a:lnTo>
                  <a:lnTo>
                    <a:pt x="627" y="187"/>
                  </a:lnTo>
                  <a:lnTo>
                    <a:pt x="656" y="163"/>
                  </a:lnTo>
                  <a:lnTo>
                    <a:pt x="686" y="141"/>
                  </a:lnTo>
                  <a:lnTo>
                    <a:pt x="716" y="121"/>
                  </a:lnTo>
                  <a:lnTo>
                    <a:pt x="748" y="101"/>
                  </a:lnTo>
                  <a:lnTo>
                    <a:pt x="781" y="84"/>
                  </a:lnTo>
                  <a:lnTo>
                    <a:pt x="814" y="68"/>
                  </a:lnTo>
                  <a:lnTo>
                    <a:pt x="849" y="54"/>
                  </a:lnTo>
                  <a:lnTo>
                    <a:pt x="885" y="42"/>
                  </a:lnTo>
                  <a:lnTo>
                    <a:pt x="921" y="30"/>
                  </a:lnTo>
                  <a:lnTo>
                    <a:pt x="958" y="21"/>
                  </a:lnTo>
                  <a:lnTo>
                    <a:pt x="997" y="14"/>
                  </a:lnTo>
                  <a:lnTo>
                    <a:pt x="1036" y="8"/>
                  </a:lnTo>
                  <a:lnTo>
                    <a:pt x="1076" y="3"/>
                  </a:lnTo>
                  <a:lnTo>
                    <a:pt x="1117" y="1"/>
                  </a:lnTo>
                  <a:lnTo>
                    <a:pt x="1158" y="0"/>
                  </a:lnTo>
                  <a:lnTo>
                    <a:pt x="1211" y="0"/>
                  </a:lnTo>
                  <a:lnTo>
                    <a:pt x="1261" y="1"/>
                  </a:lnTo>
                  <a:lnTo>
                    <a:pt x="1308" y="3"/>
                  </a:lnTo>
                  <a:lnTo>
                    <a:pt x="1353" y="5"/>
                  </a:lnTo>
                  <a:lnTo>
                    <a:pt x="1394" y="9"/>
                  </a:lnTo>
                  <a:lnTo>
                    <a:pt x="1433" y="12"/>
                  </a:lnTo>
                  <a:lnTo>
                    <a:pt x="1469" y="16"/>
                  </a:lnTo>
                  <a:lnTo>
                    <a:pt x="1503" y="20"/>
                  </a:lnTo>
                  <a:lnTo>
                    <a:pt x="1535" y="25"/>
                  </a:lnTo>
                  <a:lnTo>
                    <a:pt x="1564" y="31"/>
                  </a:lnTo>
                  <a:lnTo>
                    <a:pt x="1592" y="37"/>
                  </a:lnTo>
                  <a:lnTo>
                    <a:pt x="1616" y="44"/>
                  </a:lnTo>
                  <a:lnTo>
                    <a:pt x="1640" y="50"/>
                  </a:lnTo>
                  <a:lnTo>
                    <a:pt x="1662" y="57"/>
                  </a:lnTo>
                  <a:lnTo>
                    <a:pt x="1681" y="65"/>
                  </a:lnTo>
                  <a:lnTo>
                    <a:pt x="1699" y="72"/>
                  </a:lnTo>
                  <a:lnTo>
                    <a:pt x="1699" y="426"/>
                  </a:lnTo>
                  <a:lnTo>
                    <a:pt x="1699" y="443"/>
                  </a:lnTo>
                  <a:lnTo>
                    <a:pt x="1698" y="457"/>
                  </a:lnTo>
                  <a:lnTo>
                    <a:pt x="1698" y="465"/>
                  </a:lnTo>
                  <a:lnTo>
                    <a:pt x="1698" y="468"/>
                  </a:lnTo>
                  <a:lnTo>
                    <a:pt x="1689" y="467"/>
                  </a:lnTo>
                  <a:lnTo>
                    <a:pt x="1684" y="467"/>
                  </a:lnTo>
                  <a:lnTo>
                    <a:pt x="1657" y="443"/>
                  </a:lnTo>
                  <a:lnTo>
                    <a:pt x="1632" y="421"/>
                  </a:lnTo>
                  <a:lnTo>
                    <a:pt x="1605" y="399"/>
                  </a:lnTo>
                  <a:lnTo>
                    <a:pt x="1577" y="378"/>
                  </a:lnTo>
                  <a:lnTo>
                    <a:pt x="1548" y="359"/>
                  </a:lnTo>
                  <a:lnTo>
                    <a:pt x="1518" y="340"/>
                  </a:lnTo>
                  <a:lnTo>
                    <a:pt x="1503" y="331"/>
                  </a:lnTo>
                  <a:lnTo>
                    <a:pt x="1487" y="323"/>
                  </a:lnTo>
                  <a:lnTo>
                    <a:pt x="1470" y="315"/>
                  </a:lnTo>
                  <a:lnTo>
                    <a:pt x="1454" y="307"/>
                  </a:lnTo>
                  <a:lnTo>
                    <a:pt x="1436" y="300"/>
                  </a:lnTo>
                  <a:lnTo>
                    <a:pt x="1417" y="293"/>
                  </a:lnTo>
                  <a:lnTo>
                    <a:pt x="1399" y="287"/>
                  </a:lnTo>
                  <a:lnTo>
                    <a:pt x="1379" y="281"/>
                  </a:lnTo>
                  <a:lnTo>
                    <a:pt x="1360" y="274"/>
                  </a:lnTo>
                  <a:lnTo>
                    <a:pt x="1339" y="269"/>
                  </a:lnTo>
                  <a:lnTo>
                    <a:pt x="1318" y="265"/>
                  </a:lnTo>
                  <a:lnTo>
                    <a:pt x="1295" y="260"/>
                  </a:lnTo>
                  <a:lnTo>
                    <a:pt x="1272" y="257"/>
                  </a:lnTo>
                  <a:lnTo>
                    <a:pt x="1249" y="253"/>
                  </a:lnTo>
                  <a:lnTo>
                    <a:pt x="1224" y="251"/>
                  </a:lnTo>
                  <a:lnTo>
                    <a:pt x="1198" y="248"/>
                  </a:lnTo>
                  <a:lnTo>
                    <a:pt x="1171" y="246"/>
                  </a:lnTo>
                  <a:lnTo>
                    <a:pt x="1144" y="244"/>
                  </a:lnTo>
                  <a:lnTo>
                    <a:pt x="1116" y="243"/>
                  </a:lnTo>
                  <a:lnTo>
                    <a:pt x="1086" y="243"/>
                  </a:lnTo>
                  <a:lnTo>
                    <a:pt x="1062" y="244"/>
                  </a:lnTo>
                  <a:lnTo>
                    <a:pt x="1038" y="246"/>
                  </a:lnTo>
                  <a:lnTo>
                    <a:pt x="1016" y="249"/>
                  </a:lnTo>
                  <a:lnTo>
                    <a:pt x="994" y="253"/>
                  </a:lnTo>
                  <a:lnTo>
                    <a:pt x="973" y="259"/>
                  </a:lnTo>
                  <a:lnTo>
                    <a:pt x="952" y="265"/>
                  </a:lnTo>
                  <a:lnTo>
                    <a:pt x="932" y="273"/>
                  </a:lnTo>
                  <a:lnTo>
                    <a:pt x="913" y="282"/>
                  </a:lnTo>
                  <a:lnTo>
                    <a:pt x="894" y="292"/>
                  </a:lnTo>
                  <a:lnTo>
                    <a:pt x="876" y="303"/>
                  </a:lnTo>
                  <a:lnTo>
                    <a:pt x="858" y="316"/>
                  </a:lnTo>
                  <a:lnTo>
                    <a:pt x="842" y="328"/>
                  </a:lnTo>
                  <a:lnTo>
                    <a:pt x="826" y="343"/>
                  </a:lnTo>
                  <a:lnTo>
                    <a:pt x="812" y="359"/>
                  </a:lnTo>
                  <a:lnTo>
                    <a:pt x="797" y="375"/>
                  </a:lnTo>
                  <a:lnTo>
                    <a:pt x="785" y="393"/>
                  </a:lnTo>
                  <a:lnTo>
                    <a:pt x="773" y="411"/>
                  </a:lnTo>
                  <a:lnTo>
                    <a:pt x="761" y="432"/>
                  </a:lnTo>
                  <a:lnTo>
                    <a:pt x="751" y="453"/>
                  </a:lnTo>
                  <a:lnTo>
                    <a:pt x="743" y="474"/>
                  </a:lnTo>
                  <a:lnTo>
                    <a:pt x="735" y="497"/>
                  </a:lnTo>
                  <a:lnTo>
                    <a:pt x="727" y="522"/>
                  </a:lnTo>
                  <a:lnTo>
                    <a:pt x="721" y="546"/>
                  </a:lnTo>
                  <a:lnTo>
                    <a:pt x="716" y="572"/>
                  </a:lnTo>
                  <a:lnTo>
                    <a:pt x="713" y="599"/>
                  </a:lnTo>
                  <a:lnTo>
                    <a:pt x="710" y="628"/>
                  </a:lnTo>
                  <a:lnTo>
                    <a:pt x="709" y="657"/>
                  </a:lnTo>
                  <a:lnTo>
                    <a:pt x="708" y="686"/>
                  </a:lnTo>
                  <a:lnTo>
                    <a:pt x="709" y="717"/>
                  </a:lnTo>
                  <a:lnTo>
                    <a:pt x="712" y="748"/>
                  </a:lnTo>
                  <a:lnTo>
                    <a:pt x="715" y="781"/>
                  </a:lnTo>
                  <a:lnTo>
                    <a:pt x="720" y="815"/>
                  </a:lnTo>
                  <a:lnTo>
                    <a:pt x="2161" y="815"/>
                  </a:lnTo>
                  <a:lnTo>
                    <a:pt x="2183" y="812"/>
                  </a:lnTo>
                  <a:lnTo>
                    <a:pt x="2205" y="809"/>
                  </a:lnTo>
                  <a:lnTo>
                    <a:pt x="2228" y="806"/>
                  </a:lnTo>
                  <a:lnTo>
                    <a:pt x="2251" y="805"/>
                  </a:lnTo>
                  <a:lnTo>
                    <a:pt x="2274" y="803"/>
                  </a:lnTo>
                  <a:lnTo>
                    <a:pt x="2297" y="802"/>
                  </a:lnTo>
                  <a:lnTo>
                    <a:pt x="2320" y="801"/>
                  </a:lnTo>
                  <a:lnTo>
                    <a:pt x="2343" y="801"/>
                  </a:lnTo>
                  <a:lnTo>
                    <a:pt x="2391" y="802"/>
                  </a:lnTo>
                  <a:lnTo>
                    <a:pt x="2438" y="805"/>
                  </a:lnTo>
                  <a:lnTo>
                    <a:pt x="2486" y="809"/>
                  </a:lnTo>
                  <a:lnTo>
                    <a:pt x="2532" y="816"/>
                  </a:lnTo>
                  <a:lnTo>
                    <a:pt x="2577" y="824"/>
                  </a:lnTo>
                  <a:lnTo>
                    <a:pt x="2624" y="835"/>
                  </a:lnTo>
                  <a:lnTo>
                    <a:pt x="2668" y="847"/>
                  </a:lnTo>
                  <a:lnTo>
                    <a:pt x="2712" y="862"/>
                  </a:lnTo>
                  <a:lnTo>
                    <a:pt x="2755" y="877"/>
                  </a:lnTo>
                  <a:lnTo>
                    <a:pt x="2799" y="893"/>
                  </a:lnTo>
                  <a:lnTo>
                    <a:pt x="2840" y="913"/>
                  </a:lnTo>
                  <a:lnTo>
                    <a:pt x="2882" y="934"/>
                  </a:lnTo>
                  <a:lnTo>
                    <a:pt x="2922" y="955"/>
                  </a:lnTo>
                  <a:lnTo>
                    <a:pt x="2962" y="979"/>
                  </a:lnTo>
                  <a:lnTo>
                    <a:pt x="3001" y="1004"/>
                  </a:lnTo>
                  <a:lnTo>
                    <a:pt x="3039" y="1030"/>
                  </a:lnTo>
                  <a:lnTo>
                    <a:pt x="3076" y="1058"/>
                  </a:lnTo>
                  <a:lnTo>
                    <a:pt x="3112" y="1087"/>
                  </a:lnTo>
                  <a:lnTo>
                    <a:pt x="3148" y="1118"/>
                  </a:lnTo>
                  <a:lnTo>
                    <a:pt x="3182" y="1150"/>
                  </a:lnTo>
                  <a:lnTo>
                    <a:pt x="3215" y="1184"/>
                  </a:lnTo>
                  <a:lnTo>
                    <a:pt x="3247" y="1218"/>
                  </a:lnTo>
                  <a:lnTo>
                    <a:pt x="3278" y="1254"/>
                  </a:lnTo>
                  <a:lnTo>
                    <a:pt x="3308" y="1291"/>
                  </a:lnTo>
                  <a:lnTo>
                    <a:pt x="3336" y="1329"/>
                  </a:lnTo>
                  <a:lnTo>
                    <a:pt x="3364" y="1368"/>
                  </a:lnTo>
                  <a:lnTo>
                    <a:pt x="3391" y="1409"/>
                  </a:lnTo>
                  <a:lnTo>
                    <a:pt x="3416" y="1450"/>
                  </a:lnTo>
                  <a:lnTo>
                    <a:pt x="3439" y="1492"/>
                  </a:lnTo>
                  <a:lnTo>
                    <a:pt x="3462" y="1535"/>
                  </a:lnTo>
                  <a:lnTo>
                    <a:pt x="3484" y="1580"/>
                  </a:lnTo>
                  <a:lnTo>
                    <a:pt x="3503" y="1625"/>
                  </a:lnTo>
                  <a:lnTo>
                    <a:pt x="3502" y="1604"/>
                  </a:lnTo>
                  <a:lnTo>
                    <a:pt x="3501" y="1584"/>
                  </a:lnTo>
                  <a:lnTo>
                    <a:pt x="3501" y="1562"/>
                  </a:lnTo>
                  <a:lnTo>
                    <a:pt x="3500" y="1540"/>
                  </a:lnTo>
                  <a:lnTo>
                    <a:pt x="3502" y="1493"/>
                  </a:lnTo>
                  <a:lnTo>
                    <a:pt x="3506" y="1449"/>
                  </a:lnTo>
                  <a:lnTo>
                    <a:pt x="3514" y="1405"/>
                  </a:lnTo>
                  <a:lnTo>
                    <a:pt x="3523" y="1363"/>
                  </a:lnTo>
                  <a:lnTo>
                    <a:pt x="3535" y="1323"/>
                  </a:lnTo>
                  <a:lnTo>
                    <a:pt x="3550" y="1285"/>
                  </a:lnTo>
                  <a:lnTo>
                    <a:pt x="3566" y="1248"/>
                  </a:lnTo>
                  <a:lnTo>
                    <a:pt x="3586" y="1213"/>
                  </a:lnTo>
                  <a:lnTo>
                    <a:pt x="3607" y="1179"/>
                  </a:lnTo>
                  <a:lnTo>
                    <a:pt x="3630" y="1147"/>
                  </a:lnTo>
                  <a:lnTo>
                    <a:pt x="3656" y="1117"/>
                  </a:lnTo>
                  <a:lnTo>
                    <a:pt x="3683" y="1088"/>
                  </a:lnTo>
                  <a:lnTo>
                    <a:pt x="3712" y="1060"/>
                  </a:lnTo>
                  <a:lnTo>
                    <a:pt x="3743" y="1035"/>
                  </a:lnTo>
                  <a:lnTo>
                    <a:pt x="3776" y="1011"/>
                  </a:lnTo>
                  <a:lnTo>
                    <a:pt x="3810" y="988"/>
                  </a:lnTo>
                  <a:lnTo>
                    <a:pt x="3846" y="967"/>
                  </a:lnTo>
                  <a:lnTo>
                    <a:pt x="3883" y="947"/>
                  </a:lnTo>
                  <a:lnTo>
                    <a:pt x="3922" y="928"/>
                  </a:lnTo>
                  <a:lnTo>
                    <a:pt x="3962" y="911"/>
                  </a:lnTo>
                  <a:lnTo>
                    <a:pt x="4003" y="897"/>
                  </a:lnTo>
                  <a:lnTo>
                    <a:pt x="4045" y="882"/>
                  </a:lnTo>
                  <a:lnTo>
                    <a:pt x="4087" y="870"/>
                  </a:lnTo>
                  <a:lnTo>
                    <a:pt x="4132" y="858"/>
                  </a:lnTo>
                  <a:lnTo>
                    <a:pt x="4176" y="848"/>
                  </a:lnTo>
                  <a:lnTo>
                    <a:pt x="4221" y="840"/>
                  </a:lnTo>
                  <a:lnTo>
                    <a:pt x="4268" y="833"/>
                  </a:lnTo>
                  <a:lnTo>
                    <a:pt x="4314" y="826"/>
                  </a:lnTo>
                  <a:lnTo>
                    <a:pt x="4361" y="822"/>
                  </a:lnTo>
                  <a:lnTo>
                    <a:pt x="4409" y="819"/>
                  </a:lnTo>
                  <a:lnTo>
                    <a:pt x="4456" y="817"/>
                  </a:lnTo>
                  <a:lnTo>
                    <a:pt x="4503" y="817"/>
                  </a:lnTo>
                  <a:lnTo>
                    <a:pt x="4518" y="817"/>
                  </a:lnTo>
                  <a:lnTo>
                    <a:pt x="4532" y="817"/>
                  </a:lnTo>
                  <a:lnTo>
                    <a:pt x="4547" y="817"/>
                  </a:lnTo>
                  <a:lnTo>
                    <a:pt x="4561" y="817"/>
                  </a:lnTo>
                  <a:lnTo>
                    <a:pt x="4596" y="817"/>
                  </a:lnTo>
                  <a:lnTo>
                    <a:pt x="4632" y="819"/>
                  </a:lnTo>
                  <a:lnTo>
                    <a:pt x="4669" y="821"/>
                  </a:lnTo>
                  <a:lnTo>
                    <a:pt x="4707" y="825"/>
                  </a:lnTo>
                  <a:lnTo>
                    <a:pt x="4746" y="831"/>
                  </a:lnTo>
                  <a:lnTo>
                    <a:pt x="4787" y="836"/>
                  </a:lnTo>
                  <a:lnTo>
                    <a:pt x="4827" y="842"/>
                  </a:lnTo>
                  <a:lnTo>
                    <a:pt x="4866" y="849"/>
                  </a:lnTo>
                  <a:lnTo>
                    <a:pt x="4945" y="865"/>
                  </a:lnTo>
                  <a:lnTo>
                    <a:pt x="5020" y="881"/>
                  </a:lnTo>
                  <a:lnTo>
                    <a:pt x="5090" y="899"/>
                  </a:lnTo>
                  <a:lnTo>
                    <a:pt x="5153" y="914"/>
                  </a:lnTo>
                  <a:lnTo>
                    <a:pt x="5296" y="1263"/>
                  </a:lnTo>
                  <a:lnTo>
                    <a:pt x="5457" y="1659"/>
                  </a:lnTo>
                  <a:lnTo>
                    <a:pt x="5891" y="2717"/>
                  </a:lnTo>
                  <a:lnTo>
                    <a:pt x="5941" y="2886"/>
                  </a:lnTo>
                  <a:lnTo>
                    <a:pt x="5998" y="2717"/>
                  </a:lnTo>
                  <a:lnTo>
                    <a:pt x="6547" y="1360"/>
                  </a:lnTo>
                  <a:lnTo>
                    <a:pt x="6557" y="1325"/>
                  </a:lnTo>
                  <a:lnTo>
                    <a:pt x="6569" y="1292"/>
                  </a:lnTo>
                  <a:lnTo>
                    <a:pt x="6583" y="1260"/>
                  </a:lnTo>
                  <a:lnTo>
                    <a:pt x="6598" y="1229"/>
                  </a:lnTo>
                  <a:lnTo>
                    <a:pt x="6615" y="1199"/>
                  </a:lnTo>
                  <a:lnTo>
                    <a:pt x="6633" y="1172"/>
                  </a:lnTo>
                  <a:lnTo>
                    <a:pt x="6653" y="1145"/>
                  </a:lnTo>
                  <a:lnTo>
                    <a:pt x="6675" y="1118"/>
                  </a:lnTo>
                  <a:lnTo>
                    <a:pt x="6697" y="1093"/>
                  </a:lnTo>
                  <a:lnTo>
                    <a:pt x="6721" y="1070"/>
                  </a:lnTo>
                  <a:lnTo>
                    <a:pt x="6747" y="1048"/>
                  </a:lnTo>
                  <a:lnTo>
                    <a:pt x="6772" y="1026"/>
                  </a:lnTo>
                  <a:lnTo>
                    <a:pt x="6800" y="1006"/>
                  </a:lnTo>
                  <a:lnTo>
                    <a:pt x="6829" y="987"/>
                  </a:lnTo>
                  <a:lnTo>
                    <a:pt x="6859" y="969"/>
                  </a:lnTo>
                  <a:lnTo>
                    <a:pt x="6891" y="952"/>
                  </a:lnTo>
                  <a:lnTo>
                    <a:pt x="6923" y="937"/>
                  </a:lnTo>
                  <a:lnTo>
                    <a:pt x="6956" y="921"/>
                  </a:lnTo>
                  <a:lnTo>
                    <a:pt x="6989" y="908"/>
                  </a:lnTo>
                  <a:lnTo>
                    <a:pt x="7024" y="896"/>
                  </a:lnTo>
                  <a:lnTo>
                    <a:pt x="7060" y="884"/>
                  </a:lnTo>
                  <a:lnTo>
                    <a:pt x="7096" y="874"/>
                  </a:lnTo>
                  <a:lnTo>
                    <a:pt x="7133" y="865"/>
                  </a:lnTo>
                  <a:lnTo>
                    <a:pt x="7170" y="855"/>
                  </a:lnTo>
                  <a:lnTo>
                    <a:pt x="7208" y="848"/>
                  </a:lnTo>
                  <a:lnTo>
                    <a:pt x="7247" y="842"/>
                  </a:lnTo>
                  <a:lnTo>
                    <a:pt x="7286" y="837"/>
                  </a:lnTo>
                  <a:lnTo>
                    <a:pt x="7327" y="833"/>
                  </a:lnTo>
                  <a:lnTo>
                    <a:pt x="7367" y="830"/>
                  </a:lnTo>
                  <a:lnTo>
                    <a:pt x="7408" y="826"/>
                  </a:lnTo>
                  <a:lnTo>
                    <a:pt x="7449" y="825"/>
                  </a:lnTo>
                  <a:lnTo>
                    <a:pt x="7490" y="825"/>
                  </a:lnTo>
                  <a:lnTo>
                    <a:pt x="7531" y="825"/>
                  </a:lnTo>
                  <a:lnTo>
                    <a:pt x="7570" y="826"/>
                  </a:lnTo>
                  <a:lnTo>
                    <a:pt x="7609" y="828"/>
                  </a:lnTo>
                  <a:lnTo>
                    <a:pt x="7646" y="830"/>
                  </a:lnTo>
                  <a:lnTo>
                    <a:pt x="7682" y="833"/>
                  </a:lnTo>
                  <a:lnTo>
                    <a:pt x="7718" y="837"/>
                  </a:lnTo>
                  <a:lnTo>
                    <a:pt x="7753" y="841"/>
                  </a:lnTo>
                  <a:lnTo>
                    <a:pt x="7788" y="846"/>
                  </a:lnTo>
                  <a:lnTo>
                    <a:pt x="7823" y="852"/>
                  </a:lnTo>
                  <a:lnTo>
                    <a:pt x="7857" y="859"/>
                  </a:lnTo>
                  <a:lnTo>
                    <a:pt x="7891" y="867"/>
                  </a:lnTo>
                  <a:lnTo>
                    <a:pt x="7926" y="875"/>
                  </a:lnTo>
                  <a:lnTo>
                    <a:pt x="7960" y="885"/>
                  </a:lnTo>
                  <a:lnTo>
                    <a:pt x="7995" y="896"/>
                  </a:lnTo>
                  <a:lnTo>
                    <a:pt x="8031" y="907"/>
                  </a:lnTo>
                  <a:lnTo>
                    <a:pt x="8067" y="919"/>
                  </a:lnTo>
                  <a:lnTo>
                    <a:pt x="8067" y="1329"/>
                  </a:lnTo>
                  <a:lnTo>
                    <a:pt x="8023" y="1297"/>
                  </a:lnTo>
                  <a:lnTo>
                    <a:pt x="7980" y="1267"/>
                  </a:lnTo>
                  <a:lnTo>
                    <a:pt x="7938" y="1240"/>
                  </a:lnTo>
                  <a:lnTo>
                    <a:pt x="7897" y="1213"/>
                  </a:lnTo>
                  <a:lnTo>
                    <a:pt x="7857" y="1188"/>
                  </a:lnTo>
                  <a:lnTo>
                    <a:pt x="7817" y="1165"/>
                  </a:lnTo>
                  <a:lnTo>
                    <a:pt x="7778" y="1145"/>
                  </a:lnTo>
                  <a:lnTo>
                    <a:pt x="7738" y="1126"/>
                  </a:lnTo>
                  <a:lnTo>
                    <a:pt x="7717" y="1118"/>
                  </a:lnTo>
                  <a:lnTo>
                    <a:pt x="7697" y="1110"/>
                  </a:lnTo>
                  <a:lnTo>
                    <a:pt x="7677" y="1103"/>
                  </a:lnTo>
                  <a:lnTo>
                    <a:pt x="7656" y="1095"/>
                  </a:lnTo>
                  <a:lnTo>
                    <a:pt x="7636" y="1089"/>
                  </a:lnTo>
                  <a:lnTo>
                    <a:pt x="7614" y="1083"/>
                  </a:lnTo>
                  <a:lnTo>
                    <a:pt x="7593" y="1078"/>
                  </a:lnTo>
                  <a:lnTo>
                    <a:pt x="7572" y="1073"/>
                  </a:lnTo>
                  <a:lnTo>
                    <a:pt x="7549" y="1069"/>
                  </a:lnTo>
                  <a:lnTo>
                    <a:pt x="7527" y="1064"/>
                  </a:lnTo>
                  <a:lnTo>
                    <a:pt x="7505" y="1061"/>
                  </a:lnTo>
                  <a:lnTo>
                    <a:pt x="7481" y="1059"/>
                  </a:lnTo>
                  <a:lnTo>
                    <a:pt x="7457" y="1057"/>
                  </a:lnTo>
                  <a:lnTo>
                    <a:pt x="7434" y="1055"/>
                  </a:lnTo>
                  <a:lnTo>
                    <a:pt x="7409" y="1054"/>
                  </a:lnTo>
                  <a:lnTo>
                    <a:pt x="7383" y="1054"/>
                  </a:lnTo>
                  <a:lnTo>
                    <a:pt x="7361" y="1054"/>
                  </a:lnTo>
                  <a:lnTo>
                    <a:pt x="7338" y="1055"/>
                  </a:lnTo>
                  <a:lnTo>
                    <a:pt x="7315" y="1057"/>
                  </a:lnTo>
                  <a:lnTo>
                    <a:pt x="7293" y="1059"/>
                  </a:lnTo>
                  <a:lnTo>
                    <a:pt x="7269" y="1062"/>
                  </a:lnTo>
                  <a:lnTo>
                    <a:pt x="7246" y="1067"/>
                  </a:lnTo>
                  <a:lnTo>
                    <a:pt x="7224" y="1071"/>
                  </a:lnTo>
                  <a:lnTo>
                    <a:pt x="7201" y="1076"/>
                  </a:lnTo>
                  <a:lnTo>
                    <a:pt x="7178" y="1082"/>
                  </a:lnTo>
                  <a:lnTo>
                    <a:pt x="7156" y="1089"/>
                  </a:lnTo>
                  <a:lnTo>
                    <a:pt x="7134" y="1097"/>
                  </a:lnTo>
                  <a:lnTo>
                    <a:pt x="7112" y="1106"/>
                  </a:lnTo>
                  <a:lnTo>
                    <a:pt x="7091" y="1116"/>
                  </a:lnTo>
                  <a:lnTo>
                    <a:pt x="7070" y="1126"/>
                  </a:lnTo>
                  <a:lnTo>
                    <a:pt x="7051" y="1139"/>
                  </a:lnTo>
                  <a:lnTo>
                    <a:pt x="7031" y="1151"/>
                  </a:lnTo>
                  <a:lnTo>
                    <a:pt x="7012" y="1164"/>
                  </a:lnTo>
                  <a:lnTo>
                    <a:pt x="6994" y="1180"/>
                  </a:lnTo>
                  <a:lnTo>
                    <a:pt x="6977" y="1195"/>
                  </a:lnTo>
                  <a:lnTo>
                    <a:pt x="6961" y="1213"/>
                  </a:lnTo>
                  <a:lnTo>
                    <a:pt x="6946" y="1230"/>
                  </a:lnTo>
                  <a:lnTo>
                    <a:pt x="6931" y="1250"/>
                  </a:lnTo>
                  <a:lnTo>
                    <a:pt x="6918" y="1270"/>
                  </a:lnTo>
                  <a:lnTo>
                    <a:pt x="6906" y="1292"/>
                  </a:lnTo>
                  <a:lnTo>
                    <a:pt x="6895" y="1315"/>
                  </a:lnTo>
                  <a:lnTo>
                    <a:pt x="6886" y="1338"/>
                  </a:lnTo>
                  <a:lnTo>
                    <a:pt x="6878" y="1364"/>
                  </a:lnTo>
                  <a:lnTo>
                    <a:pt x="6870" y="1391"/>
                  </a:lnTo>
                  <a:lnTo>
                    <a:pt x="6864" y="1419"/>
                  </a:lnTo>
                  <a:lnTo>
                    <a:pt x="6861" y="1449"/>
                  </a:lnTo>
                  <a:lnTo>
                    <a:pt x="6858" y="1480"/>
                  </a:lnTo>
                  <a:lnTo>
                    <a:pt x="6857" y="1512"/>
                  </a:lnTo>
                  <a:lnTo>
                    <a:pt x="6857" y="1536"/>
                  </a:lnTo>
                  <a:lnTo>
                    <a:pt x="6858" y="1559"/>
                  </a:lnTo>
                  <a:lnTo>
                    <a:pt x="6860" y="1581"/>
                  </a:lnTo>
                  <a:lnTo>
                    <a:pt x="6863" y="1601"/>
                  </a:lnTo>
                  <a:lnTo>
                    <a:pt x="6867" y="1622"/>
                  </a:lnTo>
                  <a:lnTo>
                    <a:pt x="6872" y="1640"/>
                  </a:lnTo>
                  <a:lnTo>
                    <a:pt x="6880" y="1659"/>
                  </a:lnTo>
                  <a:lnTo>
                    <a:pt x="6887" y="1675"/>
                  </a:lnTo>
                  <a:lnTo>
                    <a:pt x="6895" y="1693"/>
                  </a:lnTo>
                  <a:lnTo>
                    <a:pt x="6905" y="1708"/>
                  </a:lnTo>
                  <a:lnTo>
                    <a:pt x="6917" y="1724"/>
                  </a:lnTo>
                  <a:lnTo>
                    <a:pt x="6928" y="1739"/>
                  </a:lnTo>
                  <a:lnTo>
                    <a:pt x="6942" y="1754"/>
                  </a:lnTo>
                  <a:lnTo>
                    <a:pt x="6957" y="1768"/>
                  </a:lnTo>
                  <a:lnTo>
                    <a:pt x="6973" y="1782"/>
                  </a:lnTo>
                  <a:lnTo>
                    <a:pt x="6991" y="1796"/>
                  </a:lnTo>
                  <a:lnTo>
                    <a:pt x="7009" y="1810"/>
                  </a:lnTo>
                  <a:lnTo>
                    <a:pt x="7030" y="1824"/>
                  </a:lnTo>
                  <a:lnTo>
                    <a:pt x="7052" y="1838"/>
                  </a:lnTo>
                  <a:lnTo>
                    <a:pt x="7075" y="1851"/>
                  </a:lnTo>
                  <a:lnTo>
                    <a:pt x="7126" y="1880"/>
                  </a:lnTo>
                  <a:lnTo>
                    <a:pt x="7183" y="1910"/>
                  </a:lnTo>
                  <a:lnTo>
                    <a:pt x="7316" y="1976"/>
                  </a:lnTo>
                  <a:lnTo>
                    <a:pt x="7477" y="2055"/>
                  </a:lnTo>
                  <a:lnTo>
                    <a:pt x="7548" y="2086"/>
                  </a:lnTo>
                  <a:lnTo>
                    <a:pt x="7618" y="2118"/>
                  </a:lnTo>
                  <a:lnTo>
                    <a:pt x="7653" y="2135"/>
                  </a:lnTo>
                  <a:lnTo>
                    <a:pt x="7687" y="2152"/>
                  </a:lnTo>
                  <a:lnTo>
                    <a:pt x="7720" y="2169"/>
                  </a:lnTo>
                  <a:lnTo>
                    <a:pt x="7753" y="2186"/>
                  </a:lnTo>
                  <a:lnTo>
                    <a:pt x="7786" y="2205"/>
                  </a:lnTo>
                  <a:lnTo>
                    <a:pt x="7817" y="2223"/>
                  </a:lnTo>
                  <a:lnTo>
                    <a:pt x="7848" y="2242"/>
                  </a:lnTo>
                  <a:lnTo>
                    <a:pt x="7878" y="2261"/>
                  </a:lnTo>
                  <a:lnTo>
                    <a:pt x="7906" y="2281"/>
                  </a:lnTo>
                  <a:lnTo>
                    <a:pt x="7935" y="2302"/>
                  </a:lnTo>
                  <a:lnTo>
                    <a:pt x="7962" y="2323"/>
                  </a:lnTo>
                  <a:lnTo>
                    <a:pt x="7989" y="2345"/>
                  </a:lnTo>
                  <a:lnTo>
                    <a:pt x="8014" y="2369"/>
                  </a:lnTo>
                  <a:lnTo>
                    <a:pt x="8037" y="2392"/>
                  </a:lnTo>
                  <a:lnTo>
                    <a:pt x="8060" y="2416"/>
                  </a:lnTo>
                  <a:lnTo>
                    <a:pt x="8081" y="2442"/>
                  </a:lnTo>
                  <a:lnTo>
                    <a:pt x="8101" y="2467"/>
                  </a:lnTo>
                  <a:lnTo>
                    <a:pt x="8120" y="2495"/>
                  </a:lnTo>
                  <a:lnTo>
                    <a:pt x="8136" y="2523"/>
                  </a:lnTo>
                  <a:lnTo>
                    <a:pt x="8153" y="2553"/>
                  </a:lnTo>
                  <a:lnTo>
                    <a:pt x="8166" y="2583"/>
                  </a:lnTo>
                  <a:lnTo>
                    <a:pt x="8178" y="2615"/>
                  </a:lnTo>
                  <a:lnTo>
                    <a:pt x="8189" y="2647"/>
                  </a:lnTo>
                  <a:lnTo>
                    <a:pt x="8198" y="2681"/>
                  </a:lnTo>
                  <a:lnTo>
                    <a:pt x="8205" y="2716"/>
                  </a:lnTo>
                  <a:lnTo>
                    <a:pt x="8210" y="2753"/>
                  </a:lnTo>
                  <a:lnTo>
                    <a:pt x="8213" y="2790"/>
                  </a:lnTo>
                  <a:lnTo>
                    <a:pt x="8214" y="2829"/>
                  </a:lnTo>
                  <a:lnTo>
                    <a:pt x="8212" y="2894"/>
                  </a:lnTo>
                  <a:lnTo>
                    <a:pt x="8206" y="2956"/>
                  </a:lnTo>
                  <a:lnTo>
                    <a:pt x="8197" y="3013"/>
                  </a:lnTo>
                  <a:lnTo>
                    <a:pt x="8184" y="3068"/>
                  </a:lnTo>
                  <a:lnTo>
                    <a:pt x="8167" y="3121"/>
                  </a:lnTo>
                  <a:lnTo>
                    <a:pt x="8148" y="3169"/>
                  </a:lnTo>
                  <a:lnTo>
                    <a:pt x="8125" y="3214"/>
                  </a:lnTo>
                  <a:lnTo>
                    <a:pt x="8100" y="3258"/>
                  </a:lnTo>
                  <a:lnTo>
                    <a:pt x="8072" y="3298"/>
                  </a:lnTo>
                  <a:lnTo>
                    <a:pt x="8042" y="3336"/>
                  </a:lnTo>
                  <a:lnTo>
                    <a:pt x="8009" y="3371"/>
                  </a:lnTo>
                  <a:lnTo>
                    <a:pt x="7976" y="3403"/>
                  </a:lnTo>
                  <a:lnTo>
                    <a:pt x="7939" y="3434"/>
                  </a:lnTo>
                  <a:lnTo>
                    <a:pt x="7902" y="3462"/>
                  </a:lnTo>
                  <a:lnTo>
                    <a:pt x="7863" y="3486"/>
                  </a:lnTo>
                  <a:lnTo>
                    <a:pt x="7823" y="3510"/>
                  </a:lnTo>
                  <a:lnTo>
                    <a:pt x="7782" y="3532"/>
                  </a:lnTo>
                  <a:lnTo>
                    <a:pt x="7740" y="3551"/>
                  </a:lnTo>
                  <a:lnTo>
                    <a:pt x="7697" y="3569"/>
                  </a:lnTo>
                  <a:lnTo>
                    <a:pt x="7654" y="3584"/>
                  </a:lnTo>
                  <a:lnTo>
                    <a:pt x="7612" y="3597"/>
                  </a:lnTo>
                  <a:lnTo>
                    <a:pt x="7569" y="3610"/>
                  </a:lnTo>
                  <a:lnTo>
                    <a:pt x="7525" y="3621"/>
                  </a:lnTo>
                  <a:lnTo>
                    <a:pt x="7482" y="3630"/>
                  </a:lnTo>
                  <a:lnTo>
                    <a:pt x="7440" y="3638"/>
                  </a:lnTo>
                  <a:lnTo>
                    <a:pt x="7399" y="3645"/>
                  </a:lnTo>
                  <a:lnTo>
                    <a:pt x="7359" y="3650"/>
                  </a:lnTo>
                  <a:lnTo>
                    <a:pt x="7319" y="3654"/>
                  </a:lnTo>
                  <a:lnTo>
                    <a:pt x="7281" y="3657"/>
                  </a:lnTo>
                  <a:lnTo>
                    <a:pt x="7245" y="3659"/>
                  </a:lnTo>
                  <a:lnTo>
                    <a:pt x="7210" y="3660"/>
                  </a:lnTo>
                  <a:lnTo>
                    <a:pt x="7177" y="3661"/>
                  </a:lnTo>
                  <a:lnTo>
                    <a:pt x="7121" y="3660"/>
                  </a:lnTo>
                  <a:lnTo>
                    <a:pt x="7065" y="3657"/>
                  </a:lnTo>
                  <a:lnTo>
                    <a:pt x="7010" y="3653"/>
                  </a:lnTo>
                  <a:lnTo>
                    <a:pt x="6956" y="3647"/>
                  </a:lnTo>
                  <a:lnTo>
                    <a:pt x="6903" y="3640"/>
                  </a:lnTo>
                  <a:lnTo>
                    <a:pt x="6852" y="3630"/>
                  </a:lnTo>
                  <a:lnTo>
                    <a:pt x="6802" y="3620"/>
                  </a:lnTo>
                  <a:lnTo>
                    <a:pt x="6754" y="3608"/>
                  </a:lnTo>
                  <a:lnTo>
                    <a:pt x="6708" y="3593"/>
                  </a:lnTo>
                  <a:lnTo>
                    <a:pt x="6662" y="3578"/>
                  </a:lnTo>
                  <a:lnTo>
                    <a:pt x="6641" y="3571"/>
                  </a:lnTo>
                  <a:lnTo>
                    <a:pt x="6620" y="3561"/>
                  </a:lnTo>
                  <a:lnTo>
                    <a:pt x="6599" y="3553"/>
                  </a:lnTo>
                  <a:lnTo>
                    <a:pt x="6579" y="3544"/>
                  </a:lnTo>
                  <a:lnTo>
                    <a:pt x="6559" y="3534"/>
                  </a:lnTo>
                  <a:lnTo>
                    <a:pt x="6541" y="3524"/>
                  </a:lnTo>
                  <a:lnTo>
                    <a:pt x="6523" y="3514"/>
                  </a:lnTo>
                  <a:lnTo>
                    <a:pt x="6505" y="3504"/>
                  </a:lnTo>
                  <a:lnTo>
                    <a:pt x="6488" y="3492"/>
                  </a:lnTo>
                  <a:lnTo>
                    <a:pt x="6472" y="3481"/>
                  </a:lnTo>
                  <a:lnTo>
                    <a:pt x="6456" y="3470"/>
                  </a:lnTo>
                  <a:lnTo>
                    <a:pt x="6442" y="3457"/>
                  </a:lnTo>
                  <a:lnTo>
                    <a:pt x="6442" y="2990"/>
                  </a:lnTo>
                  <a:lnTo>
                    <a:pt x="6467" y="3010"/>
                  </a:lnTo>
                  <a:lnTo>
                    <a:pt x="6518" y="3058"/>
                  </a:lnTo>
                  <a:lnTo>
                    <a:pt x="6569" y="3101"/>
                  </a:lnTo>
                  <a:lnTo>
                    <a:pt x="6594" y="3123"/>
                  </a:lnTo>
                  <a:lnTo>
                    <a:pt x="6619" y="3142"/>
                  </a:lnTo>
                  <a:lnTo>
                    <a:pt x="6644" y="3162"/>
                  </a:lnTo>
                  <a:lnTo>
                    <a:pt x="6668" y="3180"/>
                  </a:lnTo>
                  <a:lnTo>
                    <a:pt x="6694" y="3198"/>
                  </a:lnTo>
                  <a:lnTo>
                    <a:pt x="6719" y="3215"/>
                  </a:lnTo>
                  <a:lnTo>
                    <a:pt x="6744" y="3232"/>
                  </a:lnTo>
                  <a:lnTo>
                    <a:pt x="6768" y="3247"/>
                  </a:lnTo>
                  <a:lnTo>
                    <a:pt x="6794" y="3263"/>
                  </a:lnTo>
                  <a:lnTo>
                    <a:pt x="6819" y="3276"/>
                  </a:lnTo>
                  <a:lnTo>
                    <a:pt x="6844" y="3289"/>
                  </a:lnTo>
                  <a:lnTo>
                    <a:pt x="6869" y="3303"/>
                  </a:lnTo>
                  <a:lnTo>
                    <a:pt x="6894" y="3314"/>
                  </a:lnTo>
                  <a:lnTo>
                    <a:pt x="6920" y="3326"/>
                  </a:lnTo>
                  <a:lnTo>
                    <a:pt x="6946" y="3336"/>
                  </a:lnTo>
                  <a:lnTo>
                    <a:pt x="6971" y="3346"/>
                  </a:lnTo>
                  <a:lnTo>
                    <a:pt x="6997" y="3354"/>
                  </a:lnTo>
                  <a:lnTo>
                    <a:pt x="7024" y="3363"/>
                  </a:lnTo>
                  <a:lnTo>
                    <a:pt x="7050" y="3370"/>
                  </a:lnTo>
                  <a:lnTo>
                    <a:pt x="7076" y="3376"/>
                  </a:lnTo>
                  <a:lnTo>
                    <a:pt x="7103" y="3382"/>
                  </a:lnTo>
                  <a:lnTo>
                    <a:pt x="7131" y="3387"/>
                  </a:lnTo>
                  <a:lnTo>
                    <a:pt x="7158" y="3391"/>
                  </a:lnTo>
                  <a:lnTo>
                    <a:pt x="7187" y="3396"/>
                  </a:lnTo>
                  <a:lnTo>
                    <a:pt x="7214" y="3398"/>
                  </a:lnTo>
                  <a:lnTo>
                    <a:pt x="7243" y="3400"/>
                  </a:lnTo>
                  <a:lnTo>
                    <a:pt x="7272" y="3401"/>
                  </a:lnTo>
                  <a:lnTo>
                    <a:pt x="7301" y="3402"/>
                  </a:lnTo>
                  <a:lnTo>
                    <a:pt x="7330" y="3401"/>
                  </a:lnTo>
                  <a:lnTo>
                    <a:pt x="7359" y="3400"/>
                  </a:lnTo>
                  <a:lnTo>
                    <a:pt x="7387" y="3398"/>
                  </a:lnTo>
                  <a:lnTo>
                    <a:pt x="7415" y="3396"/>
                  </a:lnTo>
                  <a:lnTo>
                    <a:pt x="7443" y="3391"/>
                  </a:lnTo>
                  <a:lnTo>
                    <a:pt x="7470" y="3386"/>
                  </a:lnTo>
                  <a:lnTo>
                    <a:pt x="7498" y="3381"/>
                  </a:lnTo>
                  <a:lnTo>
                    <a:pt x="7523" y="3375"/>
                  </a:lnTo>
                  <a:lnTo>
                    <a:pt x="7549" y="3367"/>
                  </a:lnTo>
                  <a:lnTo>
                    <a:pt x="7575" y="3359"/>
                  </a:lnTo>
                  <a:lnTo>
                    <a:pt x="7599" y="3350"/>
                  </a:lnTo>
                  <a:lnTo>
                    <a:pt x="7623" y="3340"/>
                  </a:lnTo>
                  <a:lnTo>
                    <a:pt x="7646" y="3329"/>
                  </a:lnTo>
                  <a:lnTo>
                    <a:pt x="7669" y="3317"/>
                  </a:lnTo>
                  <a:lnTo>
                    <a:pt x="7690" y="3305"/>
                  </a:lnTo>
                  <a:lnTo>
                    <a:pt x="7711" y="3292"/>
                  </a:lnTo>
                  <a:lnTo>
                    <a:pt x="7730" y="3277"/>
                  </a:lnTo>
                  <a:lnTo>
                    <a:pt x="7749" y="3262"/>
                  </a:lnTo>
                  <a:lnTo>
                    <a:pt x="7766" y="3245"/>
                  </a:lnTo>
                  <a:lnTo>
                    <a:pt x="7784" y="3229"/>
                  </a:lnTo>
                  <a:lnTo>
                    <a:pt x="7799" y="3211"/>
                  </a:lnTo>
                  <a:lnTo>
                    <a:pt x="7814" y="3193"/>
                  </a:lnTo>
                  <a:lnTo>
                    <a:pt x="7827" y="3173"/>
                  </a:lnTo>
                  <a:lnTo>
                    <a:pt x="7840" y="3152"/>
                  </a:lnTo>
                  <a:lnTo>
                    <a:pt x="7850" y="3132"/>
                  </a:lnTo>
                  <a:lnTo>
                    <a:pt x="7859" y="3109"/>
                  </a:lnTo>
                  <a:lnTo>
                    <a:pt x="7867" y="3087"/>
                  </a:lnTo>
                  <a:lnTo>
                    <a:pt x="7875" y="3063"/>
                  </a:lnTo>
                  <a:lnTo>
                    <a:pt x="7880" y="3038"/>
                  </a:lnTo>
                  <a:lnTo>
                    <a:pt x="7884" y="3013"/>
                  </a:lnTo>
                  <a:lnTo>
                    <a:pt x="7886" y="2987"/>
                  </a:lnTo>
                  <a:lnTo>
                    <a:pt x="7887" y="2960"/>
                  </a:lnTo>
                  <a:lnTo>
                    <a:pt x="7887" y="2937"/>
                  </a:lnTo>
                  <a:lnTo>
                    <a:pt x="7885" y="2916"/>
                  </a:lnTo>
                  <a:lnTo>
                    <a:pt x="7882" y="2894"/>
                  </a:lnTo>
                  <a:lnTo>
                    <a:pt x="7877" y="2873"/>
                  </a:lnTo>
                  <a:lnTo>
                    <a:pt x="7871" y="2853"/>
                  </a:lnTo>
                  <a:lnTo>
                    <a:pt x="7864" y="2833"/>
                  </a:lnTo>
                  <a:lnTo>
                    <a:pt x="7857" y="2814"/>
                  </a:lnTo>
                  <a:lnTo>
                    <a:pt x="7848" y="2794"/>
                  </a:lnTo>
                  <a:lnTo>
                    <a:pt x="7836" y="2775"/>
                  </a:lnTo>
                  <a:lnTo>
                    <a:pt x="7825" y="2758"/>
                  </a:lnTo>
                  <a:lnTo>
                    <a:pt x="7813" y="2739"/>
                  </a:lnTo>
                  <a:lnTo>
                    <a:pt x="7798" y="2722"/>
                  </a:lnTo>
                  <a:lnTo>
                    <a:pt x="7783" y="2705"/>
                  </a:lnTo>
                  <a:lnTo>
                    <a:pt x="7767" y="2688"/>
                  </a:lnTo>
                  <a:lnTo>
                    <a:pt x="7750" y="2671"/>
                  </a:lnTo>
                  <a:lnTo>
                    <a:pt x="7730" y="2655"/>
                  </a:lnTo>
                  <a:lnTo>
                    <a:pt x="7711" y="2639"/>
                  </a:lnTo>
                  <a:lnTo>
                    <a:pt x="7690" y="2623"/>
                  </a:lnTo>
                  <a:lnTo>
                    <a:pt x="7669" y="2608"/>
                  </a:lnTo>
                  <a:lnTo>
                    <a:pt x="7645" y="2592"/>
                  </a:lnTo>
                  <a:lnTo>
                    <a:pt x="7621" y="2577"/>
                  </a:lnTo>
                  <a:lnTo>
                    <a:pt x="7595" y="2561"/>
                  </a:lnTo>
                  <a:lnTo>
                    <a:pt x="7570" y="2546"/>
                  </a:lnTo>
                  <a:lnTo>
                    <a:pt x="7542" y="2531"/>
                  </a:lnTo>
                  <a:lnTo>
                    <a:pt x="7484" y="2501"/>
                  </a:lnTo>
                  <a:lnTo>
                    <a:pt x="7421" y="2472"/>
                  </a:lnTo>
                  <a:lnTo>
                    <a:pt x="7355" y="2441"/>
                  </a:lnTo>
                  <a:lnTo>
                    <a:pt x="7285" y="2411"/>
                  </a:lnTo>
                  <a:lnTo>
                    <a:pt x="7217" y="2381"/>
                  </a:lnTo>
                  <a:lnTo>
                    <a:pt x="7153" y="2353"/>
                  </a:lnTo>
                  <a:lnTo>
                    <a:pt x="7091" y="2325"/>
                  </a:lnTo>
                  <a:lnTo>
                    <a:pt x="7032" y="2297"/>
                  </a:lnTo>
                  <a:lnTo>
                    <a:pt x="6976" y="2270"/>
                  </a:lnTo>
                  <a:lnTo>
                    <a:pt x="6924" y="2243"/>
                  </a:lnTo>
                  <a:lnTo>
                    <a:pt x="6899" y="2228"/>
                  </a:lnTo>
                  <a:lnTo>
                    <a:pt x="6874" y="2214"/>
                  </a:lnTo>
                  <a:lnTo>
                    <a:pt x="6852" y="2200"/>
                  </a:lnTo>
                  <a:lnTo>
                    <a:pt x="6828" y="2185"/>
                  </a:lnTo>
                  <a:lnTo>
                    <a:pt x="6806" y="2170"/>
                  </a:lnTo>
                  <a:lnTo>
                    <a:pt x="6786" y="2154"/>
                  </a:lnTo>
                  <a:lnTo>
                    <a:pt x="6765" y="2139"/>
                  </a:lnTo>
                  <a:lnTo>
                    <a:pt x="6746" y="2122"/>
                  </a:lnTo>
                  <a:lnTo>
                    <a:pt x="6727" y="2106"/>
                  </a:lnTo>
                  <a:lnTo>
                    <a:pt x="6709" y="2088"/>
                  </a:lnTo>
                  <a:lnTo>
                    <a:pt x="6692" y="2071"/>
                  </a:lnTo>
                  <a:lnTo>
                    <a:pt x="6676" y="2052"/>
                  </a:lnTo>
                  <a:lnTo>
                    <a:pt x="6660" y="2034"/>
                  </a:lnTo>
                  <a:lnTo>
                    <a:pt x="6646" y="2014"/>
                  </a:lnTo>
                  <a:lnTo>
                    <a:pt x="6631" y="1994"/>
                  </a:lnTo>
                  <a:lnTo>
                    <a:pt x="6618" y="1973"/>
                  </a:lnTo>
                  <a:lnTo>
                    <a:pt x="6607" y="1951"/>
                  </a:lnTo>
                  <a:lnTo>
                    <a:pt x="6595" y="1929"/>
                  </a:lnTo>
                  <a:lnTo>
                    <a:pt x="6584" y="1905"/>
                  </a:lnTo>
                  <a:lnTo>
                    <a:pt x="6575" y="1880"/>
                  </a:lnTo>
                  <a:lnTo>
                    <a:pt x="6540" y="1965"/>
                  </a:lnTo>
                  <a:lnTo>
                    <a:pt x="6494" y="2076"/>
                  </a:lnTo>
                  <a:lnTo>
                    <a:pt x="6439" y="2210"/>
                  </a:lnTo>
                  <a:lnTo>
                    <a:pt x="6376" y="2364"/>
                  </a:lnTo>
                  <a:lnTo>
                    <a:pt x="6306" y="2534"/>
                  </a:lnTo>
                  <a:lnTo>
                    <a:pt x="6231" y="2717"/>
                  </a:lnTo>
                  <a:lnTo>
                    <a:pt x="6152" y="2906"/>
                  </a:lnTo>
                  <a:lnTo>
                    <a:pt x="6072" y="3099"/>
                  </a:lnTo>
                  <a:lnTo>
                    <a:pt x="5992" y="3293"/>
                  </a:lnTo>
                  <a:lnTo>
                    <a:pt x="5913" y="3482"/>
                  </a:lnTo>
                  <a:lnTo>
                    <a:pt x="5837" y="3663"/>
                  </a:lnTo>
                  <a:lnTo>
                    <a:pt x="5766" y="3833"/>
                  </a:lnTo>
                  <a:lnTo>
                    <a:pt x="5701" y="3988"/>
                  </a:lnTo>
                  <a:lnTo>
                    <a:pt x="5644" y="4122"/>
                  </a:lnTo>
                  <a:lnTo>
                    <a:pt x="5596" y="4233"/>
                  </a:lnTo>
                  <a:lnTo>
                    <a:pt x="5559" y="4317"/>
                  </a:lnTo>
                  <a:lnTo>
                    <a:pt x="5182" y="4317"/>
                  </a:lnTo>
                  <a:lnTo>
                    <a:pt x="5271" y="4150"/>
                  </a:lnTo>
                  <a:lnTo>
                    <a:pt x="5350" y="4002"/>
                  </a:lnTo>
                  <a:lnTo>
                    <a:pt x="5353" y="3997"/>
                  </a:lnTo>
                  <a:lnTo>
                    <a:pt x="5371" y="3961"/>
                  </a:lnTo>
                  <a:lnTo>
                    <a:pt x="5390" y="3923"/>
                  </a:lnTo>
                  <a:lnTo>
                    <a:pt x="5410" y="3883"/>
                  </a:lnTo>
                  <a:lnTo>
                    <a:pt x="5430" y="3840"/>
                  </a:lnTo>
                  <a:lnTo>
                    <a:pt x="5452" y="3795"/>
                  </a:lnTo>
                  <a:lnTo>
                    <a:pt x="5475" y="3750"/>
                  </a:lnTo>
                  <a:lnTo>
                    <a:pt x="5496" y="3703"/>
                  </a:lnTo>
                  <a:lnTo>
                    <a:pt x="5520" y="3653"/>
                  </a:lnTo>
                  <a:lnTo>
                    <a:pt x="5543" y="3604"/>
                  </a:lnTo>
                  <a:lnTo>
                    <a:pt x="5566" y="3553"/>
                  </a:lnTo>
                  <a:lnTo>
                    <a:pt x="5590" y="3502"/>
                  </a:lnTo>
                  <a:lnTo>
                    <a:pt x="5614" y="3449"/>
                  </a:lnTo>
                  <a:lnTo>
                    <a:pt x="5637" y="3397"/>
                  </a:lnTo>
                  <a:lnTo>
                    <a:pt x="5661" y="3344"/>
                  </a:lnTo>
                  <a:lnTo>
                    <a:pt x="5684" y="3292"/>
                  </a:lnTo>
                  <a:lnTo>
                    <a:pt x="5707" y="3239"/>
                  </a:lnTo>
                  <a:lnTo>
                    <a:pt x="4980" y="1485"/>
                  </a:lnTo>
                  <a:lnTo>
                    <a:pt x="4975" y="1474"/>
                  </a:lnTo>
                  <a:lnTo>
                    <a:pt x="4967" y="1456"/>
                  </a:lnTo>
                  <a:lnTo>
                    <a:pt x="4956" y="1429"/>
                  </a:lnTo>
                  <a:lnTo>
                    <a:pt x="4939" y="1393"/>
                  </a:lnTo>
                  <a:lnTo>
                    <a:pt x="4918" y="1346"/>
                  </a:lnTo>
                  <a:lnTo>
                    <a:pt x="4897" y="1300"/>
                  </a:lnTo>
                  <a:lnTo>
                    <a:pt x="4884" y="1278"/>
                  </a:lnTo>
                  <a:lnTo>
                    <a:pt x="4872" y="1256"/>
                  </a:lnTo>
                  <a:lnTo>
                    <a:pt x="4859" y="1235"/>
                  </a:lnTo>
                  <a:lnTo>
                    <a:pt x="4845" y="1215"/>
                  </a:lnTo>
                  <a:lnTo>
                    <a:pt x="4830" y="1196"/>
                  </a:lnTo>
                  <a:lnTo>
                    <a:pt x="4812" y="1178"/>
                  </a:lnTo>
                  <a:lnTo>
                    <a:pt x="4795" y="1160"/>
                  </a:lnTo>
                  <a:lnTo>
                    <a:pt x="4774" y="1144"/>
                  </a:lnTo>
                  <a:lnTo>
                    <a:pt x="4753" y="1128"/>
                  </a:lnTo>
                  <a:lnTo>
                    <a:pt x="4729" y="1114"/>
                  </a:lnTo>
                  <a:lnTo>
                    <a:pt x="4717" y="1108"/>
                  </a:lnTo>
                  <a:lnTo>
                    <a:pt x="4703" y="1101"/>
                  </a:lnTo>
                  <a:lnTo>
                    <a:pt x="4689" y="1094"/>
                  </a:lnTo>
                  <a:lnTo>
                    <a:pt x="4674" y="1089"/>
                  </a:lnTo>
                  <a:lnTo>
                    <a:pt x="4642" y="1079"/>
                  </a:lnTo>
                  <a:lnTo>
                    <a:pt x="4610" y="1071"/>
                  </a:lnTo>
                  <a:lnTo>
                    <a:pt x="4578" y="1063"/>
                  </a:lnTo>
                  <a:lnTo>
                    <a:pt x="4544" y="1057"/>
                  </a:lnTo>
                  <a:lnTo>
                    <a:pt x="4509" y="1052"/>
                  </a:lnTo>
                  <a:lnTo>
                    <a:pt x="4472" y="1049"/>
                  </a:lnTo>
                  <a:lnTo>
                    <a:pt x="4435" y="1047"/>
                  </a:lnTo>
                  <a:lnTo>
                    <a:pt x="4397" y="1046"/>
                  </a:lnTo>
                  <a:lnTo>
                    <a:pt x="4375" y="1046"/>
                  </a:lnTo>
                  <a:lnTo>
                    <a:pt x="4352" y="1047"/>
                  </a:lnTo>
                  <a:lnTo>
                    <a:pt x="4328" y="1049"/>
                  </a:lnTo>
                  <a:lnTo>
                    <a:pt x="4305" y="1051"/>
                  </a:lnTo>
                  <a:lnTo>
                    <a:pt x="4282" y="1054"/>
                  </a:lnTo>
                  <a:lnTo>
                    <a:pt x="4258" y="1058"/>
                  </a:lnTo>
                  <a:lnTo>
                    <a:pt x="4235" y="1062"/>
                  </a:lnTo>
                  <a:lnTo>
                    <a:pt x="4211" y="1068"/>
                  </a:lnTo>
                  <a:lnTo>
                    <a:pt x="4188" y="1074"/>
                  </a:lnTo>
                  <a:lnTo>
                    <a:pt x="4165" y="1081"/>
                  </a:lnTo>
                  <a:lnTo>
                    <a:pt x="4142" y="1089"/>
                  </a:lnTo>
                  <a:lnTo>
                    <a:pt x="4119" y="1098"/>
                  </a:lnTo>
                  <a:lnTo>
                    <a:pt x="4098" y="1108"/>
                  </a:lnTo>
                  <a:lnTo>
                    <a:pt x="4076" y="1118"/>
                  </a:lnTo>
                  <a:lnTo>
                    <a:pt x="4055" y="1130"/>
                  </a:lnTo>
                  <a:lnTo>
                    <a:pt x="4035" y="1143"/>
                  </a:lnTo>
                  <a:lnTo>
                    <a:pt x="4015" y="1156"/>
                  </a:lnTo>
                  <a:lnTo>
                    <a:pt x="3997" y="1172"/>
                  </a:lnTo>
                  <a:lnTo>
                    <a:pt x="3979" y="1187"/>
                  </a:lnTo>
                  <a:lnTo>
                    <a:pt x="3962" y="1205"/>
                  </a:lnTo>
                  <a:lnTo>
                    <a:pt x="3945" y="1222"/>
                  </a:lnTo>
                  <a:lnTo>
                    <a:pt x="3931" y="1242"/>
                  </a:lnTo>
                  <a:lnTo>
                    <a:pt x="3916" y="1262"/>
                  </a:lnTo>
                  <a:lnTo>
                    <a:pt x="3904" y="1284"/>
                  </a:lnTo>
                  <a:lnTo>
                    <a:pt x="3893" y="1307"/>
                  </a:lnTo>
                  <a:lnTo>
                    <a:pt x="3882" y="1330"/>
                  </a:lnTo>
                  <a:lnTo>
                    <a:pt x="3873" y="1356"/>
                  </a:lnTo>
                  <a:lnTo>
                    <a:pt x="3866" y="1383"/>
                  </a:lnTo>
                  <a:lnTo>
                    <a:pt x="3860" y="1411"/>
                  </a:lnTo>
                  <a:lnTo>
                    <a:pt x="3856" y="1440"/>
                  </a:lnTo>
                  <a:lnTo>
                    <a:pt x="3853" y="1471"/>
                  </a:lnTo>
                  <a:lnTo>
                    <a:pt x="3852" y="1503"/>
                  </a:lnTo>
                  <a:lnTo>
                    <a:pt x="3852" y="1528"/>
                  </a:lnTo>
                  <a:lnTo>
                    <a:pt x="3853" y="1551"/>
                  </a:lnTo>
                  <a:lnTo>
                    <a:pt x="3856" y="1572"/>
                  </a:lnTo>
                  <a:lnTo>
                    <a:pt x="3860" y="1594"/>
                  </a:lnTo>
                  <a:lnTo>
                    <a:pt x="3864" y="1613"/>
                  </a:lnTo>
                  <a:lnTo>
                    <a:pt x="3870" y="1632"/>
                  </a:lnTo>
                  <a:lnTo>
                    <a:pt x="3876" y="1651"/>
                  </a:lnTo>
                  <a:lnTo>
                    <a:pt x="3884" y="1668"/>
                  </a:lnTo>
                  <a:lnTo>
                    <a:pt x="3894" y="1685"/>
                  </a:lnTo>
                  <a:lnTo>
                    <a:pt x="3905" y="1700"/>
                  </a:lnTo>
                  <a:lnTo>
                    <a:pt x="3916" y="1715"/>
                  </a:lnTo>
                  <a:lnTo>
                    <a:pt x="3930" y="1731"/>
                  </a:lnTo>
                  <a:lnTo>
                    <a:pt x="3944" y="1745"/>
                  </a:lnTo>
                  <a:lnTo>
                    <a:pt x="3960" y="1760"/>
                  </a:lnTo>
                  <a:lnTo>
                    <a:pt x="3977" y="1774"/>
                  </a:lnTo>
                  <a:lnTo>
                    <a:pt x="3996" y="1788"/>
                  </a:lnTo>
                  <a:lnTo>
                    <a:pt x="4015" y="1802"/>
                  </a:lnTo>
                  <a:lnTo>
                    <a:pt x="4036" y="1815"/>
                  </a:lnTo>
                  <a:lnTo>
                    <a:pt x="4058" y="1830"/>
                  </a:lnTo>
                  <a:lnTo>
                    <a:pt x="4083" y="1843"/>
                  </a:lnTo>
                  <a:lnTo>
                    <a:pt x="4136" y="1872"/>
                  </a:lnTo>
                  <a:lnTo>
                    <a:pt x="4193" y="1902"/>
                  </a:lnTo>
                  <a:lnTo>
                    <a:pt x="4329" y="1968"/>
                  </a:lnTo>
                  <a:lnTo>
                    <a:pt x="4490" y="2047"/>
                  </a:lnTo>
                  <a:lnTo>
                    <a:pt x="4562" y="2078"/>
                  </a:lnTo>
                  <a:lnTo>
                    <a:pt x="4632" y="2111"/>
                  </a:lnTo>
                  <a:lnTo>
                    <a:pt x="4666" y="2128"/>
                  </a:lnTo>
                  <a:lnTo>
                    <a:pt x="4700" y="2144"/>
                  </a:lnTo>
                  <a:lnTo>
                    <a:pt x="4734" y="2160"/>
                  </a:lnTo>
                  <a:lnTo>
                    <a:pt x="4767" y="2178"/>
                  </a:lnTo>
                  <a:lnTo>
                    <a:pt x="4799" y="2197"/>
                  </a:lnTo>
                  <a:lnTo>
                    <a:pt x="4831" y="2215"/>
                  </a:lnTo>
                  <a:lnTo>
                    <a:pt x="4862" y="2234"/>
                  </a:lnTo>
                  <a:lnTo>
                    <a:pt x="4892" y="2253"/>
                  </a:lnTo>
                  <a:lnTo>
                    <a:pt x="4921" y="2273"/>
                  </a:lnTo>
                  <a:lnTo>
                    <a:pt x="4948" y="2293"/>
                  </a:lnTo>
                  <a:lnTo>
                    <a:pt x="4976" y="2315"/>
                  </a:lnTo>
                  <a:lnTo>
                    <a:pt x="5002" y="2338"/>
                  </a:lnTo>
                  <a:lnTo>
                    <a:pt x="5027" y="2360"/>
                  </a:lnTo>
                  <a:lnTo>
                    <a:pt x="5050" y="2384"/>
                  </a:lnTo>
                  <a:lnTo>
                    <a:pt x="5073" y="2408"/>
                  </a:lnTo>
                  <a:lnTo>
                    <a:pt x="5095" y="2433"/>
                  </a:lnTo>
                  <a:lnTo>
                    <a:pt x="5114" y="2460"/>
                  </a:lnTo>
                  <a:lnTo>
                    <a:pt x="5133" y="2487"/>
                  </a:lnTo>
                  <a:lnTo>
                    <a:pt x="5150" y="2515"/>
                  </a:lnTo>
                  <a:lnTo>
                    <a:pt x="5166" y="2545"/>
                  </a:lnTo>
                  <a:lnTo>
                    <a:pt x="5180" y="2575"/>
                  </a:lnTo>
                  <a:lnTo>
                    <a:pt x="5191" y="2607"/>
                  </a:lnTo>
                  <a:lnTo>
                    <a:pt x="5203" y="2639"/>
                  </a:lnTo>
                  <a:lnTo>
                    <a:pt x="5211" y="2672"/>
                  </a:lnTo>
                  <a:lnTo>
                    <a:pt x="5218" y="2709"/>
                  </a:lnTo>
                  <a:lnTo>
                    <a:pt x="5223" y="2745"/>
                  </a:lnTo>
                  <a:lnTo>
                    <a:pt x="5226" y="2782"/>
                  </a:lnTo>
                  <a:lnTo>
                    <a:pt x="5228" y="2821"/>
                  </a:lnTo>
                  <a:lnTo>
                    <a:pt x="5226" y="2886"/>
                  </a:lnTo>
                  <a:lnTo>
                    <a:pt x="5220" y="2947"/>
                  </a:lnTo>
                  <a:lnTo>
                    <a:pt x="5211" y="3005"/>
                  </a:lnTo>
                  <a:lnTo>
                    <a:pt x="5198" y="3060"/>
                  </a:lnTo>
                  <a:lnTo>
                    <a:pt x="5181" y="3112"/>
                  </a:lnTo>
                  <a:lnTo>
                    <a:pt x="5162" y="3161"/>
                  </a:lnTo>
                  <a:lnTo>
                    <a:pt x="5139" y="3206"/>
                  </a:lnTo>
                  <a:lnTo>
                    <a:pt x="5114" y="3249"/>
                  </a:lnTo>
                  <a:lnTo>
                    <a:pt x="5086" y="3289"/>
                  </a:lnTo>
                  <a:lnTo>
                    <a:pt x="5055" y="3328"/>
                  </a:lnTo>
                  <a:lnTo>
                    <a:pt x="5024" y="3363"/>
                  </a:lnTo>
                  <a:lnTo>
                    <a:pt x="4990" y="3395"/>
                  </a:lnTo>
                  <a:lnTo>
                    <a:pt x="4953" y="3425"/>
                  </a:lnTo>
                  <a:lnTo>
                    <a:pt x="4915" y="3453"/>
                  </a:lnTo>
                  <a:lnTo>
                    <a:pt x="4877" y="3479"/>
                  </a:lnTo>
                  <a:lnTo>
                    <a:pt x="4837" y="3502"/>
                  </a:lnTo>
                  <a:lnTo>
                    <a:pt x="4796" y="3523"/>
                  </a:lnTo>
                  <a:lnTo>
                    <a:pt x="4754" y="3543"/>
                  </a:lnTo>
                  <a:lnTo>
                    <a:pt x="4711" y="3560"/>
                  </a:lnTo>
                  <a:lnTo>
                    <a:pt x="4668" y="3576"/>
                  </a:lnTo>
                  <a:lnTo>
                    <a:pt x="4625" y="3589"/>
                  </a:lnTo>
                  <a:lnTo>
                    <a:pt x="4582" y="3602"/>
                  </a:lnTo>
                  <a:lnTo>
                    <a:pt x="4538" y="3613"/>
                  </a:lnTo>
                  <a:lnTo>
                    <a:pt x="4496" y="3622"/>
                  </a:lnTo>
                  <a:lnTo>
                    <a:pt x="4454" y="3629"/>
                  </a:lnTo>
                  <a:lnTo>
                    <a:pt x="4413" y="3637"/>
                  </a:lnTo>
                  <a:lnTo>
                    <a:pt x="4373" y="3642"/>
                  </a:lnTo>
                  <a:lnTo>
                    <a:pt x="4332" y="3646"/>
                  </a:lnTo>
                  <a:lnTo>
                    <a:pt x="4295" y="3649"/>
                  </a:lnTo>
                  <a:lnTo>
                    <a:pt x="4258" y="3651"/>
                  </a:lnTo>
                  <a:lnTo>
                    <a:pt x="4223" y="3652"/>
                  </a:lnTo>
                  <a:lnTo>
                    <a:pt x="4191" y="3652"/>
                  </a:lnTo>
                  <a:lnTo>
                    <a:pt x="4141" y="3652"/>
                  </a:lnTo>
                  <a:lnTo>
                    <a:pt x="4090" y="3650"/>
                  </a:lnTo>
                  <a:lnTo>
                    <a:pt x="4042" y="3646"/>
                  </a:lnTo>
                  <a:lnTo>
                    <a:pt x="3994" y="3642"/>
                  </a:lnTo>
                  <a:lnTo>
                    <a:pt x="3946" y="3636"/>
                  </a:lnTo>
                  <a:lnTo>
                    <a:pt x="3900" y="3628"/>
                  </a:lnTo>
                  <a:lnTo>
                    <a:pt x="3854" y="3620"/>
                  </a:lnTo>
                  <a:lnTo>
                    <a:pt x="3810" y="3610"/>
                  </a:lnTo>
                  <a:lnTo>
                    <a:pt x="3767" y="3600"/>
                  </a:lnTo>
                  <a:lnTo>
                    <a:pt x="3726" y="3587"/>
                  </a:lnTo>
                  <a:lnTo>
                    <a:pt x="3686" y="3574"/>
                  </a:lnTo>
                  <a:lnTo>
                    <a:pt x="3646" y="3559"/>
                  </a:lnTo>
                  <a:lnTo>
                    <a:pt x="3610" y="3543"/>
                  </a:lnTo>
                  <a:lnTo>
                    <a:pt x="3575" y="3526"/>
                  </a:lnTo>
                  <a:lnTo>
                    <a:pt x="3542" y="3509"/>
                  </a:lnTo>
                  <a:lnTo>
                    <a:pt x="3510" y="3490"/>
                  </a:lnTo>
                  <a:lnTo>
                    <a:pt x="3510" y="3031"/>
                  </a:lnTo>
                  <a:close/>
                </a:path>
              </a:pathLst>
            </a:custGeom>
            <a:solidFill>
              <a:schemeClr val="bg1"/>
            </a:solidFill>
            <a:ln w="9525">
              <a:noFill/>
              <a:round/>
              <a:headEnd/>
              <a:tailEnd/>
            </a:ln>
          </p:spPr>
          <p:txBody>
            <a:bodyPr/>
            <a:lstStyle/>
            <a:p>
              <a:pPr eaLnBrk="0" hangingPunct="0">
                <a:defRPr/>
              </a:pPr>
              <a:endParaRPr lang="en-US">
                <a:cs typeface="+mn-cs"/>
              </a:endParaRPr>
            </a:p>
          </p:txBody>
        </p:sp>
        <p:sp>
          <p:nvSpPr>
            <p:cNvPr id="21" name="Freeform 20"/>
            <p:cNvSpPr>
              <a:spLocks/>
            </p:cNvSpPr>
            <p:nvPr/>
          </p:nvSpPr>
          <p:spPr bwMode="auto">
            <a:xfrm>
              <a:off x="2549" y="1630"/>
              <a:ext cx="247" cy="341"/>
            </a:xfrm>
            <a:custGeom>
              <a:avLst/>
              <a:gdLst/>
              <a:ahLst/>
              <a:cxnLst>
                <a:cxn ang="0">
                  <a:pos x="379" y="366"/>
                </a:cxn>
                <a:cxn ang="0">
                  <a:pos x="391" y="348"/>
                </a:cxn>
                <a:cxn ang="0">
                  <a:pos x="431" y="303"/>
                </a:cxn>
                <a:cxn ang="0">
                  <a:pos x="529" y="211"/>
                </a:cxn>
                <a:cxn ang="0">
                  <a:pos x="586" y="168"/>
                </a:cxn>
                <a:cxn ang="0">
                  <a:pos x="649" y="129"/>
                </a:cxn>
                <a:cxn ang="0">
                  <a:pos x="719" y="93"/>
                </a:cxn>
                <a:cxn ang="0">
                  <a:pos x="798" y="61"/>
                </a:cxn>
                <a:cxn ang="0">
                  <a:pos x="887" y="36"/>
                </a:cxn>
                <a:cxn ang="0">
                  <a:pos x="987" y="16"/>
                </a:cxn>
                <a:cxn ang="0">
                  <a:pos x="1098" y="4"/>
                </a:cxn>
                <a:cxn ang="0">
                  <a:pos x="1224" y="0"/>
                </a:cxn>
                <a:cxn ang="0">
                  <a:pos x="1345" y="9"/>
                </a:cxn>
                <a:cxn ang="0">
                  <a:pos x="1459" y="36"/>
                </a:cxn>
                <a:cxn ang="0">
                  <a:pos x="1562" y="78"/>
                </a:cxn>
                <a:cxn ang="0">
                  <a:pos x="1655" y="133"/>
                </a:cxn>
                <a:cxn ang="0">
                  <a:pos x="1738" y="197"/>
                </a:cxn>
                <a:cxn ang="0">
                  <a:pos x="1809" y="269"/>
                </a:cxn>
                <a:cxn ang="0">
                  <a:pos x="1868" y="344"/>
                </a:cxn>
                <a:cxn ang="0">
                  <a:pos x="1915" y="422"/>
                </a:cxn>
                <a:cxn ang="0">
                  <a:pos x="1949" y="499"/>
                </a:cxn>
                <a:cxn ang="0">
                  <a:pos x="1968" y="574"/>
                </a:cxn>
                <a:cxn ang="0">
                  <a:pos x="1975" y="2318"/>
                </a:cxn>
                <a:cxn ang="0">
                  <a:pos x="1590" y="2747"/>
                </a:cxn>
                <a:cxn ang="0">
                  <a:pos x="1589" y="768"/>
                </a:cxn>
                <a:cxn ang="0">
                  <a:pos x="1578" y="688"/>
                </a:cxn>
                <a:cxn ang="0">
                  <a:pos x="1554" y="614"/>
                </a:cxn>
                <a:cxn ang="0">
                  <a:pos x="1519" y="545"/>
                </a:cxn>
                <a:cxn ang="0">
                  <a:pos x="1473" y="482"/>
                </a:cxn>
                <a:cxn ang="0">
                  <a:pos x="1418" y="426"/>
                </a:cxn>
                <a:cxn ang="0">
                  <a:pos x="1354" y="379"/>
                </a:cxn>
                <a:cxn ang="0">
                  <a:pos x="1283" y="341"/>
                </a:cxn>
                <a:cxn ang="0">
                  <a:pos x="1206" y="311"/>
                </a:cxn>
                <a:cxn ang="0">
                  <a:pos x="1123" y="291"/>
                </a:cxn>
                <a:cxn ang="0">
                  <a:pos x="1035" y="282"/>
                </a:cxn>
                <a:cxn ang="0">
                  <a:pos x="955" y="284"/>
                </a:cxn>
                <a:cxn ang="0">
                  <a:pos x="877" y="298"/>
                </a:cxn>
                <a:cxn ang="0">
                  <a:pos x="797" y="322"/>
                </a:cxn>
                <a:cxn ang="0">
                  <a:pos x="720" y="356"/>
                </a:cxn>
                <a:cxn ang="0">
                  <a:pos x="646" y="400"/>
                </a:cxn>
                <a:cxn ang="0">
                  <a:pos x="577" y="449"/>
                </a:cxn>
                <a:cxn ang="0">
                  <a:pos x="515" y="505"/>
                </a:cxn>
                <a:cxn ang="0">
                  <a:pos x="464" y="565"/>
                </a:cxn>
                <a:cxn ang="0">
                  <a:pos x="422" y="630"/>
                </a:cxn>
                <a:cxn ang="0">
                  <a:pos x="396" y="696"/>
                </a:cxn>
                <a:cxn ang="0">
                  <a:pos x="384" y="765"/>
                </a:cxn>
                <a:cxn ang="0">
                  <a:pos x="384" y="2747"/>
                </a:cxn>
                <a:cxn ang="0">
                  <a:pos x="0" y="392"/>
                </a:cxn>
                <a:cxn ang="0">
                  <a:pos x="278" y="35"/>
                </a:cxn>
              </a:cxnLst>
              <a:rect l="0" t="0" r="r" b="b"/>
              <a:pathLst>
                <a:path w="1975" h="2747">
                  <a:moveTo>
                    <a:pt x="374" y="35"/>
                  </a:moveTo>
                  <a:lnTo>
                    <a:pt x="379" y="345"/>
                  </a:lnTo>
                  <a:lnTo>
                    <a:pt x="379" y="366"/>
                  </a:lnTo>
                  <a:lnTo>
                    <a:pt x="383" y="366"/>
                  </a:lnTo>
                  <a:lnTo>
                    <a:pt x="386" y="356"/>
                  </a:lnTo>
                  <a:lnTo>
                    <a:pt x="391" y="348"/>
                  </a:lnTo>
                  <a:lnTo>
                    <a:pt x="396" y="341"/>
                  </a:lnTo>
                  <a:lnTo>
                    <a:pt x="401" y="334"/>
                  </a:lnTo>
                  <a:lnTo>
                    <a:pt x="431" y="303"/>
                  </a:lnTo>
                  <a:lnTo>
                    <a:pt x="461" y="272"/>
                  </a:lnTo>
                  <a:lnTo>
                    <a:pt x="494" y="241"/>
                  </a:lnTo>
                  <a:lnTo>
                    <a:pt x="529" y="211"/>
                  </a:lnTo>
                  <a:lnTo>
                    <a:pt x="548" y="197"/>
                  </a:lnTo>
                  <a:lnTo>
                    <a:pt x="567" y="182"/>
                  </a:lnTo>
                  <a:lnTo>
                    <a:pt x="586" y="168"/>
                  </a:lnTo>
                  <a:lnTo>
                    <a:pt x="606" y="154"/>
                  </a:lnTo>
                  <a:lnTo>
                    <a:pt x="627" y="141"/>
                  </a:lnTo>
                  <a:lnTo>
                    <a:pt x="649" y="129"/>
                  </a:lnTo>
                  <a:lnTo>
                    <a:pt x="672" y="116"/>
                  </a:lnTo>
                  <a:lnTo>
                    <a:pt x="695" y="104"/>
                  </a:lnTo>
                  <a:lnTo>
                    <a:pt x="719" y="93"/>
                  </a:lnTo>
                  <a:lnTo>
                    <a:pt x="745" y="81"/>
                  </a:lnTo>
                  <a:lnTo>
                    <a:pt x="770" y="71"/>
                  </a:lnTo>
                  <a:lnTo>
                    <a:pt x="798" y="61"/>
                  </a:lnTo>
                  <a:lnTo>
                    <a:pt x="826" y="52"/>
                  </a:lnTo>
                  <a:lnTo>
                    <a:pt x="856" y="43"/>
                  </a:lnTo>
                  <a:lnTo>
                    <a:pt x="887" y="36"/>
                  </a:lnTo>
                  <a:lnTo>
                    <a:pt x="919" y="28"/>
                  </a:lnTo>
                  <a:lnTo>
                    <a:pt x="952" y="22"/>
                  </a:lnTo>
                  <a:lnTo>
                    <a:pt x="987" y="16"/>
                  </a:lnTo>
                  <a:lnTo>
                    <a:pt x="1023" y="11"/>
                  </a:lnTo>
                  <a:lnTo>
                    <a:pt x="1060" y="7"/>
                  </a:lnTo>
                  <a:lnTo>
                    <a:pt x="1098" y="4"/>
                  </a:lnTo>
                  <a:lnTo>
                    <a:pt x="1138" y="1"/>
                  </a:lnTo>
                  <a:lnTo>
                    <a:pt x="1180" y="0"/>
                  </a:lnTo>
                  <a:lnTo>
                    <a:pt x="1224" y="0"/>
                  </a:lnTo>
                  <a:lnTo>
                    <a:pt x="1265" y="1"/>
                  </a:lnTo>
                  <a:lnTo>
                    <a:pt x="1305" y="4"/>
                  </a:lnTo>
                  <a:lnTo>
                    <a:pt x="1345" y="9"/>
                  </a:lnTo>
                  <a:lnTo>
                    <a:pt x="1384" y="16"/>
                  </a:lnTo>
                  <a:lnTo>
                    <a:pt x="1421" y="26"/>
                  </a:lnTo>
                  <a:lnTo>
                    <a:pt x="1459" y="36"/>
                  </a:lnTo>
                  <a:lnTo>
                    <a:pt x="1494" y="48"/>
                  </a:lnTo>
                  <a:lnTo>
                    <a:pt x="1529" y="63"/>
                  </a:lnTo>
                  <a:lnTo>
                    <a:pt x="1562" y="78"/>
                  </a:lnTo>
                  <a:lnTo>
                    <a:pt x="1593" y="96"/>
                  </a:lnTo>
                  <a:lnTo>
                    <a:pt x="1625" y="113"/>
                  </a:lnTo>
                  <a:lnTo>
                    <a:pt x="1655" y="133"/>
                  </a:lnTo>
                  <a:lnTo>
                    <a:pt x="1684" y="153"/>
                  </a:lnTo>
                  <a:lnTo>
                    <a:pt x="1711" y="175"/>
                  </a:lnTo>
                  <a:lnTo>
                    <a:pt x="1738" y="197"/>
                  </a:lnTo>
                  <a:lnTo>
                    <a:pt x="1762" y="220"/>
                  </a:lnTo>
                  <a:lnTo>
                    <a:pt x="1786" y="244"/>
                  </a:lnTo>
                  <a:lnTo>
                    <a:pt x="1809" y="269"/>
                  </a:lnTo>
                  <a:lnTo>
                    <a:pt x="1829" y="293"/>
                  </a:lnTo>
                  <a:lnTo>
                    <a:pt x="1850" y="318"/>
                  </a:lnTo>
                  <a:lnTo>
                    <a:pt x="1868" y="344"/>
                  </a:lnTo>
                  <a:lnTo>
                    <a:pt x="1885" y="370"/>
                  </a:lnTo>
                  <a:lnTo>
                    <a:pt x="1900" y="396"/>
                  </a:lnTo>
                  <a:lnTo>
                    <a:pt x="1915" y="422"/>
                  </a:lnTo>
                  <a:lnTo>
                    <a:pt x="1927" y="448"/>
                  </a:lnTo>
                  <a:lnTo>
                    <a:pt x="1938" y="474"/>
                  </a:lnTo>
                  <a:lnTo>
                    <a:pt x="1949" y="499"/>
                  </a:lnTo>
                  <a:lnTo>
                    <a:pt x="1957" y="525"/>
                  </a:lnTo>
                  <a:lnTo>
                    <a:pt x="1963" y="550"/>
                  </a:lnTo>
                  <a:lnTo>
                    <a:pt x="1968" y="574"/>
                  </a:lnTo>
                  <a:lnTo>
                    <a:pt x="1972" y="597"/>
                  </a:lnTo>
                  <a:lnTo>
                    <a:pt x="1975" y="620"/>
                  </a:lnTo>
                  <a:lnTo>
                    <a:pt x="1975" y="2318"/>
                  </a:lnTo>
                  <a:lnTo>
                    <a:pt x="1975" y="2326"/>
                  </a:lnTo>
                  <a:lnTo>
                    <a:pt x="1975" y="2747"/>
                  </a:lnTo>
                  <a:lnTo>
                    <a:pt x="1590" y="2747"/>
                  </a:lnTo>
                  <a:lnTo>
                    <a:pt x="1590" y="2241"/>
                  </a:lnTo>
                  <a:lnTo>
                    <a:pt x="1589" y="796"/>
                  </a:lnTo>
                  <a:lnTo>
                    <a:pt x="1589" y="768"/>
                  </a:lnTo>
                  <a:lnTo>
                    <a:pt x="1587" y="742"/>
                  </a:lnTo>
                  <a:lnTo>
                    <a:pt x="1583" y="715"/>
                  </a:lnTo>
                  <a:lnTo>
                    <a:pt x="1578" y="688"/>
                  </a:lnTo>
                  <a:lnTo>
                    <a:pt x="1571" y="663"/>
                  </a:lnTo>
                  <a:lnTo>
                    <a:pt x="1564" y="638"/>
                  </a:lnTo>
                  <a:lnTo>
                    <a:pt x="1554" y="614"/>
                  </a:lnTo>
                  <a:lnTo>
                    <a:pt x="1544" y="590"/>
                  </a:lnTo>
                  <a:lnTo>
                    <a:pt x="1532" y="566"/>
                  </a:lnTo>
                  <a:lnTo>
                    <a:pt x="1519" y="545"/>
                  </a:lnTo>
                  <a:lnTo>
                    <a:pt x="1505" y="523"/>
                  </a:lnTo>
                  <a:lnTo>
                    <a:pt x="1489" y="502"/>
                  </a:lnTo>
                  <a:lnTo>
                    <a:pt x="1473" y="482"/>
                  </a:lnTo>
                  <a:lnTo>
                    <a:pt x="1456" y="462"/>
                  </a:lnTo>
                  <a:lnTo>
                    <a:pt x="1438" y="444"/>
                  </a:lnTo>
                  <a:lnTo>
                    <a:pt x="1418" y="426"/>
                  </a:lnTo>
                  <a:lnTo>
                    <a:pt x="1398" y="410"/>
                  </a:lnTo>
                  <a:lnTo>
                    <a:pt x="1377" y="394"/>
                  </a:lnTo>
                  <a:lnTo>
                    <a:pt x="1354" y="379"/>
                  </a:lnTo>
                  <a:lnTo>
                    <a:pt x="1332" y="366"/>
                  </a:lnTo>
                  <a:lnTo>
                    <a:pt x="1308" y="352"/>
                  </a:lnTo>
                  <a:lnTo>
                    <a:pt x="1283" y="341"/>
                  </a:lnTo>
                  <a:lnTo>
                    <a:pt x="1259" y="330"/>
                  </a:lnTo>
                  <a:lnTo>
                    <a:pt x="1233" y="319"/>
                  </a:lnTo>
                  <a:lnTo>
                    <a:pt x="1206" y="311"/>
                  </a:lnTo>
                  <a:lnTo>
                    <a:pt x="1179" y="303"/>
                  </a:lnTo>
                  <a:lnTo>
                    <a:pt x="1152" y="297"/>
                  </a:lnTo>
                  <a:lnTo>
                    <a:pt x="1123" y="291"/>
                  </a:lnTo>
                  <a:lnTo>
                    <a:pt x="1094" y="286"/>
                  </a:lnTo>
                  <a:lnTo>
                    <a:pt x="1065" y="283"/>
                  </a:lnTo>
                  <a:lnTo>
                    <a:pt x="1035" y="282"/>
                  </a:lnTo>
                  <a:lnTo>
                    <a:pt x="1005" y="281"/>
                  </a:lnTo>
                  <a:lnTo>
                    <a:pt x="981" y="282"/>
                  </a:lnTo>
                  <a:lnTo>
                    <a:pt x="955" y="284"/>
                  </a:lnTo>
                  <a:lnTo>
                    <a:pt x="929" y="287"/>
                  </a:lnTo>
                  <a:lnTo>
                    <a:pt x="902" y="291"/>
                  </a:lnTo>
                  <a:lnTo>
                    <a:pt x="877" y="298"/>
                  </a:lnTo>
                  <a:lnTo>
                    <a:pt x="850" y="305"/>
                  </a:lnTo>
                  <a:lnTo>
                    <a:pt x="824" y="313"/>
                  </a:lnTo>
                  <a:lnTo>
                    <a:pt x="797" y="322"/>
                  </a:lnTo>
                  <a:lnTo>
                    <a:pt x="771" y="333"/>
                  </a:lnTo>
                  <a:lnTo>
                    <a:pt x="746" y="344"/>
                  </a:lnTo>
                  <a:lnTo>
                    <a:pt x="720" y="356"/>
                  </a:lnTo>
                  <a:lnTo>
                    <a:pt x="694" y="370"/>
                  </a:lnTo>
                  <a:lnTo>
                    <a:pt x="670" y="384"/>
                  </a:lnTo>
                  <a:lnTo>
                    <a:pt x="646" y="400"/>
                  </a:lnTo>
                  <a:lnTo>
                    <a:pt x="622" y="415"/>
                  </a:lnTo>
                  <a:lnTo>
                    <a:pt x="599" y="432"/>
                  </a:lnTo>
                  <a:lnTo>
                    <a:pt x="577" y="449"/>
                  </a:lnTo>
                  <a:lnTo>
                    <a:pt x="555" y="467"/>
                  </a:lnTo>
                  <a:lnTo>
                    <a:pt x="535" y="486"/>
                  </a:lnTo>
                  <a:lnTo>
                    <a:pt x="515" y="505"/>
                  </a:lnTo>
                  <a:lnTo>
                    <a:pt x="496" y="524"/>
                  </a:lnTo>
                  <a:lnTo>
                    <a:pt x="480" y="545"/>
                  </a:lnTo>
                  <a:lnTo>
                    <a:pt x="464" y="565"/>
                  </a:lnTo>
                  <a:lnTo>
                    <a:pt x="448" y="587"/>
                  </a:lnTo>
                  <a:lnTo>
                    <a:pt x="435" y="608"/>
                  </a:lnTo>
                  <a:lnTo>
                    <a:pt x="422" y="630"/>
                  </a:lnTo>
                  <a:lnTo>
                    <a:pt x="412" y="652"/>
                  </a:lnTo>
                  <a:lnTo>
                    <a:pt x="403" y="675"/>
                  </a:lnTo>
                  <a:lnTo>
                    <a:pt x="396" y="696"/>
                  </a:lnTo>
                  <a:lnTo>
                    <a:pt x="390" y="719"/>
                  </a:lnTo>
                  <a:lnTo>
                    <a:pt x="386" y="742"/>
                  </a:lnTo>
                  <a:lnTo>
                    <a:pt x="384" y="765"/>
                  </a:lnTo>
                  <a:lnTo>
                    <a:pt x="384" y="2318"/>
                  </a:lnTo>
                  <a:lnTo>
                    <a:pt x="384" y="2329"/>
                  </a:lnTo>
                  <a:lnTo>
                    <a:pt x="384" y="2747"/>
                  </a:lnTo>
                  <a:lnTo>
                    <a:pt x="0" y="2747"/>
                  </a:lnTo>
                  <a:lnTo>
                    <a:pt x="0" y="2318"/>
                  </a:lnTo>
                  <a:lnTo>
                    <a:pt x="0" y="392"/>
                  </a:lnTo>
                  <a:lnTo>
                    <a:pt x="0" y="35"/>
                  </a:lnTo>
                  <a:lnTo>
                    <a:pt x="69" y="35"/>
                  </a:lnTo>
                  <a:lnTo>
                    <a:pt x="278" y="35"/>
                  </a:lnTo>
                  <a:lnTo>
                    <a:pt x="374" y="35"/>
                  </a:lnTo>
                  <a:close/>
                </a:path>
              </a:pathLst>
            </a:custGeom>
            <a:solidFill>
              <a:schemeClr val="bg1"/>
            </a:solidFill>
            <a:ln w="9525">
              <a:noFill/>
              <a:round/>
              <a:headEnd/>
              <a:tailEnd/>
            </a:ln>
          </p:spPr>
          <p:txBody>
            <a:bodyPr/>
            <a:lstStyle/>
            <a:p>
              <a:pPr eaLnBrk="0" hangingPunct="0">
                <a:defRPr/>
              </a:pPr>
              <a:endParaRPr lang="en-US">
                <a:cs typeface="+mn-cs"/>
              </a:endParaRPr>
            </a:p>
          </p:txBody>
        </p:sp>
      </p:grpSp>
      <p:sp>
        <p:nvSpPr>
          <p:cNvPr id="22" name="Text Box 21"/>
          <p:cNvSpPr txBox="1">
            <a:spLocks noChangeArrowheads="1"/>
          </p:cNvSpPr>
          <p:nvPr userDrawn="1"/>
        </p:nvSpPr>
        <p:spPr bwMode="auto">
          <a:xfrm>
            <a:off x="228600" y="76200"/>
            <a:ext cx="6883400" cy="519113"/>
          </a:xfrm>
          <a:prstGeom prst="rect">
            <a:avLst/>
          </a:prstGeom>
          <a:noFill/>
          <a:ln w="9525">
            <a:noFill/>
            <a:miter lim="800000"/>
            <a:headEnd/>
            <a:tailEnd/>
          </a:ln>
          <a:effectLst/>
        </p:spPr>
        <p:txBody>
          <a:bodyPr>
            <a:spAutoFit/>
          </a:bodyPr>
          <a:lstStyle/>
          <a:p>
            <a:pPr>
              <a:defRPr/>
            </a:pPr>
            <a:r>
              <a:rPr lang="en-US" sz="1600" b="1">
                <a:solidFill>
                  <a:srgbClr val="FF9900"/>
                </a:solidFill>
                <a:cs typeface="+mn-cs"/>
              </a:rPr>
              <a:t>Education and Research</a:t>
            </a:r>
            <a:r>
              <a:rPr lang="en-US" sz="1600" b="1">
                <a:solidFill>
                  <a:srgbClr val="66CCFF"/>
                </a:solidFill>
                <a:cs typeface="+mn-cs"/>
              </a:rPr>
              <a:t> </a:t>
            </a:r>
          </a:p>
          <a:p>
            <a:pPr>
              <a:defRPr/>
            </a:pPr>
            <a:r>
              <a:rPr lang="en-US" sz="1200" i="1">
                <a:solidFill>
                  <a:srgbClr val="FFFF66"/>
                </a:solidFill>
                <a:cs typeface="+mn-cs"/>
              </a:rPr>
              <a:t>We enable you to leverage knowledge anytime, anywhere!</a:t>
            </a:r>
          </a:p>
        </p:txBody>
      </p:sp>
      <p:sp>
        <p:nvSpPr>
          <p:cNvPr id="23" name="Text Box 22"/>
          <p:cNvSpPr txBox="1">
            <a:spLocks noChangeArrowheads="1"/>
          </p:cNvSpPr>
          <p:nvPr userDrawn="1"/>
        </p:nvSpPr>
        <p:spPr bwMode="auto">
          <a:xfrm>
            <a:off x="469900" y="2413000"/>
            <a:ext cx="5245100" cy="366713"/>
          </a:xfrm>
          <a:prstGeom prst="rect">
            <a:avLst/>
          </a:prstGeom>
          <a:noFill/>
          <a:ln w="9525">
            <a:noFill/>
            <a:miter lim="800000"/>
            <a:headEnd/>
            <a:tailEnd/>
          </a:ln>
          <a:effectLst/>
        </p:spPr>
        <p:txBody>
          <a:bodyPr>
            <a:spAutoFit/>
          </a:bodyPr>
          <a:lstStyle/>
          <a:p>
            <a:pPr>
              <a:spcBef>
                <a:spcPct val="50000"/>
              </a:spcBef>
              <a:defRPr/>
            </a:pPr>
            <a:endParaRPr lang="en-US" sz="1800" i="1">
              <a:cs typeface="+mn-cs"/>
            </a:endParaRPr>
          </a:p>
        </p:txBody>
      </p:sp>
      <p:sp>
        <p:nvSpPr>
          <p:cNvPr id="24" name="TextBox 23"/>
          <p:cNvSpPr txBox="1"/>
          <p:nvPr userDrawn="1"/>
        </p:nvSpPr>
        <p:spPr>
          <a:xfrm>
            <a:off x="5257800" y="6553200"/>
            <a:ext cx="1371600" cy="276225"/>
          </a:xfrm>
          <a:prstGeom prst="rect">
            <a:avLst/>
          </a:prstGeom>
          <a:noFill/>
        </p:spPr>
        <p:txBody>
          <a:bodyPr>
            <a:spAutoFit/>
          </a:bodyPr>
          <a:lstStyle/>
          <a:p>
            <a:pPr eaLnBrk="0" hangingPunct="0">
              <a:defRPr/>
            </a:pPr>
            <a:r>
              <a:rPr lang="en-US" sz="1200" dirty="0">
                <a:solidFill>
                  <a:schemeClr val="bg1"/>
                </a:solidFill>
              </a:rPr>
              <a:t>CONFIDENTIAL</a:t>
            </a:r>
            <a:endParaRPr lang="en-US" dirty="0">
              <a:solidFill>
                <a:schemeClr val="bg1"/>
              </a:solidFill>
            </a:endParaRPr>
          </a:p>
        </p:txBody>
      </p:sp>
      <p:sp>
        <p:nvSpPr>
          <p:cNvPr id="111619" name="Rectangle 3"/>
          <p:cNvSpPr>
            <a:spLocks noGrp="1" noChangeArrowheads="1"/>
          </p:cNvSpPr>
          <p:nvPr>
            <p:ph type="ctrTitle"/>
          </p:nvPr>
        </p:nvSpPr>
        <p:spPr>
          <a:xfrm>
            <a:off x="476250" y="733425"/>
            <a:ext cx="8420100" cy="1470025"/>
          </a:xfrm>
        </p:spPr>
        <p:txBody>
          <a:bodyPr/>
          <a:lstStyle>
            <a:lvl1pPr>
              <a:defRPr/>
            </a:lvl1pPr>
          </a:lstStyle>
          <a:p>
            <a:r>
              <a:rPr lang="en-US"/>
              <a:t>Click to edit Master title style</a:t>
            </a:r>
          </a:p>
        </p:txBody>
      </p:sp>
      <p:sp>
        <p:nvSpPr>
          <p:cNvPr id="111639" name="Rectangle 23"/>
          <p:cNvSpPr>
            <a:spLocks noGrp="1" noChangeArrowheads="1"/>
          </p:cNvSpPr>
          <p:nvPr>
            <p:ph type="subTitle" idx="1"/>
          </p:nvPr>
        </p:nvSpPr>
        <p:spPr>
          <a:xfrm>
            <a:off x="457200" y="2298700"/>
            <a:ext cx="6934200" cy="571500"/>
          </a:xfrm>
          <a:effectLst>
            <a:outerShdw dist="35921" dir="2700000" algn="ctr" rotWithShape="0">
              <a:schemeClr val="tx1"/>
            </a:outerShdw>
          </a:effectLst>
        </p:spPr>
        <p:txBody>
          <a:bodyPr/>
          <a:lstStyle>
            <a:lvl1pPr marL="0" indent="0">
              <a:buFont typeface="Wingdings" pitchFamily="2" charset="2"/>
              <a:buNone/>
              <a:defRPr sz="2400" b="1">
                <a:solidFill>
                  <a:srgbClr val="FFCC66"/>
                </a:solidFill>
              </a:defRPr>
            </a:lvl1pPr>
          </a:lstStyle>
          <a:p>
            <a:r>
              <a:rPr lang="en-US"/>
              <a:t>Click to edit Master subtitle style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repeatCount="indefinite"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3000"/>
                                        <p:tgtEl>
                                          <p:spTgt spid="9"/>
                                        </p:tgtEl>
                                      </p:cBhvr>
                                    </p:animEffect>
                                  </p:childTnLst>
                                </p:cTn>
                              </p:par>
                              <p:par>
                                <p:cTn id="8" presetID="22" presetClass="entr" presetSubtype="1" repeatCount="indefinite"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up)">
                                      <p:cBhvr>
                                        <p:cTn id="10" dur="3000"/>
                                        <p:tgtEl>
                                          <p:spTgt spid="11"/>
                                        </p:tgtEl>
                                      </p:cBhvr>
                                    </p:animEffect>
                                  </p:childTnLst>
                                </p:cTn>
                              </p:par>
                              <p:par>
                                <p:cTn id="11" presetID="22" presetClass="entr" presetSubtype="2" repeatCount="indefinite"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right)">
                                      <p:cBhvr>
                                        <p:cTn id="13" dur="5000"/>
                                        <p:tgtEl>
                                          <p:spTgt spid="15"/>
                                        </p:tgtEl>
                                      </p:cBhvr>
                                    </p:animEffect>
                                  </p:childTnLst>
                                </p:cTn>
                              </p:par>
                              <p:par>
                                <p:cTn id="14" presetID="22" presetClass="entr" presetSubtype="4" repeatCount="indefinite"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3000"/>
                                        <p:tgtEl>
                                          <p:spTgt spid="10"/>
                                        </p:tgtEl>
                                      </p:cBhvr>
                                    </p:animEffect>
                                  </p:childTnLst>
                                </p:cTn>
                              </p:par>
                              <p:par>
                                <p:cTn id="17" presetID="22" presetClass="entr" presetSubtype="2" repeatCount="indefinite"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right)">
                                      <p:cBhvr>
                                        <p:cTn id="19" dur="3000"/>
                                        <p:tgtEl>
                                          <p:spTgt spid="16"/>
                                        </p:tgtEl>
                                      </p:cBhvr>
                                    </p:animEffect>
                                  </p:childTnLst>
                                </p:cTn>
                              </p:par>
                              <p:par>
                                <p:cTn id="20" presetID="22" presetClass="entr" presetSubtype="1" repeatCount="indefinite"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up)">
                                      <p:cBhvr>
                                        <p:cTn id="22" dur="3000"/>
                                        <p:tgtEl>
                                          <p:spTgt spid="12"/>
                                        </p:tgtEl>
                                      </p:cBhvr>
                                    </p:animEffect>
                                  </p:childTnLst>
                                </p:cTn>
                              </p:par>
                              <p:par>
                                <p:cTn id="23" presetID="22" presetClass="entr" presetSubtype="1" repeatCount="indefinite"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up)">
                                      <p:cBhvr>
                                        <p:cTn id="25" dur="5000"/>
                                        <p:tgtEl>
                                          <p:spTgt spid="13"/>
                                        </p:tgtEl>
                                      </p:cBhvr>
                                    </p:animEffect>
                                  </p:childTnLst>
                                </p:cTn>
                              </p:par>
                              <p:par>
                                <p:cTn id="26" presetID="22" presetClass="entr" presetSubtype="4" repeatCount="indefinite"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down)">
                                      <p:cBhvr>
                                        <p:cTn id="28" dur="5000"/>
                                        <p:tgtEl>
                                          <p:spTgt spid="14"/>
                                        </p:tgtEl>
                                      </p:cBhvr>
                                    </p:animEffect>
                                  </p:childTnLst>
                                </p:cTn>
                              </p:par>
                              <p:par>
                                <p:cTn id="29" presetID="36" presetClass="emph" presetSubtype="0" fill="hold" nodeType="withEffect">
                                  <p:stCondLst>
                                    <p:cond delay="0"/>
                                  </p:stCondLst>
                                  <p:iterate type="lt">
                                    <p:tmPct val="10000"/>
                                  </p:iterate>
                                  <p:childTnLst>
                                    <p:animScale>
                                      <p:cBhvr>
                                        <p:cTn id="30" dur="250" autoRev="1" fill="hold">
                                          <p:stCondLst>
                                            <p:cond delay="0"/>
                                          </p:stCondLst>
                                        </p:cTn>
                                        <p:tgtEl>
                                          <p:spTgt spid="22">
                                            <p:txEl>
                                              <p:pRg st="0" end="0"/>
                                            </p:txEl>
                                          </p:spTgt>
                                        </p:tgtEl>
                                      </p:cBhvr>
                                      <p:to x="80000" y="100000"/>
                                    </p:animScale>
                                    <p:anim by="(#ppt_w*0.10)" calcmode="lin" valueType="num">
                                      <p:cBhvr>
                                        <p:cTn id="31" dur="250" autoRev="1" fill="hold">
                                          <p:stCondLst>
                                            <p:cond delay="0"/>
                                          </p:stCondLst>
                                        </p:cTn>
                                        <p:tgtEl>
                                          <p:spTgt spid="22">
                                            <p:txEl>
                                              <p:pRg st="0" end="0"/>
                                            </p:txEl>
                                          </p:spTgt>
                                        </p:tgtEl>
                                        <p:attrNameLst>
                                          <p:attrName>ppt_x</p:attrName>
                                        </p:attrNameLst>
                                      </p:cBhvr>
                                    </p:anim>
                                    <p:anim by="(-#ppt_w*0.10)" calcmode="lin" valueType="num">
                                      <p:cBhvr>
                                        <p:cTn id="32" dur="250" autoRev="1" fill="hold">
                                          <p:stCondLst>
                                            <p:cond delay="0"/>
                                          </p:stCondLst>
                                        </p:cTn>
                                        <p:tgtEl>
                                          <p:spTgt spid="22">
                                            <p:txEl>
                                              <p:pRg st="0" end="0"/>
                                            </p:txEl>
                                          </p:spTgt>
                                        </p:tgtEl>
                                        <p:attrNameLst>
                                          <p:attrName>ppt_y</p:attrName>
                                        </p:attrNameLst>
                                      </p:cBhvr>
                                    </p:anim>
                                    <p:animRot by="-480000">
                                      <p:cBhvr>
                                        <p:cTn id="33" dur="250" autoRev="1" fill="hold">
                                          <p:stCondLst>
                                            <p:cond delay="0"/>
                                          </p:stCondLst>
                                        </p:cTn>
                                        <p:tgtEl>
                                          <p:spTgt spid="22">
                                            <p:txEl>
                                              <p:pRg st="0" end="0"/>
                                            </p:txEl>
                                          </p:spTgt>
                                        </p:tgtEl>
                                        <p:attrNameLst>
                                          <p:attrName>r</p:attrName>
                                        </p:attrNameLst>
                                      </p:cBhvr>
                                    </p:animRot>
                                  </p:childTnLst>
                                </p:cTn>
                              </p:par>
                              <p:par>
                                <p:cTn id="34" presetID="36" presetClass="emph" presetSubtype="0" fill="hold" nodeType="withEffect">
                                  <p:stCondLst>
                                    <p:cond delay="0"/>
                                  </p:stCondLst>
                                  <p:iterate type="lt">
                                    <p:tmPct val="10000"/>
                                  </p:iterate>
                                  <p:childTnLst>
                                    <p:animScale>
                                      <p:cBhvr>
                                        <p:cTn id="35" dur="250" autoRev="1" fill="hold">
                                          <p:stCondLst>
                                            <p:cond delay="0"/>
                                          </p:stCondLst>
                                        </p:cTn>
                                        <p:tgtEl>
                                          <p:spTgt spid="22">
                                            <p:txEl>
                                              <p:pRg st="1" end="1"/>
                                            </p:txEl>
                                          </p:spTgt>
                                        </p:tgtEl>
                                      </p:cBhvr>
                                      <p:to x="80000" y="100000"/>
                                    </p:animScale>
                                    <p:anim by="(#ppt_w*0.10)" calcmode="lin" valueType="num">
                                      <p:cBhvr>
                                        <p:cTn id="36" dur="250" autoRev="1" fill="hold">
                                          <p:stCondLst>
                                            <p:cond delay="0"/>
                                          </p:stCondLst>
                                        </p:cTn>
                                        <p:tgtEl>
                                          <p:spTgt spid="22">
                                            <p:txEl>
                                              <p:pRg st="1" end="1"/>
                                            </p:txEl>
                                          </p:spTgt>
                                        </p:tgtEl>
                                        <p:attrNameLst>
                                          <p:attrName>ppt_x</p:attrName>
                                        </p:attrNameLst>
                                      </p:cBhvr>
                                    </p:anim>
                                    <p:anim by="(-#ppt_w*0.10)" calcmode="lin" valueType="num">
                                      <p:cBhvr>
                                        <p:cTn id="37" dur="250" autoRev="1" fill="hold">
                                          <p:stCondLst>
                                            <p:cond delay="0"/>
                                          </p:stCondLst>
                                        </p:cTn>
                                        <p:tgtEl>
                                          <p:spTgt spid="22">
                                            <p:txEl>
                                              <p:pRg st="1" end="1"/>
                                            </p:txEl>
                                          </p:spTgt>
                                        </p:tgtEl>
                                        <p:attrNameLst>
                                          <p:attrName>ppt_y</p:attrName>
                                        </p:attrNameLst>
                                      </p:cBhvr>
                                    </p:anim>
                                    <p:animRot by="-480000">
                                      <p:cBhvr>
                                        <p:cTn id="38" dur="250" autoRev="1" fill="hold">
                                          <p:stCondLst>
                                            <p:cond delay="0"/>
                                          </p:stCondLst>
                                        </p:cTn>
                                        <p:tgtEl>
                                          <p:spTgt spid="22">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ln/>
        </p:spPr>
        <p:txBody>
          <a:bodyPr/>
          <a:lstStyle>
            <a:lvl1pPr>
              <a:defRPr/>
            </a:lvl1pPr>
          </a:lstStyle>
          <a:p>
            <a:pPr>
              <a:defRPr/>
            </a:pPr>
            <a:fld id="{EB87E022-DD5B-4922-A798-6FE998C08D2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16750" y="12700"/>
            <a:ext cx="2228850" cy="6151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30200" y="12700"/>
            <a:ext cx="6534150" cy="6151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ln/>
        </p:spPr>
        <p:txBody>
          <a:bodyPr/>
          <a:lstStyle>
            <a:lvl1pPr>
              <a:defRPr/>
            </a:lvl1pPr>
          </a:lstStyle>
          <a:p>
            <a:pPr>
              <a:defRPr/>
            </a:pPr>
            <a:fld id="{0E29BF1B-04C4-499D-B4FF-A05507B9B468}"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30200" y="12700"/>
            <a:ext cx="8077200" cy="97313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30200" y="1282700"/>
            <a:ext cx="8915400" cy="4881563"/>
          </a:xfrm>
        </p:spPr>
        <p:txBody>
          <a:bodyPr/>
          <a:lstStyle/>
          <a:p>
            <a:pPr lvl="0"/>
            <a:endParaRPr lang="en-US" noProof="0" smtClean="0"/>
          </a:p>
        </p:txBody>
      </p:sp>
      <p:sp>
        <p:nvSpPr>
          <p:cNvPr id="4" name="Rectangle 7"/>
          <p:cNvSpPr>
            <a:spLocks noGrp="1" noChangeArrowheads="1"/>
          </p:cNvSpPr>
          <p:nvPr>
            <p:ph type="sldNum" sz="quarter" idx="10"/>
          </p:nvPr>
        </p:nvSpPr>
        <p:spPr>
          <a:ln/>
        </p:spPr>
        <p:txBody>
          <a:bodyPr/>
          <a:lstStyle>
            <a:lvl1pPr>
              <a:defRPr/>
            </a:lvl1pPr>
          </a:lstStyle>
          <a:p>
            <a:pPr>
              <a:defRPr/>
            </a:pPr>
            <a:fld id="{B1ACE105-2455-4583-A4F7-9EE9D95E5F0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ln/>
        </p:spPr>
        <p:txBody>
          <a:bodyPr/>
          <a:lstStyle>
            <a:lvl1pPr>
              <a:defRPr/>
            </a:lvl1pPr>
          </a:lstStyle>
          <a:p>
            <a:pPr>
              <a:defRPr/>
            </a:pPr>
            <a:fld id="{81E5A3AA-75CE-4D0A-A312-B1018FC9A3A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7"/>
          <p:cNvSpPr>
            <a:spLocks noGrp="1" noChangeArrowheads="1"/>
          </p:cNvSpPr>
          <p:nvPr>
            <p:ph type="sldNum" sz="quarter" idx="10"/>
          </p:nvPr>
        </p:nvSpPr>
        <p:spPr>
          <a:ln/>
        </p:spPr>
        <p:txBody>
          <a:bodyPr/>
          <a:lstStyle>
            <a:lvl1pPr>
              <a:defRPr/>
            </a:lvl1pPr>
          </a:lstStyle>
          <a:p>
            <a:pPr>
              <a:defRPr/>
            </a:pPr>
            <a:fld id="{D4E0908B-9E0F-417A-88A7-A8035BBD5F67}"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30200" y="1282700"/>
            <a:ext cx="4381500" cy="4881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64100" y="1282700"/>
            <a:ext cx="4381500" cy="4881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sldNum" sz="quarter" idx="10"/>
          </p:nvPr>
        </p:nvSpPr>
        <p:spPr>
          <a:ln/>
        </p:spPr>
        <p:txBody>
          <a:bodyPr/>
          <a:lstStyle>
            <a:lvl1pPr>
              <a:defRPr/>
            </a:lvl1pPr>
          </a:lstStyle>
          <a:p>
            <a:pPr>
              <a:defRPr/>
            </a:pPr>
            <a:fld id="{C4A7A0FD-8154-4173-B544-432226CAABB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
          <p:cNvSpPr>
            <a:spLocks noGrp="1" noChangeArrowheads="1"/>
          </p:cNvSpPr>
          <p:nvPr>
            <p:ph type="sldNum" sz="quarter" idx="10"/>
          </p:nvPr>
        </p:nvSpPr>
        <p:spPr>
          <a:ln/>
        </p:spPr>
        <p:txBody>
          <a:bodyPr/>
          <a:lstStyle>
            <a:lvl1pPr>
              <a:defRPr/>
            </a:lvl1pPr>
          </a:lstStyle>
          <a:p>
            <a:pPr>
              <a:defRPr/>
            </a:pPr>
            <a:fld id="{0ABC171E-5D73-4A7F-B70A-738663674C7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sldNum" sz="quarter" idx="10"/>
          </p:nvPr>
        </p:nvSpPr>
        <p:spPr>
          <a:ln/>
        </p:spPr>
        <p:txBody>
          <a:bodyPr/>
          <a:lstStyle>
            <a:lvl1pPr>
              <a:defRPr/>
            </a:lvl1pPr>
          </a:lstStyle>
          <a:p>
            <a:pPr>
              <a:defRPr/>
            </a:pPr>
            <a:fld id="{1C66FA23-F299-463C-9174-34281B2A1CF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pPr>
              <a:defRPr/>
            </a:pPr>
            <a:fld id="{70A893C1-0E81-43F5-B5E3-D819B03F590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pPr>
              <a:defRPr/>
            </a:pPr>
            <a:fld id="{82F9DA43-0730-4B3B-BF5B-4726F0A1185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pPr>
              <a:defRPr/>
            </a:pPr>
            <a:fld id="{63DD0D37-FCE3-43EE-B6DA-2E8D2FDE8A6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2" descr="E&amp;R-Template-inside_header2"/>
          <p:cNvPicPr>
            <a:picLocks noChangeAspect="1" noChangeArrowheads="1"/>
          </p:cNvPicPr>
          <p:nvPr userDrawn="1"/>
        </p:nvPicPr>
        <p:blipFill>
          <a:blip r:embed="rId14"/>
          <a:srcRect l="3703"/>
          <a:stretch>
            <a:fillRect/>
          </a:stretch>
        </p:blipFill>
        <p:spPr bwMode="auto">
          <a:xfrm>
            <a:off x="0" y="0"/>
            <a:ext cx="9906000" cy="1000125"/>
          </a:xfrm>
          <a:prstGeom prst="rect">
            <a:avLst/>
          </a:prstGeom>
          <a:noFill/>
          <a:ln w="9525">
            <a:noFill/>
            <a:miter lim="800000"/>
            <a:headEnd/>
            <a:tailEnd/>
          </a:ln>
        </p:spPr>
      </p:pic>
      <p:sp>
        <p:nvSpPr>
          <p:cNvPr id="110595" name="Rectangle 3"/>
          <p:cNvSpPr>
            <a:spLocks noChangeArrowheads="1"/>
          </p:cNvSpPr>
          <p:nvPr userDrawn="1"/>
        </p:nvSpPr>
        <p:spPr bwMode="auto">
          <a:xfrm>
            <a:off x="7962900" y="-101600"/>
            <a:ext cx="1828800" cy="1219200"/>
          </a:xfrm>
          <a:prstGeom prst="rect">
            <a:avLst/>
          </a:prstGeom>
          <a:gradFill rotWithShape="1">
            <a:gsLst>
              <a:gs pos="0">
                <a:srgbClr val="FFFFCC"/>
              </a:gs>
              <a:gs pos="100000">
                <a:srgbClr val="FFFFCC">
                  <a:gamma/>
                  <a:shade val="46275"/>
                  <a:invGamma/>
                  <a:alpha val="0"/>
                </a:srgbClr>
              </a:gs>
            </a:gsLst>
            <a:path path="shape">
              <a:fillToRect l="50000" t="50000" r="50000" b="50000"/>
            </a:path>
          </a:gradFill>
          <a:ln w="9525">
            <a:noFill/>
            <a:miter lim="800000"/>
            <a:headEnd/>
            <a:tailEnd/>
          </a:ln>
          <a:effectLst/>
        </p:spPr>
        <p:txBody>
          <a:bodyPr wrap="none" anchor="ctr"/>
          <a:lstStyle/>
          <a:p>
            <a:pPr eaLnBrk="0" hangingPunct="0">
              <a:defRPr/>
            </a:pPr>
            <a:endParaRPr lang="en-US">
              <a:cs typeface="+mn-cs"/>
            </a:endParaRPr>
          </a:p>
        </p:txBody>
      </p:sp>
      <p:pic>
        <p:nvPicPr>
          <p:cNvPr id="4100" name="Picture 4" descr="E&amp;R-Template-inside_footer2"/>
          <p:cNvPicPr>
            <a:picLocks noChangeAspect="1" noChangeArrowheads="1"/>
          </p:cNvPicPr>
          <p:nvPr userDrawn="1"/>
        </p:nvPicPr>
        <p:blipFill>
          <a:blip r:embed="rId15"/>
          <a:srcRect l="3703"/>
          <a:stretch>
            <a:fillRect/>
          </a:stretch>
        </p:blipFill>
        <p:spPr bwMode="auto">
          <a:xfrm>
            <a:off x="0" y="5943600"/>
            <a:ext cx="9906000" cy="914400"/>
          </a:xfrm>
          <a:prstGeom prst="rect">
            <a:avLst/>
          </a:prstGeom>
          <a:noFill/>
          <a:ln w="9525">
            <a:noFill/>
            <a:miter lim="800000"/>
            <a:headEnd/>
            <a:tailEnd/>
          </a:ln>
        </p:spPr>
      </p:pic>
      <p:sp>
        <p:nvSpPr>
          <p:cNvPr id="110597" name="Rectangle 5"/>
          <p:cNvSpPr>
            <a:spLocks noGrp="1" noChangeArrowheads="1"/>
          </p:cNvSpPr>
          <p:nvPr>
            <p:ph type="title"/>
          </p:nvPr>
        </p:nvSpPr>
        <p:spPr bwMode="auto">
          <a:xfrm>
            <a:off x="330200" y="12700"/>
            <a:ext cx="8077200" cy="973138"/>
          </a:xfrm>
          <a:prstGeom prst="rect">
            <a:avLst/>
          </a:prstGeom>
          <a:noFill/>
          <a:ln w="9525">
            <a:noFill/>
            <a:miter lim="800000"/>
            <a:headEnd/>
            <a:tailEnd/>
          </a:ln>
          <a:effectLst>
            <a:outerShdw dist="35921" dir="2700000" algn="ctr" rotWithShape="0">
              <a:schemeClr val="tx1"/>
            </a:outerShdw>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102" name="Rectangle 6"/>
          <p:cNvSpPr>
            <a:spLocks noGrp="1" noChangeArrowheads="1"/>
          </p:cNvSpPr>
          <p:nvPr>
            <p:ph type="body" idx="1"/>
          </p:nvPr>
        </p:nvSpPr>
        <p:spPr bwMode="auto">
          <a:xfrm>
            <a:off x="330200" y="1282700"/>
            <a:ext cx="8915400" cy="4881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0599" name="Rectangle 7"/>
          <p:cNvSpPr>
            <a:spLocks noGrp="1" noChangeArrowheads="1"/>
          </p:cNvSpPr>
          <p:nvPr>
            <p:ph type="sldNum" sz="quarter" idx="4"/>
          </p:nvPr>
        </p:nvSpPr>
        <p:spPr bwMode="auto">
          <a:xfrm>
            <a:off x="4419600" y="6477000"/>
            <a:ext cx="838200" cy="476250"/>
          </a:xfrm>
          <a:prstGeom prst="rect">
            <a:avLst/>
          </a:prstGeom>
          <a:noFill/>
          <a:ln w="9525">
            <a:noFill/>
            <a:miter lim="800000"/>
            <a:headEnd/>
            <a:tailEnd/>
          </a:ln>
          <a:effectLst>
            <a:outerShdw dist="17961" dir="2700000" algn="ctr" rotWithShape="0">
              <a:schemeClr val="tx1"/>
            </a:outerShdw>
          </a:effectLst>
        </p:spPr>
        <p:txBody>
          <a:bodyPr vert="horz" wrap="square" lIns="91440" tIns="45720" rIns="91440" bIns="45720" numCol="1" anchor="t" anchorCtr="0" compatLnSpc="1">
            <a:prstTxWarp prst="textNoShape">
              <a:avLst/>
            </a:prstTxWarp>
          </a:bodyPr>
          <a:lstStyle>
            <a:lvl1pPr algn="ctr" eaLnBrk="1" hangingPunct="1">
              <a:defRPr sz="1200" b="1">
                <a:solidFill>
                  <a:schemeClr val="bg1"/>
                </a:solidFill>
                <a:latin typeface="Arial" charset="0"/>
                <a:cs typeface="+mn-cs"/>
              </a:defRPr>
            </a:lvl1pPr>
          </a:lstStyle>
          <a:p>
            <a:pPr>
              <a:defRPr/>
            </a:pPr>
            <a:fld id="{5F671B4C-2F47-462D-AD93-FAC1C2DF1FC0}" type="slidenum">
              <a:rPr lang="en-US"/>
              <a:pPr>
                <a:defRPr/>
              </a:pPr>
              <a:t>‹#›</a:t>
            </a:fld>
            <a:endParaRPr lang="en-US"/>
          </a:p>
        </p:txBody>
      </p:sp>
      <p:grpSp>
        <p:nvGrpSpPr>
          <p:cNvPr id="4104" name="Group 8"/>
          <p:cNvGrpSpPr>
            <a:grpSpLocks/>
          </p:cNvGrpSpPr>
          <p:nvPr userDrawn="1"/>
        </p:nvGrpSpPr>
        <p:grpSpPr bwMode="auto">
          <a:xfrm>
            <a:off x="4656138" y="6453188"/>
            <a:ext cx="354012" cy="381000"/>
            <a:chOff x="4181" y="4125"/>
            <a:chExt cx="183" cy="192"/>
          </a:xfrm>
        </p:grpSpPr>
        <p:sp>
          <p:nvSpPr>
            <p:cNvPr id="110601" name="Freeform 9"/>
            <p:cNvSpPr>
              <a:spLocks/>
            </p:cNvSpPr>
            <p:nvPr userDrawn="1"/>
          </p:nvSpPr>
          <p:spPr bwMode="auto">
            <a:xfrm>
              <a:off x="4181" y="4125"/>
              <a:ext cx="183" cy="192"/>
            </a:xfrm>
            <a:custGeom>
              <a:avLst/>
              <a:gdLst/>
              <a:ahLst/>
              <a:cxnLst>
                <a:cxn ang="0">
                  <a:pos x="364" y="424"/>
                </a:cxn>
                <a:cxn ang="0">
                  <a:pos x="364" y="0"/>
                </a:cxn>
                <a:cxn ang="0">
                  <a:pos x="0" y="0"/>
                </a:cxn>
                <a:cxn ang="0">
                  <a:pos x="0" y="578"/>
                </a:cxn>
                <a:cxn ang="0">
                  <a:pos x="232" y="578"/>
                </a:cxn>
                <a:cxn ang="0">
                  <a:pos x="364" y="424"/>
                </a:cxn>
              </a:cxnLst>
              <a:rect l="0" t="0" r="r" b="b"/>
              <a:pathLst>
                <a:path w="364" h="578">
                  <a:moveTo>
                    <a:pt x="364" y="424"/>
                  </a:moveTo>
                  <a:lnTo>
                    <a:pt x="364" y="0"/>
                  </a:lnTo>
                  <a:lnTo>
                    <a:pt x="0" y="0"/>
                  </a:lnTo>
                  <a:lnTo>
                    <a:pt x="0" y="578"/>
                  </a:lnTo>
                  <a:lnTo>
                    <a:pt x="232" y="578"/>
                  </a:lnTo>
                  <a:lnTo>
                    <a:pt x="364" y="424"/>
                  </a:lnTo>
                  <a:close/>
                </a:path>
              </a:pathLst>
            </a:custGeom>
            <a:noFill/>
            <a:ln w="1588">
              <a:solidFill>
                <a:schemeClr val="bg1"/>
              </a:solidFill>
              <a:prstDash val="solid"/>
              <a:round/>
              <a:headEnd/>
              <a:tailEnd/>
            </a:ln>
          </p:spPr>
          <p:txBody>
            <a:bodyPr/>
            <a:lstStyle/>
            <a:p>
              <a:pPr eaLnBrk="0" hangingPunct="0">
                <a:defRPr/>
              </a:pPr>
              <a:endParaRPr lang="en-US">
                <a:cs typeface="+mn-cs"/>
              </a:endParaRPr>
            </a:p>
          </p:txBody>
        </p:sp>
        <p:sp>
          <p:nvSpPr>
            <p:cNvPr id="110602" name="Freeform 10"/>
            <p:cNvSpPr>
              <a:spLocks/>
            </p:cNvSpPr>
            <p:nvPr userDrawn="1"/>
          </p:nvSpPr>
          <p:spPr bwMode="auto">
            <a:xfrm>
              <a:off x="4297" y="4266"/>
              <a:ext cx="55" cy="42"/>
            </a:xfrm>
            <a:custGeom>
              <a:avLst/>
              <a:gdLst/>
              <a:ahLst/>
              <a:cxnLst>
                <a:cxn ang="0">
                  <a:pos x="0" y="127"/>
                </a:cxn>
                <a:cxn ang="0">
                  <a:pos x="0" y="0"/>
                </a:cxn>
                <a:cxn ang="0">
                  <a:pos x="109" y="0"/>
                </a:cxn>
                <a:cxn ang="0">
                  <a:pos x="0" y="127"/>
                </a:cxn>
              </a:cxnLst>
              <a:rect l="0" t="0" r="r" b="b"/>
              <a:pathLst>
                <a:path w="109" h="127">
                  <a:moveTo>
                    <a:pt x="0" y="127"/>
                  </a:moveTo>
                  <a:lnTo>
                    <a:pt x="0" y="0"/>
                  </a:lnTo>
                  <a:lnTo>
                    <a:pt x="109" y="0"/>
                  </a:lnTo>
                  <a:lnTo>
                    <a:pt x="0" y="127"/>
                  </a:lnTo>
                  <a:close/>
                </a:path>
              </a:pathLst>
            </a:custGeom>
            <a:solidFill>
              <a:schemeClr val="bg1"/>
            </a:solidFill>
            <a:ln w="9525">
              <a:solidFill>
                <a:schemeClr val="bg1"/>
              </a:solidFill>
              <a:round/>
              <a:headEnd/>
              <a:tailEnd/>
            </a:ln>
          </p:spPr>
          <p:txBody>
            <a:bodyPr/>
            <a:lstStyle/>
            <a:p>
              <a:pPr eaLnBrk="0" hangingPunct="0">
                <a:defRPr/>
              </a:pPr>
              <a:endParaRPr lang="en-US">
                <a:cs typeface="+mn-cs"/>
              </a:endParaRPr>
            </a:p>
          </p:txBody>
        </p:sp>
        <p:sp>
          <p:nvSpPr>
            <p:cNvPr id="110603" name="Freeform 11"/>
            <p:cNvSpPr>
              <a:spLocks/>
            </p:cNvSpPr>
            <p:nvPr userDrawn="1"/>
          </p:nvSpPr>
          <p:spPr bwMode="auto">
            <a:xfrm>
              <a:off x="4297" y="4266"/>
              <a:ext cx="55" cy="42"/>
            </a:xfrm>
            <a:custGeom>
              <a:avLst/>
              <a:gdLst/>
              <a:ahLst/>
              <a:cxnLst>
                <a:cxn ang="0">
                  <a:pos x="0" y="127"/>
                </a:cxn>
                <a:cxn ang="0">
                  <a:pos x="0" y="0"/>
                </a:cxn>
                <a:cxn ang="0">
                  <a:pos x="109" y="0"/>
                </a:cxn>
                <a:cxn ang="0">
                  <a:pos x="0" y="127"/>
                </a:cxn>
              </a:cxnLst>
              <a:rect l="0" t="0" r="r" b="b"/>
              <a:pathLst>
                <a:path w="109" h="127">
                  <a:moveTo>
                    <a:pt x="0" y="127"/>
                  </a:moveTo>
                  <a:lnTo>
                    <a:pt x="0" y="0"/>
                  </a:lnTo>
                  <a:lnTo>
                    <a:pt x="109" y="0"/>
                  </a:lnTo>
                  <a:lnTo>
                    <a:pt x="0" y="127"/>
                  </a:lnTo>
                  <a:close/>
                </a:path>
              </a:pathLst>
            </a:custGeom>
            <a:solidFill>
              <a:schemeClr val="bg1"/>
            </a:solidFill>
            <a:ln w="1588">
              <a:solidFill>
                <a:schemeClr val="bg1"/>
              </a:solidFill>
              <a:prstDash val="solid"/>
              <a:round/>
              <a:headEnd/>
              <a:tailEnd/>
            </a:ln>
          </p:spPr>
          <p:txBody>
            <a:bodyPr/>
            <a:lstStyle/>
            <a:p>
              <a:pPr eaLnBrk="0" hangingPunct="0">
                <a:defRPr/>
              </a:pPr>
              <a:endParaRPr lang="en-US">
                <a:cs typeface="+mn-cs"/>
              </a:endParaRPr>
            </a:p>
          </p:txBody>
        </p:sp>
      </p:grpSp>
      <p:sp>
        <p:nvSpPr>
          <p:cNvPr id="11" name="Rectangle 6"/>
          <p:cNvSpPr>
            <a:spLocks noChangeArrowheads="1"/>
          </p:cNvSpPr>
          <p:nvPr userDrawn="1"/>
        </p:nvSpPr>
        <p:spPr bwMode="auto">
          <a:xfrm>
            <a:off x="1284288" y="6477000"/>
            <a:ext cx="3071812" cy="260350"/>
          </a:xfrm>
          <a:prstGeom prst="rect">
            <a:avLst/>
          </a:prstGeom>
          <a:noFill/>
          <a:ln w="12700" algn="ctr">
            <a:noFill/>
            <a:miter lim="800000"/>
            <a:headEnd/>
            <a:tailEnd/>
          </a:ln>
          <a:effectLst/>
        </p:spPr>
        <p:txBody>
          <a:bodyPr lIns="92075" tIns="46038" rIns="92075" bIns="46038">
            <a:spAutoFit/>
          </a:bodyPr>
          <a:lstStyle/>
          <a:p>
            <a:pPr marL="173038" indent="-173038" defTabSz="914400" eaLnBrk="0" hangingPunct="0">
              <a:spcBef>
                <a:spcPct val="50000"/>
              </a:spcBef>
              <a:defRPr/>
            </a:pPr>
            <a:r>
              <a:rPr lang="en-US" sz="1100" dirty="0">
                <a:solidFill>
                  <a:schemeClr val="bg1"/>
                </a:solidFill>
                <a:cs typeface="+mn-cs"/>
              </a:rPr>
              <a:t>Copyright © 2010, Infosys Technologies Ltd.</a:t>
            </a:r>
          </a:p>
        </p:txBody>
      </p:sp>
      <p:grpSp>
        <p:nvGrpSpPr>
          <p:cNvPr id="4106" name="Group 13"/>
          <p:cNvGrpSpPr>
            <a:grpSpLocks/>
          </p:cNvGrpSpPr>
          <p:nvPr userDrawn="1"/>
        </p:nvGrpSpPr>
        <p:grpSpPr bwMode="auto">
          <a:xfrm>
            <a:off x="381000" y="6472238"/>
            <a:ext cx="838200" cy="309562"/>
            <a:chOff x="2444" y="1518"/>
            <a:chExt cx="1488" cy="550"/>
          </a:xfrm>
        </p:grpSpPr>
        <p:sp>
          <p:nvSpPr>
            <p:cNvPr id="110606" name="Freeform 14"/>
            <p:cNvSpPr>
              <a:spLocks noEditPoints="1"/>
            </p:cNvSpPr>
            <p:nvPr/>
          </p:nvSpPr>
          <p:spPr bwMode="auto">
            <a:xfrm>
              <a:off x="3842" y="1518"/>
              <a:ext cx="90" cy="90"/>
            </a:xfrm>
            <a:custGeom>
              <a:avLst/>
              <a:gdLst/>
              <a:ahLst/>
              <a:cxnLst>
                <a:cxn ang="0">
                  <a:pos x="450" y="709"/>
                </a:cxn>
                <a:cxn ang="0">
                  <a:pos x="547" y="669"/>
                </a:cxn>
                <a:cxn ang="0">
                  <a:pos x="626" y="603"/>
                </a:cxn>
                <a:cxn ang="0">
                  <a:pos x="685" y="516"/>
                </a:cxn>
                <a:cxn ang="0">
                  <a:pos x="716" y="415"/>
                </a:cxn>
                <a:cxn ang="0">
                  <a:pos x="716" y="306"/>
                </a:cxn>
                <a:cxn ang="0">
                  <a:pos x="685" y="205"/>
                </a:cxn>
                <a:cxn ang="0">
                  <a:pos x="626" y="118"/>
                </a:cxn>
                <a:cxn ang="0">
                  <a:pos x="547" y="53"/>
                </a:cxn>
                <a:cxn ang="0">
                  <a:pos x="450" y="11"/>
                </a:cxn>
                <a:cxn ang="0">
                  <a:pos x="342" y="0"/>
                </a:cxn>
                <a:cxn ang="0">
                  <a:pos x="237" y="22"/>
                </a:cxn>
                <a:cxn ang="0">
                  <a:pos x="145" y="72"/>
                </a:cxn>
                <a:cxn ang="0">
                  <a:pos x="72" y="145"/>
                </a:cxn>
                <a:cxn ang="0">
                  <a:pos x="23" y="237"/>
                </a:cxn>
                <a:cxn ang="0">
                  <a:pos x="1" y="342"/>
                </a:cxn>
                <a:cxn ang="0">
                  <a:pos x="12" y="450"/>
                </a:cxn>
                <a:cxn ang="0">
                  <a:pos x="53" y="547"/>
                </a:cxn>
                <a:cxn ang="0">
                  <a:pos x="119" y="626"/>
                </a:cxn>
                <a:cxn ang="0">
                  <a:pos x="205" y="685"/>
                </a:cxn>
                <a:cxn ang="0">
                  <a:pos x="306" y="716"/>
                </a:cxn>
                <a:cxn ang="0">
                  <a:pos x="56" y="329"/>
                </a:cxn>
                <a:cxn ang="0">
                  <a:pos x="78" y="241"/>
                </a:cxn>
                <a:cxn ang="0">
                  <a:pos x="125" y="166"/>
                </a:cxn>
                <a:cxn ang="0">
                  <a:pos x="190" y="106"/>
                </a:cxn>
                <a:cxn ang="0">
                  <a:pos x="270" y="68"/>
                </a:cxn>
                <a:cxn ang="0">
                  <a:pos x="361" y="54"/>
                </a:cxn>
                <a:cxn ang="0">
                  <a:pos x="451" y="68"/>
                </a:cxn>
                <a:cxn ang="0">
                  <a:pos x="532" y="106"/>
                </a:cxn>
                <a:cxn ang="0">
                  <a:pos x="597" y="166"/>
                </a:cxn>
                <a:cxn ang="0">
                  <a:pos x="643" y="241"/>
                </a:cxn>
                <a:cxn ang="0">
                  <a:pos x="666" y="329"/>
                </a:cxn>
                <a:cxn ang="0">
                  <a:pos x="660" y="421"/>
                </a:cxn>
                <a:cxn ang="0">
                  <a:pos x="630" y="506"/>
                </a:cxn>
                <a:cxn ang="0">
                  <a:pos x="577" y="577"/>
                </a:cxn>
                <a:cxn ang="0">
                  <a:pos x="506" y="629"/>
                </a:cxn>
                <a:cxn ang="0">
                  <a:pos x="422" y="660"/>
                </a:cxn>
                <a:cxn ang="0">
                  <a:pos x="330" y="665"/>
                </a:cxn>
                <a:cxn ang="0">
                  <a:pos x="241" y="643"/>
                </a:cxn>
                <a:cxn ang="0">
                  <a:pos x="166" y="596"/>
                </a:cxn>
                <a:cxn ang="0">
                  <a:pos x="107" y="532"/>
                </a:cxn>
                <a:cxn ang="0">
                  <a:pos x="68" y="451"/>
                </a:cxn>
                <a:cxn ang="0">
                  <a:pos x="55" y="361"/>
                </a:cxn>
                <a:cxn ang="0">
                  <a:pos x="511" y="541"/>
                </a:cxn>
                <a:cxn ang="0">
                  <a:pos x="487" y="345"/>
                </a:cxn>
                <a:cxn ang="0">
                  <a:pos x="506" y="296"/>
                </a:cxn>
                <a:cxn ang="0">
                  <a:pos x="484" y="206"/>
                </a:cxn>
                <a:cxn ang="0">
                  <a:pos x="419" y="167"/>
                </a:cxn>
                <a:cxn ang="0">
                  <a:pos x="225" y="161"/>
                </a:cxn>
                <a:cxn ang="0">
                  <a:pos x="403" y="232"/>
                </a:cxn>
                <a:cxn ang="0">
                  <a:pos x="428" y="250"/>
                </a:cxn>
                <a:cxn ang="0">
                  <a:pos x="434" y="283"/>
                </a:cxn>
                <a:cxn ang="0">
                  <a:pos x="421" y="311"/>
                </a:cxn>
                <a:cxn ang="0">
                  <a:pos x="294" y="327"/>
                </a:cxn>
              </a:cxnLst>
              <a:rect l="0" t="0" r="r" b="b"/>
              <a:pathLst>
                <a:path w="721" h="720">
                  <a:moveTo>
                    <a:pt x="361" y="720"/>
                  </a:moveTo>
                  <a:lnTo>
                    <a:pt x="379" y="720"/>
                  </a:lnTo>
                  <a:lnTo>
                    <a:pt x="397" y="718"/>
                  </a:lnTo>
                  <a:lnTo>
                    <a:pt x="415" y="716"/>
                  </a:lnTo>
                  <a:lnTo>
                    <a:pt x="433" y="713"/>
                  </a:lnTo>
                  <a:lnTo>
                    <a:pt x="450" y="709"/>
                  </a:lnTo>
                  <a:lnTo>
                    <a:pt x="467" y="704"/>
                  </a:lnTo>
                  <a:lnTo>
                    <a:pt x="484" y="698"/>
                  </a:lnTo>
                  <a:lnTo>
                    <a:pt x="501" y="692"/>
                  </a:lnTo>
                  <a:lnTo>
                    <a:pt x="516" y="685"/>
                  </a:lnTo>
                  <a:lnTo>
                    <a:pt x="532" y="677"/>
                  </a:lnTo>
                  <a:lnTo>
                    <a:pt x="547" y="669"/>
                  </a:lnTo>
                  <a:lnTo>
                    <a:pt x="562" y="658"/>
                  </a:lnTo>
                  <a:lnTo>
                    <a:pt x="576" y="649"/>
                  </a:lnTo>
                  <a:lnTo>
                    <a:pt x="589" y="638"/>
                  </a:lnTo>
                  <a:lnTo>
                    <a:pt x="603" y="626"/>
                  </a:lnTo>
                  <a:lnTo>
                    <a:pt x="615" y="615"/>
                  </a:lnTo>
                  <a:lnTo>
                    <a:pt x="626" y="603"/>
                  </a:lnTo>
                  <a:lnTo>
                    <a:pt x="638" y="589"/>
                  </a:lnTo>
                  <a:lnTo>
                    <a:pt x="649" y="576"/>
                  </a:lnTo>
                  <a:lnTo>
                    <a:pt x="659" y="561"/>
                  </a:lnTo>
                  <a:lnTo>
                    <a:pt x="669" y="547"/>
                  </a:lnTo>
                  <a:lnTo>
                    <a:pt x="677" y="532"/>
                  </a:lnTo>
                  <a:lnTo>
                    <a:pt x="685" y="516"/>
                  </a:lnTo>
                  <a:lnTo>
                    <a:pt x="692" y="501"/>
                  </a:lnTo>
                  <a:lnTo>
                    <a:pt x="699" y="484"/>
                  </a:lnTo>
                  <a:lnTo>
                    <a:pt x="705" y="468"/>
                  </a:lnTo>
                  <a:lnTo>
                    <a:pt x="709" y="450"/>
                  </a:lnTo>
                  <a:lnTo>
                    <a:pt x="713" y="433"/>
                  </a:lnTo>
                  <a:lnTo>
                    <a:pt x="716" y="415"/>
                  </a:lnTo>
                  <a:lnTo>
                    <a:pt x="719" y="397"/>
                  </a:lnTo>
                  <a:lnTo>
                    <a:pt x="720" y="379"/>
                  </a:lnTo>
                  <a:lnTo>
                    <a:pt x="721" y="361"/>
                  </a:lnTo>
                  <a:lnTo>
                    <a:pt x="720" y="342"/>
                  </a:lnTo>
                  <a:lnTo>
                    <a:pt x="719" y="323"/>
                  </a:lnTo>
                  <a:lnTo>
                    <a:pt x="716" y="306"/>
                  </a:lnTo>
                  <a:lnTo>
                    <a:pt x="713" y="288"/>
                  </a:lnTo>
                  <a:lnTo>
                    <a:pt x="709" y="271"/>
                  </a:lnTo>
                  <a:lnTo>
                    <a:pt x="705" y="253"/>
                  </a:lnTo>
                  <a:lnTo>
                    <a:pt x="699" y="237"/>
                  </a:lnTo>
                  <a:lnTo>
                    <a:pt x="692" y="220"/>
                  </a:lnTo>
                  <a:lnTo>
                    <a:pt x="685" y="205"/>
                  </a:lnTo>
                  <a:lnTo>
                    <a:pt x="677" y="189"/>
                  </a:lnTo>
                  <a:lnTo>
                    <a:pt x="669" y="174"/>
                  </a:lnTo>
                  <a:lnTo>
                    <a:pt x="659" y="160"/>
                  </a:lnTo>
                  <a:lnTo>
                    <a:pt x="649" y="145"/>
                  </a:lnTo>
                  <a:lnTo>
                    <a:pt x="638" y="132"/>
                  </a:lnTo>
                  <a:lnTo>
                    <a:pt x="626" y="118"/>
                  </a:lnTo>
                  <a:lnTo>
                    <a:pt x="615" y="106"/>
                  </a:lnTo>
                  <a:lnTo>
                    <a:pt x="603" y="94"/>
                  </a:lnTo>
                  <a:lnTo>
                    <a:pt x="589" y="82"/>
                  </a:lnTo>
                  <a:lnTo>
                    <a:pt x="576" y="72"/>
                  </a:lnTo>
                  <a:lnTo>
                    <a:pt x="562" y="62"/>
                  </a:lnTo>
                  <a:lnTo>
                    <a:pt x="547" y="53"/>
                  </a:lnTo>
                  <a:lnTo>
                    <a:pt x="532" y="43"/>
                  </a:lnTo>
                  <a:lnTo>
                    <a:pt x="516" y="36"/>
                  </a:lnTo>
                  <a:lnTo>
                    <a:pt x="501" y="29"/>
                  </a:lnTo>
                  <a:lnTo>
                    <a:pt x="484" y="22"/>
                  </a:lnTo>
                  <a:lnTo>
                    <a:pt x="467" y="16"/>
                  </a:lnTo>
                  <a:lnTo>
                    <a:pt x="450" y="11"/>
                  </a:lnTo>
                  <a:lnTo>
                    <a:pt x="433" y="7"/>
                  </a:lnTo>
                  <a:lnTo>
                    <a:pt x="415" y="4"/>
                  </a:lnTo>
                  <a:lnTo>
                    <a:pt x="397" y="2"/>
                  </a:lnTo>
                  <a:lnTo>
                    <a:pt x="379" y="0"/>
                  </a:lnTo>
                  <a:lnTo>
                    <a:pt x="361" y="0"/>
                  </a:lnTo>
                  <a:lnTo>
                    <a:pt x="342" y="0"/>
                  </a:lnTo>
                  <a:lnTo>
                    <a:pt x="324" y="2"/>
                  </a:lnTo>
                  <a:lnTo>
                    <a:pt x="306" y="4"/>
                  </a:lnTo>
                  <a:lnTo>
                    <a:pt x="289" y="7"/>
                  </a:lnTo>
                  <a:lnTo>
                    <a:pt x="271" y="11"/>
                  </a:lnTo>
                  <a:lnTo>
                    <a:pt x="254" y="16"/>
                  </a:lnTo>
                  <a:lnTo>
                    <a:pt x="237" y="22"/>
                  </a:lnTo>
                  <a:lnTo>
                    <a:pt x="221" y="29"/>
                  </a:lnTo>
                  <a:lnTo>
                    <a:pt x="205" y="36"/>
                  </a:lnTo>
                  <a:lnTo>
                    <a:pt x="190" y="43"/>
                  </a:lnTo>
                  <a:lnTo>
                    <a:pt x="174" y="53"/>
                  </a:lnTo>
                  <a:lnTo>
                    <a:pt x="160" y="62"/>
                  </a:lnTo>
                  <a:lnTo>
                    <a:pt x="145" y="72"/>
                  </a:lnTo>
                  <a:lnTo>
                    <a:pt x="132" y="82"/>
                  </a:lnTo>
                  <a:lnTo>
                    <a:pt x="119" y="94"/>
                  </a:lnTo>
                  <a:lnTo>
                    <a:pt x="106" y="106"/>
                  </a:lnTo>
                  <a:lnTo>
                    <a:pt x="95" y="118"/>
                  </a:lnTo>
                  <a:lnTo>
                    <a:pt x="84" y="132"/>
                  </a:lnTo>
                  <a:lnTo>
                    <a:pt x="72" y="145"/>
                  </a:lnTo>
                  <a:lnTo>
                    <a:pt x="62" y="160"/>
                  </a:lnTo>
                  <a:lnTo>
                    <a:pt x="53" y="174"/>
                  </a:lnTo>
                  <a:lnTo>
                    <a:pt x="44" y="189"/>
                  </a:lnTo>
                  <a:lnTo>
                    <a:pt x="36" y="205"/>
                  </a:lnTo>
                  <a:lnTo>
                    <a:pt x="29" y="220"/>
                  </a:lnTo>
                  <a:lnTo>
                    <a:pt x="23" y="237"/>
                  </a:lnTo>
                  <a:lnTo>
                    <a:pt x="17" y="253"/>
                  </a:lnTo>
                  <a:lnTo>
                    <a:pt x="12" y="271"/>
                  </a:lnTo>
                  <a:lnTo>
                    <a:pt x="8" y="288"/>
                  </a:lnTo>
                  <a:lnTo>
                    <a:pt x="4" y="306"/>
                  </a:lnTo>
                  <a:lnTo>
                    <a:pt x="2" y="323"/>
                  </a:lnTo>
                  <a:lnTo>
                    <a:pt x="1" y="342"/>
                  </a:lnTo>
                  <a:lnTo>
                    <a:pt x="0" y="361"/>
                  </a:lnTo>
                  <a:lnTo>
                    <a:pt x="1" y="379"/>
                  </a:lnTo>
                  <a:lnTo>
                    <a:pt x="2" y="397"/>
                  </a:lnTo>
                  <a:lnTo>
                    <a:pt x="4" y="415"/>
                  </a:lnTo>
                  <a:lnTo>
                    <a:pt x="8" y="433"/>
                  </a:lnTo>
                  <a:lnTo>
                    <a:pt x="12" y="450"/>
                  </a:lnTo>
                  <a:lnTo>
                    <a:pt x="17" y="468"/>
                  </a:lnTo>
                  <a:lnTo>
                    <a:pt x="23" y="484"/>
                  </a:lnTo>
                  <a:lnTo>
                    <a:pt x="29" y="501"/>
                  </a:lnTo>
                  <a:lnTo>
                    <a:pt x="36" y="516"/>
                  </a:lnTo>
                  <a:lnTo>
                    <a:pt x="44" y="532"/>
                  </a:lnTo>
                  <a:lnTo>
                    <a:pt x="53" y="547"/>
                  </a:lnTo>
                  <a:lnTo>
                    <a:pt x="62" y="561"/>
                  </a:lnTo>
                  <a:lnTo>
                    <a:pt x="72" y="576"/>
                  </a:lnTo>
                  <a:lnTo>
                    <a:pt x="84" y="589"/>
                  </a:lnTo>
                  <a:lnTo>
                    <a:pt x="95" y="603"/>
                  </a:lnTo>
                  <a:lnTo>
                    <a:pt x="106" y="615"/>
                  </a:lnTo>
                  <a:lnTo>
                    <a:pt x="119" y="626"/>
                  </a:lnTo>
                  <a:lnTo>
                    <a:pt x="132" y="638"/>
                  </a:lnTo>
                  <a:lnTo>
                    <a:pt x="145" y="649"/>
                  </a:lnTo>
                  <a:lnTo>
                    <a:pt x="160" y="658"/>
                  </a:lnTo>
                  <a:lnTo>
                    <a:pt x="174" y="669"/>
                  </a:lnTo>
                  <a:lnTo>
                    <a:pt x="190" y="677"/>
                  </a:lnTo>
                  <a:lnTo>
                    <a:pt x="205" y="685"/>
                  </a:lnTo>
                  <a:lnTo>
                    <a:pt x="221" y="692"/>
                  </a:lnTo>
                  <a:lnTo>
                    <a:pt x="237" y="698"/>
                  </a:lnTo>
                  <a:lnTo>
                    <a:pt x="254" y="704"/>
                  </a:lnTo>
                  <a:lnTo>
                    <a:pt x="271" y="709"/>
                  </a:lnTo>
                  <a:lnTo>
                    <a:pt x="289" y="713"/>
                  </a:lnTo>
                  <a:lnTo>
                    <a:pt x="306" y="716"/>
                  </a:lnTo>
                  <a:lnTo>
                    <a:pt x="324" y="718"/>
                  </a:lnTo>
                  <a:lnTo>
                    <a:pt x="342" y="720"/>
                  </a:lnTo>
                  <a:lnTo>
                    <a:pt x="361" y="720"/>
                  </a:lnTo>
                  <a:close/>
                  <a:moveTo>
                    <a:pt x="55" y="361"/>
                  </a:moveTo>
                  <a:lnTo>
                    <a:pt x="55" y="344"/>
                  </a:lnTo>
                  <a:lnTo>
                    <a:pt x="56" y="329"/>
                  </a:lnTo>
                  <a:lnTo>
                    <a:pt x="58" y="314"/>
                  </a:lnTo>
                  <a:lnTo>
                    <a:pt x="61" y="299"/>
                  </a:lnTo>
                  <a:lnTo>
                    <a:pt x="64" y="284"/>
                  </a:lnTo>
                  <a:lnTo>
                    <a:pt x="68" y="269"/>
                  </a:lnTo>
                  <a:lnTo>
                    <a:pt x="73" y="255"/>
                  </a:lnTo>
                  <a:lnTo>
                    <a:pt x="78" y="241"/>
                  </a:lnTo>
                  <a:lnTo>
                    <a:pt x="85" y="228"/>
                  </a:lnTo>
                  <a:lnTo>
                    <a:pt x="92" y="214"/>
                  </a:lnTo>
                  <a:lnTo>
                    <a:pt x="99" y="202"/>
                  </a:lnTo>
                  <a:lnTo>
                    <a:pt x="107" y="190"/>
                  </a:lnTo>
                  <a:lnTo>
                    <a:pt x="116" y="177"/>
                  </a:lnTo>
                  <a:lnTo>
                    <a:pt x="125" y="166"/>
                  </a:lnTo>
                  <a:lnTo>
                    <a:pt x="134" y="155"/>
                  </a:lnTo>
                  <a:lnTo>
                    <a:pt x="144" y="144"/>
                  </a:lnTo>
                  <a:lnTo>
                    <a:pt x="155" y="134"/>
                  </a:lnTo>
                  <a:lnTo>
                    <a:pt x="166" y="124"/>
                  </a:lnTo>
                  <a:lnTo>
                    <a:pt x="177" y="114"/>
                  </a:lnTo>
                  <a:lnTo>
                    <a:pt x="190" y="106"/>
                  </a:lnTo>
                  <a:lnTo>
                    <a:pt x="202" y="98"/>
                  </a:lnTo>
                  <a:lnTo>
                    <a:pt x="214" y="91"/>
                  </a:lnTo>
                  <a:lnTo>
                    <a:pt x="228" y="84"/>
                  </a:lnTo>
                  <a:lnTo>
                    <a:pt x="241" y="78"/>
                  </a:lnTo>
                  <a:lnTo>
                    <a:pt x="256" y="72"/>
                  </a:lnTo>
                  <a:lnTo>
                    <a:pt x="270" y="68"/>
                  </a:lnTo>
                  <a:lnTo>
                    <a:pt x="284" y="64"/>
                  </a:lnTo>
                  <a:lnTo>
                    <a:pt x="299" y="60"/>
                  </a:lnTo>
                  <a:lnTo>
                    <a:pt x="314" y="58"/>
                  </a:lnTo>
                  <a:lnTo>
                    <a:pt x="330" y="56"/>
                  </a:lnTo>
                  <a:lnTo>
                    <a:pt x="345" y="55"/>
                  </a:lnTo>
                  <a:lnTo>
                    <a:pt x="361" y="54"/>
                  </a:lnTo>
                  <a:lnTo>
                    <a:pt x="376" y="55"/>
                  </a:lnTo>
                  <a:lnTo>
                    <a:pt x="392" y="56"/>
                  </a:lnTo>
                  <a:lnTo>
                    <a:pt x="407" y="58"/>
                  </a:lnTo>
                  <a:lnTo>
                    <a:pt x="422" y="60"/>
                  </a:lnTo>
                  <a:lnTo>
                    <a:pt x="437" y="64"/>
                  </a:lnTo>
                  <a:lnTo>
                    <a:pt x="451" y="68"/>
                  </a:lnTo>
                  <a:lnTo>
                    <a:pt x="466" y="72"/>
                  </a:lnTo>
                  <a:lnTo>
                    <a:pt x="479" y="78"/>
                  </a:lnTo>
                  <a:lnTo>
                    <a:pt x="494" y="84"/>
                  </a:lnTo>
                  <a:lnTo>
                    <a:pt x="506" y="91"/>
                  </a:lnTo>
                  <a:lnTo>
                    <a:pt x="519" y="98"/>
                  </a:lnTo>
                  <a:lnTo>
                    <a:pt x="532" y="106"/>
                  </a:lnTo>
                  <a:lnTo>
                    <a:pt x="544" y="114"/>
                  </a:lnTo>
                  <a:lnTo>
                    <a:pt x="555" y="124"/>
                  </a:lnTo>
                  <a:lnTo>
                    <a:pt x="567" y="134"/>
                  </a:lnTo>
                  <a:lnTo>
                    <a:pt x="577" y="144"/>
                  </a:lnTo>
                  <a:lnTo>
                    <a:pt x="587" y="155"/>
                  </a:lnTo>
                  <a:lnTo>
                    <a:pt x="597" y="166"/>
                  </a:lnTo>
                  <a:lnTo>
                    <a:pt x="606" y="177"/>
                  </a:lnTo>
                  <a:lnTo>
                    <a:pt x="614" y="190"/>
                  </a:lnTo>
                  <a:lnTo>
                    <a:pt x="622" y="202"/>
                  </a:lnTo>
                  <a:lnTo>
                    <a:pt x="630" y="214"/>
                  </a:lnTo>
                  <a:lnTo>
                    <a:pt x="637" y="228"/>
                  </a:lnTo>
                  <a:lnTo>
                    <a:pt x="643" y="241"/>
                  </a:lnTo>
                  <a:lnTo>
                    <a:pt x="648" y="255"/>
                  </a:lnTo>
                  <a:lnTo>
                    <a:pt x="653" y="269"/>
                  </a:lnTo>
                  <a:lnTo>
                    <a:pt x="657" y="284"/>
                  </a:lnTo>
                  <a:lnTo>
                    <a:pt x="660" y="299"/>
                  </a:lnTo>
                  <a:lnTo>
                    <a:pt x="664" y="314"/>
                  </a:lnTo>
                  <a:lnTo>
                    <a:pt x="666" y="329"/>
                  </a:lnTo>
                  <a:lnTo>
                    <a:pt x="667" y="344"/>
                  </a:lnTo>
                  <a:lnTo>
                    <a:pt x="667" y="361"/>
                  </a:lnTo>
                  <a:lnTo>
                    <a:pt x="667" y="376"/>
                  </a:lnTo>
                  <a:lnTo>
                    <a:pt x="666" y="391"/>
                  </a:lnTo>
                  <a:lnTo>
                    <a:pt x="664" y="407"/>
                  </a:lnTo>
                  <a:lnTo>
                    <a:pt x="660" y="421"/>
                  </a:lnTo>
                  <a:lnTo>
                    <a:pt x="657" y="437"/>
                  </a:lnTo>
                  <a:lnTo>
                    <a:pt x="653" y="451"/>
                  </a:lnTo>
                  <a:lnTo>
                    <a:pt x="648" y="466"/>
                  </a:lnTo>
                  <a:lnTo>
                    <a:pt x="643" y="479"/>
                  </a:lnTo>
                  <a:lnTo>
                    <a:pt x="637" y="492"/>
                  </a:lnTo>
                  <a:lnTo>
                    <a:pt x="630" y="506"/>
                  </a:lnTo>
                  <a:lnTo>
                    <a:pt x="622" y="519"/>
                  </a:lnTo>
                  <a:lnTo>
                    <a:pt x="614" y="532"/>
                  </a:lnTo>
                  <a:lnTo>
                    <a:pt x="606" y="543"/>
                  </a:lnTo>
                  <a:lnTo>
                    <a:pt x="597" y="555"/>
                  </a:lnTo>
                  <a:lnTo>
                    <a:pt x="587" y="566"/>
                  </a:lnTo>
                  <a:lnTo>
                    <a:pt x="577" y="577"/>
                  </a:lnTo>
                  <a:lnTo>
                    <a:pt x="567" y="587"/>
                  </a:lnTo>
                  <a:lnTo>
                    <a:pt x="555" y="596"/>
                  </a:lnTo>
                  <a:lnTo>
                    <a:pt x="544" y="606"/>
                  </a:lnTo>
                  <a:lnTo>
                    <a:pt x="532" y="614"/>
                  </a:lnTo>
                  <a:lnTo>
                    <a:pt x="519" y="622"/>
                  </a:lnTo>
                  <a:lnTo>
                    <a:pt x="506" y="629"/>
                  </a:lnTo>
                  <a:lnTo>
                    <a:pt x="494" y="637"/>
                  </a:lnTo>
                  <a:lnTo>
                    <a:pt x="479" y="643"/>
                  </a:lnTo>
                  <a:lnTo>
                    <a:pt x="466" y="648"/>
                  </a:lnTo>
                  <a:lnTo>
                    <a:pt x="451" y="653"/>
                  </a:lnTo>
                  <a:lnTo>
                    <a:pt x="437" y="657"/>
                  </a:lnTo>
                  <a:lnTo>
                    <a:pt x="422" y="660"/>
                  </a:lnTo>
                  <a:lnTo>
                    <a:pt x="407" y="663"/>
                  </a:lnTo>
                  <a:lnTo>
                    <a:pt x="392" y="665"/>
                  </a:lnTo>
                  <a:lnTo>
                    <a:pt x="376" y="666"/>
                  </a:lnTo>
                  <a:lnTo>
                    <a:pt x="361" y="666"/>
                  </a:lnTo>
                  <a:lnTo>
                    <a:pt x="345" y="666"/>
                  </a:lnTo>
                  <a:lnTo>
                    <a:pt x="330" y="665"/>
                  </a:lnTo>
                  <a:lnTo>
                    <a:pt x="314" y="663"/>
                  </a:lnTo>
                  <a:lnTo>
                    <a:pt x="299" y="660"/>
                  </a:lnTo>
                  <a:lnTo>
                    <a:pt x="284" y="657"/>
                  </a:lnTo>
                  <a:lnTo>
                    <a:pt x="270" y="653"/>
                  </a:lnTo>
                  <a:lnTo>
                    <a:pt x="256" y="648"/>
                  </a:lnTo>
                  <a:lnTo>
                    <a:pt x="241" y="643"/>
                  </a:lnTo>
                  <a:lnTo>
                    <a:pt x="228" y="637"/>
                  </a:lnTo>
                  <a:lnTo>
                    <a:pt x="214" y="629"/>
                  </a:lnTo>
                  <a:lnTo>
                    <a:pt x="202" y="622"/>
                  </a:lnTo>
                  <a:lnTo>
                    <a:pt x="190" y="614"/>
                  </a:lnTo>
                  <a:lnTo>
                    <a:pt x="177" y="606"/>
                  </a:lnTo>
                  <a:lnTo>
                    <a:pt x="166" y="596"/>
                  </a:lnTo>
                  <a:lnTo>
                    <a:pt x="155" y="587"/>
                  </a:lnTo>
                  <a:lnTo>
                    <a:pt x="144" y="577"/>
                  </a:lnTo>
                  <a:lnTo>
                    <a:pt x="134" y="566"/>
                  </a:lnTo>
                  <a:lnTo>
                    <a:pt x="125" y="555"/>
                  </a:lnTo>
                  <a:lnTo>
                    <a:pt x="116" y="543"/>
                  </a:lnTo>
                  <a:lnTo>
                    <a:pt x="107" y="532"/>
                  </a:lnTo>
                  <a:lnTo>
                    <a:pt x="99" y="519"/>
                  </a:lnTo>
                  <a:lnTo>
                    <a:pt x="92" y="506"/>
                  </a:lnTo>
                  <a:lnTo>
                    <a:pt x="85" y="492"/>
                  </a:lnTo>
                  <a:lnTo>
                    <a:pt x="78" y="479"/>
                  </a:lnTo>
                  <a:lnTo>
                    <a:pt x="73" y="466"/>
                  </a:lnTo>
                  <a:lnTo>
                    <a:pt x="68" y="451"/>
                  </a:lnTo>
                  <a:lnTo>
                    <a:pt x="64" y="437"/>
                  </a:lnTo>
                  <a:lnTo>
                    <a:pt x="61" y="421"/>
                  </a:lnTo>
                  <a:lnTo>
                    <a:pt x="58" y="407"/>
                  </a:lnTo>
                  <a:lnTo>
                    <a:pt x="56" y="391"/>
                  </a:lnTo>
                  <a:lnTo>
                    <a:pt x="55" y="376"/>
                  </a:lnTo>
                  <a:lnTo>
                    <a:pt x="55" y="361"/>
                  </a:lnTo>
                  <a:close/>
                  <a:moveTo>
                    <a:pt x="225" y="541"/>
                  </a:moveTo>
                  <a:lnTo>
                    <a:pt x="294" y="541"/>
                  </a:lnTo>
                  <a:lnTo>
                    <a:pt x="294" y="387"/>
                  </a:lnTo>
                  <a:lnTo>
                    <a:pt x="374" y="387"/>
                  </a:lnTo>
                  <a:lnTo>
                    <a:pt x="434" y="541"/>
                  </a:lnTo>
                  <a:lnTo>
                    <a:pt x="511" y="541"/>
                  </a:lnTo>
                  <a:lnTo>
                    <a:pt x="440" y="377"/>
                  </a:lnTo>
                  <a:lnTo>
                    <a:pt x="450" y="372"/>
                  </a:lnTo>
                  <a:lnTo>
                    <a:pt x="461" y="367"/>
                  </a:lnTo>
                  <a:lnTo>
                    <a:pt x="472" y="360"/>
                  </a:lnTo>
                  <a:lnTo>
                    <a:pt x="482" y="351"/>
                  </a:lnTo>
                  <a:lnTo>
                    <a:pt x="487" y="345"/>
                  </a:lnTo>
                  <a:lnTo>
                    <a:pt x="492" y="340"/>
                  </a:lnTo>
                  <a:lnTo>
                    <a:pt x="496" y="333"/>
                  </a:lnTo>
                  <a:lnTo>
                    <a:pt x="500" y="324"/>
                  </a:lnTo>
                  <a:lnTo>
                    <a:pt x="502" y="316"/>
                  </a:lnTo>
                  <a:lnTo>
                    <a:pt x="504" y="306"/>
                  </a:lnTo>
                  <a:lnTo>
                    <a:pt x="506" y="296"/>
                  </a:lnTo>
                  <a:lnTo>
                    <a:pt x="506" y="283"/>
                  </a:lnTo>
                  <a:lnTo>
                    <a:pt x="505" y="264"/>
                  </a:lnTo>
                  <a:lnTo>
                    <a:pt x="503" y="246"/>
                  </a:lnTo>
                  <a:lnTo>
                    <a:pt x="498" y="232"/>
                  </a:lnTo>
                  <a:lnTo>
                    <a:pt x="493" y="217"/>
                  </a:lnTo>
                  <a:lnTo>
                    <a:pt x="484" y="206"/>
                  </a:lnTo>
                  <a:lnTo>
                    <a:pt x="476" y="197"/>
                  </a:lnTo>
                  <a:lnTo>
                    <a:pt x="467" y="187"/>
                  </a:lnTo>
                  <a:lnTo>
                    <a:pt x="455" y="181"/>
                  </a:lnTo>
                  <a:lnTo>
                    <a:pt x="444" y="175"/>
                  </a:lnTo>
                  <a:lnTo>
                    <a:pt x="432" y="171"/>
                  </a:lnTo>
                  <a:lnTo>
                    <a:pt x="419" y="167"/>
                  </a:lnTo>
                  <a:lnTo>
                    <a:pt x="406" y="165"/>
                  </a:lnTo>
                  <a:lnTo>
                    <a:pt x="393" y="163"/>
                  </a:lnTo>
                  <a:lnTo>
                    <a:pt x="379" y="162"/>
                  </a:lnTo>
                  <a:lnTo>
                    <a:pt x="365" y="162"/>
                  </a:lnTo>
                  <a:lnTo>
                    <a:pt x="351" y="161"/>
                  </a:lnTo>
                  <a:lnTo>
                    <a:pt x="225" y="161"/>
                  </a:lnTo>
                  <a:lnTo>
                    <a:pt x="225" y="541"/>
                  </a:lnTo>
                  <a:close/>
                  <a:moveTo>
                    <a:pt x="294" y="227"/>
                  </a:moveTo>
                  <a:lnTo>
                    <a:pt x="370" y="227"/>
                  </a:lnTo>
                  <a:lnTo>
                    <a:pt x="384" y="228"/>
                  </a:lnTo>
                  <a:lnTo>
                    <a:pt x="398" y="230"/>
                  </a:lnTo>
                  <a:lnTo>
                    <a:pt x="403" y="232"/>
                  </a:lnTo>
                  <a:lnTo>
                    <a:pt x="408" y="234"/>
                  </a:lnTo>
                  <a:lnTo>
                    <a:pt x="413" y="237"/>
                  </a:lnTo>
                  <a:lnTo>
                    <a:pt x="417" y="239"/>
                  </a:lnTo>
                  <a:lnTo>
                    <a:pt x="421" y="243"/>
                  </a:lnTo>
                  <a:lnTo>
                    <a:pt x="425" y="246"/>
                  </a:lnTo>
                  <a:lnTo>
                    <a:pt x="428" y="250"/>
                  </a:lnTo>
                  <a:lnTo>
                    <a:pt x="430" y="255"/>
                  </a:lnTo>
                  <a:lnTo>
                    <a:pt x="432" y="261"/>
                  </a:lnTo>
                  <a:lnTo>
                    <a:pt x="433" y="266"/>
                  </a:lnTo>
                  <a:lnTo>
                    <a:pt x="434" y="271"/>
                  </a:lnTo>
                  <a:lnTo>
                    <a:pt x="434" y="277"/>
                  </a:lnTo>
                  <a:lnTo>
                    <a:pt x="434" y="283"/>
                  </a:lnTo>
                  <a:lnTo>
                    <a:pt x="433" y="289"/>
                  </a:lnTo>
                  <a:lnTo>
                    <a:pt x="432" y="295"/>
                  </a:lnTo>
                  <a:lnTo>
                    <a:pt x="430" y="299"/>
                  </a:lnTo>
                  <a:lnTo>
                    <a:pt x="428" y="304"/>
                  </a:lnTo>
                  <a:lnTo>
                    <a:pt x="425" y="308"/>
                  </a:lnTo>
                  <a:lnTo>
                    <a:pt x="421" y="311"/>
                  </a:lnTo>
                  <a:lnTo>
                    <a:pt x="417" y="314"/>
                  </a:lnTo>
                  <a:lnTo>
                    <a:pt x="409" y="319"/>
                  </a:lnTo>
                  <a:lnTo>
                    <a:pt x="399" y="323"/>
                  </a:lnTo>
                  <a:lnTo>
                    <a:pt x="387" y="326"/>
                  </a:lnTo>
                  <a:lnTo>
                    <a:pt x="376" y="327"/>
                  </a:lnTo>
                  <a:lnTo>
                    <a:pt x="294" y="327"/>
                  </a:lnTo>
                  <a:lnTo>
                    <a:pt x="294" y="227"/>
                  </a:lnTo>
                  <a:close/>
                </a:path>
              </a:pathLst>
            </a:custGeom>
            <a:solidFill>
              <a:schemeClr val="bg1"/>
            </a:solidFill>
            <a:ln w="9525">
              <a:noFill/>
              <a:round/>
              <a:headEnd/>
              <a:tailEnd/>
            </a:ln>
          </p:spPr>
          <p:txBody>
            <a:bodyPr/>
            <a:lstStyle/>
            <a:p>
              <a:pPr eaLnBrk="0" hangingPunct="0">
                <a:defRPr/>
              </a:pPr>
              <a:endParaRPr lang="en-US">
                <a:cs typeface="+mn-cs"/>
              </a:endParaRPr>
            </a:p>
          </p:txBody>
        </p:sp>
        <p:sp>
          <p:nvSpPr>
            <p:cNvPr id="110607" name="Freeform 15"/>
            <p:cNvSpPr>
              <a:spLocks/>
            </p:cNvSpPr>
            <p:nvPr/>
          </p:nvSpPr>
          <p:spPr bwMode="auto">
            <a:xfrm>
              <a:off x="2444" y="1529"/>
              <a:ext cx="54" cy="443"/>
            </a:xfrm>
            <a:custGeom>
              <a:avLst/>
              <a:gdLst/>
              <a:ahLst/>
              <a:cxnLst>
                <a:cxn ang="0">
                  <a:pos x="0" y="429"/>
                </a:cxn>
                <a:cxn ang="0">
                  <a:pos x="0" y="424"/>
                </a:cxn>
                <a:cxn ang="0">
                  <a:pos x="0" y="0"/>
                </a:cxn>
                <a:cxn ang="0">
                  <a:pos x="426" y="0"/>
                </a:cxn>
                <a:cxn ang="0">
                  <a:pos x="426" y="425"/>
                </a:cxn>
                <a:cxn ang="0">
                  <a:pos x="426" y="429"/>
                </a:cxn>
                <a:cxn ang="0">
                  <a:pos x="426" y="3112"/>
                </a:cxn>
                <a:cxn ang="0">
                  <a:pos x="426" y="3121"/>
                </a:cxn>
                <a:cxn ang="0">
                  <a:pos x="426" y="3541"/>
                </a:cxn>
                <a:cxn ang="0">
                  <a:pos x="0" y="3541"/>
                </a:cxn>
                <a:cxn ang="0">
                  <a:pos x="0" y="3117"/>
                </a:cxn>
                <a:cxn ang="0">
                  <a:pos x="0" y="3112"/>
                </a:cxn>
                <a:cxn ang="0">
                  <a:pos x="0" y="429"/>
                </a:cxn>
              </a:cxnLst>
              <a:rect l="0" t="0" r="r" b="b"/>
              <a:pathLst>
                <a:path w="426" h="3541">
                  <a:moveTo>
                    <a:pt x="0" y="429"/>
                  </a:moveTo>
                  <a:lnTo>
                    <a:pt x="0" y="424"/>
                  </a:lnTo>
                  <a:lnTo>
                    <a:pt x="0" y="0"/>
                  </a:lnTo>
                  <a:lnTo>
                    <a:pt x="426" y="0"/>
                  </a:lnTo>
                  <a:lnTo>
                    <a:pt x="426" y="425"/>
                  </a:lnTo>
                  <a:lnTo>
                    <a:pt x="426" y="429"/>
                  </a:lnTo>
                  <a:lnTo>
                    <a:pt x="426" y="3112"/>
                  </a:lnTo>
                  <a:lnTo>
                    <a:pt x="426" y="3121"/>
                  </a:lnTo>
                  <a:lnTo>
                    <a:pt x="426" y="3541"/>
                  </a:lnTo>
                  <a:lnTo>
                    <a:pt x="0" y="3541"/>
                  </a:lnTo>
                  <a:lnTo>
                    <a:pt x="0" y="3117"/>
                  </a:lnTo>
                  <a:lnTo>
                    <a:pt x="0" y="3112"/>
                  </a:lnTo>
                  <a:lnTo>
                    <a:pt x="0" y="429"/>
                  </a:lnTo>
                  <a:close/>
                </a:path>
              </a:pathLst>
            </a:custGeom>
            <a:solidFill>
              <a:schemeClr val="bg1"/>
            </a:solidFill>
            <a:ln w="9525">
              <a:noFill/>
              <a:round/>
              <a:headEnd/>
              <a:tailEnd/>
            </a:ln>
          </p:spPr>
          <p:txBody>
            <a:bodyPr/>
            <a:lstStyle/>
            <a:p>
              <a:pPr eaLnBrk="0" hangingPunct="0">
                <a:defRPr/>
              </a:pPr>
              <a:endParaRPr lang="en-US">
                <a:cs typeface="+mn-cs"/>
              </a:endParaRPr>
            </a:p>
          </p:txBody>
        </p:sp>
        <p:sp>
          <p:nvSpPr>
            <p:cNvPr id="110608" name="Freeform 16"/>
            <p:cNvSpPr>
              <a:spLocks noEditPoints="1"/>
            </p:cNvSpPr>
            <p:nvPr/>
          </p:nvSpPr>
          <p:spPr bwMode="auto">
            <a:xfrm>
              <a:off x="2805" y="1529"/>
              <a:ext cx="1026" cy="539"/>
            </a:xfrm>
            <a:custGeom>
              <a:avLst/>
              <a:gdLst/>
              <a:ahLst/>
              <a:cxnLst>
                <a:cxn ang="0">
                  <a:pos x="1754" y="3121"/>
                </a:cxn>
                <a:cxn ang="0">
                  <a:pos x="2481" y="3398"/>
                </a:cxn>
                <a:cxn ang="0">
                  <a:pos x="3087" y="2838"/>
                </a:cxn>
                <a:cxn ang="0">
                  <a:pos x="3144" y="1833"/>
                </a:cxn>
                <a:cxn ang="0">
                  <a:pos x="2610" y="1148"/>
                </a:cxn>
                <a:cxn ang="0">
                  <a:pos x="1857" y="1259"/>
                </a:cxn>
                <a:cxn ang="0">
                  <a:pos x="1460" y="2085"/>
                </a:cxn>
                <a:cxn ang="0">
                  <a:pos x="5305" y="1285"/>
                </a:cxn>
                <a:cxn ang="0">
                  <a:pos x="3922" y="3313"/>
                </a:cxn>
                <a:cxn ang="0">
                  <a:pos x="4400" y="3389"/>
                </a:cxn>
                <a:cxn ang="0">
                  <a:pos x="4812" y="3203"/>
                </a:cxn>
                <a:cxn ang="0">
                  <a:pos x="4870" y="2805"/>
                </a:cxn>
                <a:cxn ang="0">
                  <a:pos x="4497" y="2493"/>
                </a:cxn>
                <a:cxn ang="0">
                  <a:pos x="3700" y="2078"/>
                </a:cxn>
                <a:cxn ang="0">
                  <a:pos x="3609" y="2450"/>
                </a:cxn>
                <a:cxn ang="0">
                  <a:pos x="3007" y="3455"/>
                </a:cxn>
                <a:cxn ang="0">
                  <a:pos x="1903" y="3576"/>
                </a:cxn>
                <a:cxn ang="0">
                  <a:pos x="1140" y="2724"/>
                </a:cxn>
                <a:cxn ang="0">
                  <a:pos x="1132" y="1764"/>
                </a:cxn>
                <a:cxn ang="0">
                  <a:pos x="1504" y="1151"/>
                </a:cxn>
                <a:cxn ang="0">
                  <a:pos x="365" y="675"/>
                </a:cxn>
                <a:cxn ang="0">
                  <a:pos x="748" y="101"/>
                </a:cxn>
                <a:cxn ang="0">
                  <a:pos x="1469" y="16"/>
                </a:cxn>
                <a:cxn ang="0">
                  <a:pos x="1632" y="421"/>
                </a:cxn>
                <a:cxn ang="0">
                  <a:pos x="1249" y="253"/>
                </a:cxn>
                <a:cxn ang="0">
                  <a:pos x="842" y="328"/>
                </a:cxn>
                <a:cxn ang="0">
                  <a:pos x="712" y="748"/>
                </a:cxn>
                <a:cxn ang="0">
                  <a:pos x="2668" y="847"/>
                </a:cxn>
                <a:cxn ang="0">
                  <a:pos x="3336" y="1329"/>
                </a:cxn>
                <a:cxn ang="0">
                  <a:pos x="3566" y="1248"/>
                </a:cxn>
                <a:cxn ang="0">
                  <a:pos x="4176" y="848"/>
                </a:cxn>
                <a:cxn ang="0">
                  <a:pos x="4827" y="842"/>
                </a:cxn>
                <a:cxn ang="0">
                  <a:pos x="6653" y="1145"/>
                </a:cxn>
                <a:cxn ang="0">
                  <a:pos x="7208" y="848"/>
                </a:cxn>
                <a:cxn ang="0">
                  <a:pos x="7891" y="867"/>
                </a:cxn>
                <a:cxn ang="0">
                  <a:pos x="7656" y="1095"/>
                </a:cxn>
                <a:cxn ang="0">
                  <a:pos x="7246" y="1067"/>
                </a:cxn>
                <a:cxn ang="0">
                  <a:pos x="6906" y="1292"/>
                </a:cxn>
                <a:cxn ang="0">
                  <a:pos x="6905" y="1708"/>
                </a:cxn>
                <a:cxn ang="0">
                  <a:pos x="7687" y="2152"/>
                </a:cxn>
                <a:cxn ang="0">
                  <a:pos x="8153" y="2553"/>
                </a:cxn>
                <a:cxn ang="0">
                  <a:pos x="8042" y="3336"/>
                </a:cxn>
                <a:cxn ang="0">
                  <a:pos x="7319" y="3654"/>
                </a:cxn>
                <a:cxn ang="0">
                  <a:pos x="6579" y="3544"/>
                </a:cxn>
                <a:cxn ang="0">
                  <a:pos x="6719" y="3215"/>
                </a:cxn>
                <a:cxn ang="0">
                  <a:pos x="7187" y="3396"/>
                </a:cxn>
                <a:cxn ang="0">
                  <a:pos x="7669" y="3317"/>
                </a:cxn>
                <a:cxn ang="0">
                  <a:pos x="7887" y="2960"/>
                </a:cxn>
                <a:cxn ang="0">
                  <a:pos x="7690" y="2623"/>
                </a:cxn>
                <a:cxn ang="0">
                  <a:pos x="6874" y="2214"/>
                </a:cxn>
                <a:cxn ang="0">
                  <a:pos x="6575" y="1880"/>
                </a:cxn>
                <a:cxn ang="0">
                  <a:pos x="5271" y="4150"/>
                </a:cxn>
                <a:cxn ang="0">
                  <a:pos x="5707" y="3239"/>
                </a:cxn>
                <a:cxn ang="0">
                  <a:pos x="4717" y="1108"/>
                </a:cxn>
                <a:cxn ang="0">
                  <a:pos x="4235" y="1062"/>
                </a:cxn>
                <a:cxn ang="0">
                  <a:pos x="3893" y="1307"/>
                </a:cxn>
                <a:cxn ang="0">
                  <a:pos x="3916" y="1715"/>
                </a:cxn>
                <a:cxn ang="0">
                  <a:pos x="4734" y="2160"/>
                </a:cxn>
                <a:cxn ang="0">
                  <a:pos x="5180" y="2575"/>
                </a:cxn>
                <a:cxn ang="0">
                  <a:pos x="5024" y="3363"/>
                </a:cxn>
                <a:cxn ang="0">
                  <a:pos x="4295" y="3649"/>
                </a:cxn>
                <a:cxn ang="0">
                  <a:pos x="3542" y="3509"/>
                </a:cxn>
              </a:cxnLst>
              <a:rect l="0" t="0" r="r" b="b"/>
              <a:pathLst>
                <a:path w="8214" h="4317">
                  <a:moveTo>
                    <a:pt x="1453" y="2263"/>
                  </a:moveTo>
                  <a:lnTo>
                    <a:pt x="1456" y="2323"/>
                  </a:lnTo>
                  <a:lnTo>
                    <a:pt x="1460" y="2383"/>
                  </a:lnTo>
                  <a:lnTo>
                    <a:pt x="1466" y="2441"/>
                  </a:lnTo>
                  <a:lnTo>
                    <a:pt x="1475" y="2498"/>
                  </a:lnTo>
                  <a:lnTo>
                    <a:pt x="1485" y="2554"/>
                  </a:lnTo>
                  <a:lnTo>
                    <a:pt x="1498" y="2610"/>
                  </a:lnTo>
                  <a:lnTo>
                    <a:pt x="1513" y="2663"/>
                  </a:lnTo>
                  <a:lnTo>
                    <a:pt x="1530" y="2716"/>
                  </a:lnTo>
                  <a:lnTo>
                    <a:pt x="1548" y="2767"/>
                  </a:lnTo>
                  <a:lnTo>
                    <a:pt x="1568" y="2817"/>
                  </a:lnTo>
                  <a:lnTo>
                    <a:pt x="1590" y="2865"/>
                  </a:lnTo>
                  <a:lnTo>
                    <a:pt x="1613" y="2912"/>
                  </a:lnTo>
                  <a:lnTo>
                    <a:pt x="1639" y="2958"/>
                  </a:lnTo>
                  <a:lnTo>
                    <a:pt x="1666" y="3001"/>
                  </a:lnTo>
                  <a:lnTo>
                    <a:pt x="1694" y="3043"/>
                  </a:lnTo>
                  <a:lnTo>
                    <a:pt x="1723" y="3082"/>
                  </a:lnTo>
                  <a:lnTo>
                    <a:pt x="1754" y="3121"/>
                  </a:lnTo>
                  <a:lnTo>
                    <a:pt x="1787" y="3157"/>
                  </a:lnTo>
                  <a:lnTo>
                    <a:pt x="1820" y="3191"/>
                  </a:lnTo>
                  <a:lnTo>
                    <a:pt x="1855" y="3223"/>
                  </a:lnTo>
                  <a:lnTo>
                    <a:pt x="1891" y="3252"/>
                  </a:lnTo>
                  <a:lnTo>
                    <a:pt x="1928" y="3280"/>
                  </a:lnTo>
                  <a:lnTo>
                    <a:pt x="1966" y="3305"/>
                  </a:lnTo>
                  <a:lnTo>
                    <a:pt x="2006" y="3328"/>
                  </a:lnTo>
                  <a:lnTo>
                    <a:pt x="2046" y="3348"/>
                  </a:lnTo>
                  <a:lnTo>
                    <a:pt x="2087" y="3366"/>
                  </a:lnTo>
                  <a:lnTo>
                    <a:pt x="2129" y="3380"/>
                  </a:lnTo>
                  <a:lnTo>
                    <a:pt x="2171" y="3392"/>
                  </a:lnTo>
                  <a:lnTo>
                    <a:pt x="2215" y="3402"/>
                  </a:lnTo>
                  <a:lnTo>
                    <a:pt x="2259" y="3409"/>
                  </a:lnTo>
                  <a:lnTo>
                    <a:pt x="2303" y="3412"/>
                  </a:lnTo>
                  <a:lnTo>
                    <a:pt x="2349" y="3413"/>
                  </a:lnTo>
                  <a:lnTo>
                    <a:pt x="2393" y="3411"/>
                  </a:lnTo>
                  <a:lnTo>
                    <a:pt x="2437" y="3406"/>
                  </a:lnTo>
                  <a:lnTo>
                    <a:pt x="2481" y="3398"/>
                  </a:lnTo>
                  <a:lnTo>
                    <a:pt x="2524" y="3386"/>
                  </a:lnTo>
                  <a:lnTo>
                    <a:pt x="2566" y="3373"/>
                  </a:lnTo>
                  <a:lnTo>
                    <a:pt x="2607" y="3356"/>
                  </a:lnTo>
                  <a:lnTo>
                    <a:pt x="2647" y="3337"/>
                  </a:lnTo>
                  <a:lnTo>
                    <a:pt x="2687" y="3315"/>
                  </a:lnTo>
                  <a:lnTo>
                    <a:pt x="2726" y="3292"/>
                  </a:lnTo>
                  <a:lnTo>
                    <a:pt x="2763" y="3265"/>
                  </a:lnTo>
                  <a:lnTo>
                    <a:pt x="2799" y="3236"/>
                  </a:lnTo>
                  <a:lnTo>
                    <a:pt x="2834" y="3205"/>
                  </a:lnTo>
                  <a:lnTo>
                    <a:pt x="2868" y="3172"/>
                  </a:lnTo>
                  <a:lnTo>
                    <a:pt x="2901" y="3137"/>
                  </a:lnTo>
                  <a:lnTo>
                    <a:pt x="2932" y="3100"/>
                  </a:lnTo>
                  <a:lnTo>
                    <a:pt x="2961" y="3061"/>
                  </a:lnTo>
                  <a:lnTo>
                    <a:pt x="2989" y="3020"/>
                  </a:lnTo>
                  <a:lnTo>
                    <a:pt x="3016" y="2977"/>
                  </a:lnTo>
                  <a:lnTo>
                    <a:pt x="3042" y="2932"/>
                  </a:lnTo>
                  <a:lnTo>
                    <a:pt x="3065" y="2887"/>
                  </a:lnTo>
                  <a:lnTo>
                    <a:pt x="3087" y="2838"/>
                  </a:lnTo>
                  <a:lnTo>
                    <a:pt x="3108" y="2790"/>
                  </a:lnTo>
                  <a:lnTo>
                    <a:pt x="3126" y="2739"/>
                  </a:lnTo>
                  <a:lnTo>
                    <a:pt x="3143" y="2687"/>
                  </a:lnTo>
                  <a:lnTo>
                    <a:pt x="3157" y="2633"/>
                  </a:lnTo>
                  <a:lnTo>
                    <a:pt x="3170" y="2580"/>
                  </a:lnTo>
                  <a:lnTo>
                    <a:pt x="3181" y="2524"/>
                  </a:lnTo>
                  <a:lnTo>
                    <a:pt x="3190" y="2467"/>
                  </a:lnTo>
                  <a:lnTo>
                    <a:pt x="3196" y="2410"/>
                  </a:lnTo>
                  <a:lnTo>
                    <a:pt x="3201" y="2351"/>
                  </a:lnTo>
                  <a:lnTo>
                    <a:pt x="3204" y="2292"/>
                  </a:lnTo>
                  <a:lnTo>
                    <a:pt x="3204" y="2233"/>
                  </a:lnTo>
                  <a:lnTo>
                    <a:pt x="3201" y="2172"/>
                  </a:lnTo>
                  <a:lnTo>
                    <a:pt x="3197" y="2113"/>
                  </a:lnTo>
                  <a:lnTo>
                    <a:pt x="3190" y="2054"/>
                  </a:lnTo>
                  <a:lnTo>
                    <a:pt x="3182" y="1998"/>
                  </a:lnTo>
                  <a:lnTo>
                    <a:pt x="3171" y="1941"/>
                  </a:lnTo>
                  <a:lnTo>
                    <a:pt x="3158" y="1886"/>
                  </a:lnTo>
                  <a:lnTo>
                    <a:pt x="3144" y="1833"/>
                  </a:lnTo>
                  <a:lnTo>
                    <a:pt x="3127" y="1779"/>
                  </a:lnTo>
                  <a:lnTo>
                    <a:pt x="3109" y="1729"/>
                  </a:lnTo>
                  <a:lnTo>
                    <a:pt x="3088" y="1678"/>
                  </a:lnTo>
                  <a:lnTo>
                    <a:pt x="3067" y="1630"/>
                  </a:lnTo>
                  <a:lnTo>
                    <a:pt x="3043" y="1584"/>
                  </a:lnTo>
                  <a:lnTo>
                    <a:pt x="3018" y="1538"/>
                  </a:lnTo>
                  <a:lnTo>
                    <a:pt x="2991" y="1494"/>
                  </a:lnTo>
                  <a:lnTo>
                    <a:pt x="2962" y="1453"/>
                  </a:lnTo>
                  <a:lnTo>
                    <a:pt x="2933" y="1413"/>
                  </a:lnTo>
                  <a:lnTo>
                    <a:pt x="2902" y="1375"/>
                  </a:lnTo>
                  <a:lnTo>
                    <a:pt x="2870" y="1338"/>
                  </a:lnTo>
                  <a:lnTo>
                    <a:pt x="2836" y="1304"/>
                  </a:lnTo>
                  <a:lnTo>
                    <a:pt x="2801" y="1273"/>
                  </a:lnTo>
                  <a:lnTo>
                    <a:pt x="2765" y="1243"/>
                  </a:lnTo>
                  <a:lnTo>
                    <a:pt x="2728" y="1216"/>
                  </a:lnTo>
                  <a:lnTo>
                    <a:pt x="2690" y="1191"/>
                  </a:lnTo>
                  <a:lnTo>
                    <a:pt x="2650" y="1168"/>
                  </a:lnTo>
                  <a:lnTo>
                    <a:pt x="2610" y="1148"/>
                  </a:lnTo>
                  <a:lnTo>
                    <a:pt x="2569" y="1130"/>
                  </a:lnTo>
                  <a:lnTo>
                    <a:pt x="2528" y="1115"/>
                  </a:lnTo>
                  <a:lnTo>
                    <a:pt x="2486" y="1103"/>
                  </a:lnTo>
                  <a:lnTo>
                    <a:pt x="2441" y="1093"/>
                  </a:lnTo>
                  <a:lnTo>
                    <a:pt x="2398" y="1087"/>
                  </a:lnTo>
                  <a:lnTo>
                    <a:pt x="2354" y="1083"/>
                  </a:lnTo>
                  <a:lnTo>
                    <a:pt x="2308" y="1083"/>
                  </a:lnTo>
                  <a:lnTo>
                    <a:pt x="2263" y="1085"/>
                  </a:lnTo>
                  <a:lnTo>
                    <a:pt x="2219" y="1090"/>
                  </a:lnTo>
                  <a:lnTo>
                    <a:pt x="2176" y="1098"/>
                  </a:lnTo>
                  <a:lnTo>
                    <a:pt x="2132" y="1110"/>
                  </a:lnTo>
                  <a:lnTo>
                    <a:pt x="2090" y="1123"/>
                  </a:lnTo>
                  <a:lnTo>
                    <a:pt x="2049" y="1140"/>
                  </a:lnTo>
                  <a:lnTo>
                    <a:pt x="2009" y="1159"/>
                  </a:lnTo>
                  <a:lnTo>
                    <a:pt x="1970" y="1180"/>
                  </a:lnTo>
                  <a:lnTo>
                    <a:pt x="1930" y="1205"/>
                  </a:lnTo>
                  <a:lnTo>
                    <a:pt x="1893" y="1230"/>
                  </a:lnTo>
                  <a:lnTo>
                    <a:pt x="1857" y="1259"/>
                  </a:lnTo>
                  <a:lnTo>
                    <a:pt x="1822" y="1290"/>
                  </a:lnTo>
                  <a:lnTo>
                    <a:pt x="1788" y="1323"/>
                  </a:lnTo>
                  <a:lnTo>
                    <a:pt x="1756" y="1359"/>
                  </a:lnTo>
                  <a:lnTo>
                    <a:pt x="1724" y="1396"/>
                  </a:lnTo>
                  <a:lnTo>
                    <a:pt x="1696" y="1435"/>
                  </a:lnTo>
                  <a:lnTo>
                    <a:pt x="1667" y="1475"/>
                  </a:lnTo>
                  <a:lnTo>
                    <a:pt x="1640" y="1519"/>
                  </a:lnTo>
                  <a:lnTo>
                    <a:pt x="1615" y="1563"/>
                  </a:lnTo>
                  <a:lnTo>
                    <a:pt x="1592" y="1609"/>
                  </a:lnTo>
                  <a:lnTo>
                    <a:pt x="1569" y="1657"/>
                  </a:lnTo>
                  <a:lnTo>
                    <a:pt x="1549" y="1706"/>
                  </a:lnTo>
                  <a:lnTo>
                    <a:pt x="1531" y="1757"/>
                  </a:lnTo>
                  <a:lnTo>
                    <a:pt x="1514" y="1808"/>
                  </a:lnTo>
                  <a:lnTo>
                    <a:pt x="1499" y="1862"/>
                  </a:lnTo>
                  <a:lnTo>
                    <a:pt x="1487" y="1916"/>
                  </a:lnTo>
                  <a:lnTo>
                    <a:pt x="1475" y="1972"/>
                  </a:lnTo>
                  <a:lnTo>
                    <a:pt x="1467" y="2029"/>
                  </a:lnTo>
                  <a:lnTo>
                    <a:pt x="1460" y="2085"/>
                  </a:lnTo>
                  <a:lnTo>
                    <a:pt x="1456" y="2144"/>
                  </a:lnTo>
                  <a:lnTo>
                    <a:pt x="1454" y="2204"/>
                  </a:lnTo>
                  <a:lnTo>
                    <a:pt x="1453" y="2263"/>
                  </a:lnTo>
                  <a:close/>
                  <a:moveTo>
                    <a:pt x="4980" y="1485"/>
                  </a:moveTo>
                  <a:lnTo>
                    <a:pt x="4982" y="1490"/>
                  </a:lnTo>
                  <a:lnTo>
                    <a:pt x="4977" y="1476"/>
                  </a:lnTo>
                  <a:lnTo>
                    <a:pt x="4969" y="1458"/>
                  </a:lnTo>
                  <a:lnTo>
                    <a:pt x="4965" y="1449"/>
                  </a:lnTo>
                  <a:lnTo>
                    <a:pt x="4980" y="1485"/>
                  </a:lnTo>
                  <a:close/>
                  <a:moveTo>
                    <a:pt x="5271" y="4150"/>
                  </a:moveTo>
                  <a:lnTo>
                    <a:pt x="5287" y="4122"/>
                  </a:lnTo>
                  <a:lnTo>
                    <a:pt x="5306" y="4087"/>
                  </a:lnTo>
                  <a:lnTo>
                    <a:pt x="5326" y="4048"/>
                  </a:lnTo>
                  <a:lnTo>
                    <a:pt x="5350" y="4002"/>
                  </a:lnTo>
                  <a:lnTo>
                    <a:pt x="5271" y="4150"/>
                  </a:lnTo>
                  <a:close/>
                  <a:moveTo>
                    <a:pt x="5296" y="1263"/>
                  </a:moveTo>
                  <a:lnTo>
                    <a:pt x="5300" y="1275"/>
                  </a:lnTo>
                  <a:lnTo>
                    <a:pt x="5305" y="1285"/>
                  </a:lnTo>
                  <a:lnTo>
                    <a:pt x="5309" y="1296"/>
                  </a:lnTo>
                  <a:lnTo>
                    <a:pt x="5314" y="1309"/>
                  </a:lnTo>
                  <a:lnTo>
                    <a:pt x="5457" y="1659"/>
                  </a:lnTo>
                  <a:lnTo>
                    <a:pt x="5296" y="1263"/>
                  </a:lnTo>
                  <a:close/>
                  <a:moveTo>
                    <a:pt x="3510" y="3031"/>
                  </a:moveTo>
                  <a:lnTo>
                    <a:pt x="3560" y="3074"/>
                  </a:lnTo>
                  <a:lnTo>
                    <a:pt x="3608" y="3115"/>
                  </a:lnTo>
                  <a:lnTo>
                    <a:pt x="3657" y="3152"/>
                  </a:lnTo>
                  <a:lnTo>
                    <a:pt x="3705" y="3189"/>
                  </a:lnTo>
                  <a:lnTo>
                    <a:pt x="3729" y="3205"/>
                  </a:lnTo>
                  <a:lnTo>
                    <a:pt x="3753" y="3220"/>
                  </a:lnTo>
                  <a:lnTo>
                    <a:pt x="3777" y="3236"/>
                  </a:lnTo>
                  <a:lnTo>
                    <a:pt x="3801" y="3250"/>
                  </a:lnTo>
                  <a:lnTo>
                    <a:pt x="3825" y="3265"/>
                  </a:lnTo>
                  <a:lnTo>
                    <a:pt x="3849" y="3277"/>
                  </a:lnTo>
                  <a:lnTo>
                    <a:pt x="3873" y="3289"/>
                  </a:lnTo>
                  <a:lnTo>
                    <a:pt x="3898" y="3302"/>
                  </a:lnTo>
                  <a:lnTo>
                    <a:pt x="3922" y="3313"/>
                  </a:lnTo>
                  <a:lnTo>
                    <a:pt x="3946" y="3323"/>
                  </a:lnTo>
                  <a:lnTo>
                    <a:pt x="3971" y="3333"/>
                  </a:lnTo>
                  <a:lnTo>
                    <a:pt x="3997" y="3342"/>
                  </a:lnTo>
                  <a:lnTo>
                    <a:pt x="4021" y="3350"/>
                  </a:lnTo>
                  <a:lnTo>
                    <a:pt x="4047" y="3357"/>
                  </a:lnTo>
                  <a:lnTo>
                    <a:pt x="4072" y="3364"/>
                  </a:lnTo>
                  <a:lnTo>
                    <a:pt x="4098" y="3370"/>
                  </a:lnTo>
                  <a:lnTo>
                    <a:pt x="4124" y="3376"/>
                  </a:lnTo>
                  <a:lnTo>
                    <a:pt x="4150" y="3380"/>
                  </a:lnTo>
                  <a:lnTo>
                    <a:pt x="4177" y="3384"/>
                  </a:lnTo>
                  <a:lnTo>
                    <a:pt x="4204" y="3387"/>
                  </a:lnTo>
                  <a:lnTo>
                    <a:pt x="4230" y="3390"/>
                  </a:lnTo>
                  <a:lnTo>
                    <a:pt x="4258" y="3391"/>
                  </a:lnTo>
                  <a:lnTo>
                    <a:pt x="4286" y="3392"/>
                  </a:lnTo>
                  <a:lnTo>
                    <a:pt x="4314" y="3394"/>
                  </a:lnTo>
                  <a:lnTo>
                    <a:pt x="4343" y="3394"/>
                  </a:lnTo>
                  <a:lnTo>
                    <a:pt x="4372" y="3391"/>
                  </a:lnTo>
                  <a:lnTo>
                    <a:pt x="4400" y="3389"/>
                  </a:lnTo>
                  <a:lnTo>
                    <a:pt x="4428" y="3387"/>
                  </a:lnTo>
                  <a:lnTo>
                    <a:pt x="4456" y="3383"/>
                  </a:lnTo>
                  <a:lnTo>
                    <a:pt x="4484" y="3378"/>
                  </a:lnTo>
                  <a:lnTo>
                    <a:pt x="4511" y="3373"/>
                  </a:lnTo>
                  <a:lnTo>
                    <a:pt x="4537" y="3367"/>
                  </a:lnTo>
                  <a:lnTo>
                    <a:pt x="4563" y="3359"/>
                  </a:lnTo>
                  <a:lnTo>
                    <a:pt x="4588" y="3350"/>
                  </a:lnTo>
                  <a:lnTo>
                    <a:pt x="4613" y="3342"/>
                  </a:lnTo>
                  <a:lnTo>
                    <a:pt x="4636" y="3332"/>
                  </a:lnTo>
                  <a:lnTo>
                    <a:pt x="4659" y="3320"/>
                  </a:lnTo>
                  <a:lnTo>
                    <a:pt x="4682" y="3309"/>
                  </a:lnTo>
                  <a:lnTo>
                    <a:pt x="4703" y="3297"/>
                  </a:lnTo>
                  <a:lnTo>
                    <a:pt x="4724" y="3283"/>
                  </a:lnTo>
                  <a:lnTo>
                    <a:pt x="4743" y="3269"/>
                  </a:lnTo>
                  <a:lnTo>
                    <a:pt x="4763" y="3253"/>
                  </a:lnTo>
                  <a:lnTo>
                    <a:pt x="4780" y="3238"/>
                  </a:lnTo>
                  <a:lnTo>
                    <a:pt x="4797" y="3220"/>
                  </a:lnTo>
                  <a:lnTo>
                    <a:pt x="4812" y="3203"/>
                  </a:lnTo>
                  <a:lnTo>
                    <a:pt x="4827" y="3184"/>
                  </a:lnTo>
                  <a:lnTo>
                    <a:pt x="4840" y="3165"/>
                  </a:lnTo>
                  <a:lnTo>
                    <a:pt x="4853" y="3144"/>
                  </a:lnTo>
                  <a:lnTo>
                    <a:pt x="4864" y="3124"/>
                  </a:lnTo>
                  <a:lnTo>
                    <a:pt x="4873" y="3101"/>
                  </a:lnTo>
                  <a:lnTo>
                    <a:pt x="4881" y="3078"/>
                  </a:lnTo>
                  <a:lnTo>
                    <a:pt x="4889" y="3055"/>
                  </a:lnTo>
                  <a:lnTo>
                    <a:pt x="4894" y="3031"/>
                  </a:lnTo>
                  <a:lnTo>
                    <a:pt x="4898" y="3005"/>
                  </a:lnTo>
                  <a:lnTo>
                    <a:pt x="4900" y="2979"/>
                  </a:lnTo>
                  <a:lnTo>
                    <a:pt x="4901" y="2952"/>
                  </a:lnTo>
                  <a:lnTo>
                    <a:pt x="4900" y="2929"/>
                  </a:lnTo>
                  <a:lnTo>
                    <a:pt x="4898" y="2907"/>
                  </a:lnTo>
                  <a:lnTo>
                    <a:pt x="4895" y="2886"/>
                  </a:lnTo>
                  <a:lnTo>
                    <a:pt x="4891" y="2865"/>
                  </a:lnTo>
                  <a:lnTo>
                    <a:pt x="4886" y="2844"/>
                  </a:lnTo>
                  <a:lnTo>
                    <a:pt x="4878" y="2825"/>
                  </a:lnTo>
                  <a:lnTo>
                    <a:pt x="4870" y="2805"/>
                  </a:lnTo>
                  <a:lnTo>
                    <a:pt x="4861" y="2786"/>
                  </a:lnTo>
                  <a:lnTo>
                    <a:pt x="4850" y="2767"/>
                  </a:lnTo>
                  <a:lnTo>
                    <a:pt x="4839" y="2750"/>
                  </a:lnTo>
                  <a:lnTo>
                    <a:pt x="4826" y="2731"/>
                  </a:lnTo>
                  <a:lnTo>
                    <a:pt x="4812" y="2714"/>
                  </a:lnTo>
                  <a:lnTo>
                    <a:pt x="4797" y="2697"/>
                  </a:lnTo>
                  <a:lnTo>
                    <a:pt x="4780" y="2680"/>
                  </a:lnTo>
                  <a:lnTo>
                    <a:pt x="4763" y="2663"/>
                  </a:lnTo>
                  <a:lnTo>
                    <a:pt x="4744" y="2647"/>
                  </a:lnTo>
                  <a:lnTo>
                    <a:pt x="4725" y="2631"/>
                  </a:lnTo>
                  <a:lnTo>
                    <a:pt x="4704" y="2615"/>
                  </a:lnTo>
                  <a:lnTo>
                    <a:pt x="4682" y="2599"/>
                  </a:lnTo>
                  <a:lnTo>
                    <a:pt x="4659" y="2584"/>
                  </a:lnTo>
                  <a:lnTo>
                    <a:pt x="4634" y="2568"/>
                  </a:lnTo>
                  <a:lnTo>
                    <a:pt x="4609" y="2553"/>
                  </a:lnTo>
                  <a:lnTo>
                    <a:pt x="4583" y="2538"/>
                  </a:lnTo>
                  <a:lnTo>
                    <a:pt x="4556" y="2523"/>
                  </a:lnTo>
                  <a:lnTo>
                    <a:pt x="4497" y="2493"/>
                  </a:lnTo>
                  <a:lnTo>
                    <a:pt x="4435" y="2463"/>
                  </a:lnTo>
                  <a:lnTo>
                    <a:pt x="4368" y="2433"/>
                  </a:lnTo>
                  <a:lnTo>
                    <a:pt x="4298" y="2403"/>
                  </a:lnTo>
                  <a:lnTo>
                    <a:pt x="4180" y="2351"/>
                  </a:lnTo>
                  <a:lnTo>
                    <a:pt x="4070" y="2302"/>
                  </a:lnTo>
                  <a:lnTo>
                    <a:pt x="4017" y="2278"/>
                  </a:lnTo>
                  <a:lnTo>
                    <a:pt x="3968" y="2253"/>
                  </a:lnTo>
                  <a:lnTo>
                    <a:pt x="3919" y="2228"/>
                  </a:lnTo>
                  <a:lnTo>
                    <a:pt x="3874" y="2204"/>
                  </a:lnTo>
                  <a:lnTo>
                    <a:pt x="3852" y="2190"/>
                  </a:lnTo>
                  <a:lnTo>
                    <a:pt x="3832" y="2177"/>
                  </a:lnTo>
                  <a:lnTo>
                    <a:pt x="3811" y="2164"/>
                  </a:lnTo>
                  <a:lnTo>
                    <a:pt x="3791" y="2150"/>
                  </a:lnTo>
                  <a:lnTo>
                    <a:pt x="3771" y="2137"/>
                  </a:lnTo>
                  <a:lnTo>
                    <a:pt x="3753" y="2122"/>
                  </a:lnTo>
                  <a:lnTo>
                    <a:pt x="3735" y="2108"/>
                  </a:lnTo>
                  <a:lnTo>
                    <a:pt x="3717" y="2092"/>
                  </a:lnTo>
                  <a:lnTo>
                    <a:pt x="3700" y="2078"/>
                  </a:lnTo>
                  <a:lnTo>
                    <a:pt x="3683" y="2062"/>
                  </a:lnTo>
                  <a:lnTo>
                    <a:pt x="3668" y="2045"/>
                  </a:lnTo>
                  <a:lnTo>
                    <a:pt x="3654" y="2029"/>
                  </a:lnTo>
                  <a:lnTo>
                    <a:pt x="3639" y="2012"/>
                  </a:lnTo>
                  <a:lnTo>
                    <a:pt x="3626" y="1994"/>
                  </a:lnTo>
                  <a:lnTo>
                    <a:pt x="3612" y="1976"/>
                  </a:lnTo>
                  <a:lnTo>
                    <a:pt x="3600" y="1957"/>
                  </a:lnTo>
                  <a:lnTo>
                    <a:pt x="3605" y="1991"/>
                  </a:lnTo>
                  <a:lnTo>
                    <a:pt x="3610" y="2025"/>
                  </a:lnTo>
                  <a:lnTo>
                    <a:pt x="3614" y="2059"/>
                  </a:lnTo>
                  <a:lnTo>
                    <a:pt x="3618" y="2092"/>
                  </a:lnTo>
                  <a:lnTo>
                    <a:pt x="3621" y="2126"/>
                  </a:lnTo>
                  <a:lnTo>
                    <a:pt x="3623" y="2162"/>
                  </a:lnTo>
                  <a:lnTo>
                    <a:pt x="3624" y="2197"/>
                  </a:lnTo>
                  <a:lnTo>
                    <a:pt x="3624" y="2232"/>
                  </a:lnTo>
                  <a:lnTo>
                    <a:pt x="3623" y="2306"/>
                  </a:lnTo>
                  <a:lnTo>
                    <a:pt x="3618" y="2378"/>
                  </a:lnTo>
                  <a:lnTo>
                    <a:pt x="3609" y="2450"/>
                  </a:lnTo>
                  <a:lnTo>
                    <a:pt x="3598" y="2520"/>
                  </a:lnTo>
                  <a:lnTo>
                    <a:pt x="3584" y="2590"/>
                  </a:lnTo>
                  <a:lnTo>
                    <a:pt x="3566" y="2657"/>
                  </a:lnTo>
                  <a:lnTo>
                    <a:pt x="3547" y="2724"/>
                  </a:lnTo>
                  <a:lnTo>
                    <a:pt x="3523" y="2789"/>
                  </a:lnTo>
                  <a:lnTo>
                    <a:pt x="3498" y="2853"/>
                  </a:lnTo>
                  <a:lnTo>
                    <a:pt x="3469" y="2913"/>
                  </a:lnTo>
                  <a:lnTo>
                    <a:pt x="3438" y="2974"/>
                  </a:lnTo>
                  <a:lnTo>
                    <a:pt x="3405" y="3032"/>
                  </a:lnTo>
                  <a:lnTo>
                    <a:pt x="3369" y="3088"/>
                  </a:lnTo>
                  <a:lnTo>
                    <a:pt x="3331" y="3142"/>
                  </a:lnTo>
                  <a:lnTo>
                    <a:pt x="3291" y="3194"/>
                  </a:lnTo>
                  <a:lnTo>
                    <a:pt x="3249" y="3244"/>
                  </a:lnTo>
                  <a:lnTo>
                    <a:pt x="3205" y="3292"/>
                  </a:lnTo>
                  <a:lnTo>
                    <a:pt x="3158" y="3336"/>
                  </a:lnTo>
                  <a:lnTo>
                    <a:pt x="3110" y="3378"/>
                  </a:lnTo>
                  <a:lnTo>
                    <a:pt x="3059" y="3418"/>
                  </a:lnTo>
                  <a:lnTo>
                    <a:pt x="3007" y="3455"/>
                  </a:lnTo>
                  <a:lnTo>
                    <a:pt x="2953" y="3490"/>
                  </a:lnTo>
                  <a:lnTo>
                    <a:pt x="2899" y="3521"/>
                  </a:lnTo>
                  <a:lnTo>
                    <a:pt x="2842" y="3550"/>
                  </a:lnTo>
                  <a:lnTo>
                    <a:pt x="2783" y="3576"/>
                  </a:lnTo>
                  <a:lnTo>
                    <a:pt x="2724" y="3599"/>
                  </a:lnTo>
                  <a:lnTo>
                    <a:pt x="2663" y="3618"/>
                  </a:lnTo>
                  <a:lnTo>
                    <a:pt x="2601" y="3634"/>
                  </a:lnTo>
                  <a:lnTo>
                    <a:pt x="2538" y="3646"/>
                  </a:lnTo>
                  <a:lnTo>
                    <a:pt x="2474" y="3655"/>
                  </a:lnTo>
                  <a:lnTo>
                    <a:pt x="2409" y="3661"/>
                  </a:lnTo>
                  <a:lnTo>
                    <a:pt x="2343" y="3662"/>
                  </a:lnTo>
                  <a:lnTo>
                    <a:pt x="2278" y="3661"/>
                  </a:lnTo>
                  <a:lnTo>
                    <a:pt x="2212" y="3655"/>
                  </a:lnTo>
                  <a:lnTo>
                    <a:pt x="2148" y="3646"/>
                  </a:lnTo>
                  <a:lnTo>
                    <a:pt x="2085" y="3634"/>
                  </a:lnTo>
                  <a:lnTo>
                    <a:pt x="2023" y="3618"/>
                  </a:lnTo>
                  <a:lnTo>
                    <a:pt x="1962" y="3599"/>
                  </a:lnTo>
                  <a:lnTo>
                    <a:pt x="1903" y="3576"/>
                  </a:lnTo>
                  <a:lnTo>
                    <a:pt x="1845" y="3550"/>
                  </a:lnTo>
                  <a:lnTo>
                    <a:pt x="1788" y="3521"/>
                  </a:lnTo>
                  <a:lnTo>
                    <a:pt x="1733" y="3490"/>
                  </a:lnTo>
                  <a:lnTo>
                    <a:pt x="1679" y="3455"/>
                  </a:lnTo>
                  <a:lnTo>
                    <a:pt x="1627" y="3418"/>
                  </a:lnTo>
                  <a:lnTo>
                    <a:pt x="1577" y="3378"/>
                  </a:lnTo>
                  <a:lnTo>
                    <a:pt x="1529" y="3336"/>
                  </a:lnTo>
                  <a:lnTo>
                    <a:pt x="1482" y="3292"/>
                  </a:lnTo>
                  <a:lnTo>
                    <a:pt x="1437" y="3244"/>
                  </a:lnTo>
                  <a:lnTo>
                    <a:pt x="1395" y="3194"/>
                  </a:lnTo>
                  <a:lnTo>
                    <a:pt x="1355" y="3142"/>
                  </a:lnTo>
                  <a:lnTo>
                    <a:pt x="1317" y="3088"/>
                  </a:lnTo>
                  <a:lnTo>
                    <a:pt x="1282" y="3032"/>
                  </a:lnTo>
                  <a:lnTo>
                    <a:pt x="1248" y="2974"/>
                  </a:lnTo>
                  <a:lnTo>
                    <a:pt x="1217" y="2913"/>
                  </a:lnTo>
                  <a:lnTo>
                    <a:pt x="1189" y="2853"/>
                  </a:lnTo>
                  <a:lnTo>
                    <a:pt x="1163" y="2789"/>
                  </a:lnTo>
                  <a:lnTo>
                    <a:pt x="1140" y="2724"/>
                  </a:lnTo>
                  <a:lnTo>
                    <a:pt x="1120" y="2657"/>
                  </a:lnTo>
                  <a:lnTo>
                    <a:pt x="1102" y="2590"/>
                  </a:lnTo>
                  <a:lnTo>
                    <a:pt x="1089" y="2520"/>
                  </a:lnTo>
                  <a:lnTo>
                    <a:pt x="1078" y="2450"/>
                  </a:lnTo>
                  <a:lnTo>
                    <a:pt x="1069" y="2378"/>
                  </a:lnTo>
                  <a:lnTo>
                    <a:pt x="1064" y="2306"/>
                  </a:lnTo>
                  <a:lnTo>
                    <a:pt x="1062" y="2232"/>
                  </a:lnTo>
                  <a:lnTo>
                    <a:pt x="1063" y="2187"/>
                  </a:lnTo>
                  <a:lnTo>
                    <a:pt x="1065" y="2143"/>
                  </a:lnTo>
                  <a:lnTo>
                    <a:pt x="1068" y="2100"/>
                  </a:lnTo>
                  <a:lnTo>
                    <a:pt x="1072" y="2056"/>
                  </a:lnTo>
                  <a:lnTo>
                    <a:pt x="1078" y="2013"/>
                  </a:lnTo>
                  <a:lnTo>
                    <a:pt x="1084" y="1970"/>
                  </a:lnTo>
                  <a:lnTo>
                    <a:pt x="1091" y="1928"/>
                  </a:lnTo>
                  <a:lnTo>
                    <a:pt x="1100" y="1886"/>
                  </a:lnTo>
                  <a:lnTo>
                    <a:pt x="1110" y="1845"/>
                  </a:lnTo>
                  <a:lnTo>
                    <a:pt x="1121" y="1804"/>
                  </a:lnTo>
                  <a:lnTo>
                    <a:pt x="1132" y="1764"/>
                  </a:lnTo>
                  <a:lnTo>
                    <a:pt x="1146" y="1725"/>
                  </a:lnTo>
                  <a:lnTo>
                    <a:pt x="1159" y="1686"/>
                  </a:lnTo>
                  <a:lnTo>
                    <a:pt x="1174" y="1646"/>
                  </a:lnTo>
                  <a:lnTo>
                    <a:pt x="1190" y="1608"/>
                  </a:lnTo>
                  <a:lnTo>
                    <a:pt x="1206" y="1571"/>
                  </a:lnTo>
                  <a:lnTo>
                    <a:pt x="1224" y="1535"/>
                  </a:lnTo>
                  <a:lnTo>
                    <a:pt x="1243" y="1498"/>
                  </a:lnTo>
                  <a:lnTo>
                    <a:pt x="1263" y="1463"/>
                  </a:lnTo>
                  <a:lnTo>
                    <a:pt x="1283" y="1428"/>
                  </a:lnTo>
                  <a:lnTo>
                    <a:pt x="1304" y="1394"/>
                  </a:lnTo>
                  <a:lnTo>
                    <a:pt x="1327" y="1361"/>
                  </a:lnTo>
                  <a:lnTo>
                    <a:pt x="1350" y="1329"/>
                  </a:lnTo>
                  <a:lnTo>
                    <a:pt x="1373" y="1297"/>
                  </a:lnTo>
                  <a:lnTo>
                    <a:pt x="1398" y="1266"/>
                  </a:lnTo>
                  <a:lnTo>
                    <a:pt x="1424" y="1235"/>
                  </a:lnTo>
                  <a:lnTo>
                    <a:pt x="1449" y="1207"/>
                  </a:lnTo>
                  <a:lnTo>
                    <a:pt x="1476" y="1178"/>
                  </a:lnTo>
                  <a:lnTo>
                    <a:pt x="1504" y="1151"/>
                  </a:lnTo>
                  <a:lnTo>
                    <a:pt x="1532" y="1124"/>
                  </a:lnTo>
                  <a:lnTo>
                    <a:pt x="1562" y="1098"/>
                  </a:lnTo>
                  <a:lnTo>
                    <a:pt x="1592" y="1074"/>
                  </a:lnTo>
                  <a:lnTo>
                    <a:pt x="724" y="1074"/>
                  </a:lnTo>
                  <a:lnTo>
                    <a:pt x="724" y="3124"/>
                  </a:lnTo>
                  <a:lnTo>
                    <a:pt x="724" y="3132"/>
                  </a:lnTo>
                  <a:lnTo>
                    <a:pt x="724" y="3553"/>
                  </a:lnTo>
                  <a:lnTo>
                    <a:pt x="339" y="3553"/>
                  </a:lnTo>
                  <a:lnTo>
                    <a:pt x="339" y="3145"/>
                  </a:lnTo>
                  <a:lnTo>
                    <a:pt x="340" y="3135"/>
                  </a:lnTo>
                  <a:lnTo>
                    <a:pt x="340" y="3124"/>
                  </a:lnTo>
                  <a:lnTo>
                    <a:pt x="340" y="1074"/>
                  </a:lnTo>
                  <a:lnTo>
                    <a:pt x="0" y="1074"/>
                  </a:lnTo>
                  <a:lnTo>
                    <a:pt x="0" y="815"/>
                  </a:lnTo>
                  <a:lnTo>
                    <a:pt x="344" y="815"/>
                  </a:lnTo>
                  <a:lnTo>
                    <a:pt x="349" y="767"/>
                  </a:lnTo>
                  <a:lnTo>
                    <a:pt x="357" y="720"/>
                  </a:lnTo>
                  <a:lnTo>
                    <a:pt x="365" y="675"/>
                  </a:lnTo>
                  <a:lnTo>
                    <a:pt x="374" y="631"/>
                  </a:lnTo>
                  <a:lnTo>
                    <a:pt x="385" y="588"/>
                  </a:lnTo>
                  <a:lnTo>
                    <a:pt x="398" y="546"/>
                  </a:lnTo>
                  <a:lnTo>
                    <a:pt x="412" y="506"/>
                  </a:lnTo>
                  <a:lnTo>
                    <a:pt x="428" y="468"/>
                  </a:lnTo>
                  <a:lnTo>
                    <a:pt x="445" y="431"/>
                  </a:lnTo>
                  <a:lnTo>
                    <a:pt x="463" y="395"/>
                  </a:lnTo>
                  <a:lnTo>
                    <a:pt x="483" y="361"/>
                  </a:lnTo>
                  <a:lnTo>
                    <a:pt x="504" y="328"/>
                  </a:lnTo>
                  <a:lnTo>
                    <a:pt x="527" y="297"/>
                  </a:lnTo>
                  <a:lnTo>
                    <a:pt x="550" y="267"/>
                  </a:lnTo>
                  <a:lnTo>
                    <a:pt x="575" y="239"/>
                  </a:lnTo>
                  <a:lnTo>
                    <a:pt x="601" y="213"/>
                  </a:lnTo>
                  <a:lnTo>
                    <a:pt x="627" y="187"/>
                  </a:lnTo>
                  <a:lnTo>
                    <a:pt x="656" y="163"/>
                  </a:lnTo>
                  <a:lnTo>
                    <a:pt x="686" y="141"/>
                  </a:lnTo>
                  <a:lnTo>
                    <a:pt x="716" y="121"/>
                  </a:lnTo>
                  <a:lnTo>
                    <a:pt x="748" y="101"/>
                  </a:lnTo>
                  <a:lnTo>
                    <a:pt x="781" y="84"/>
                  </a:lnTo>
                  <a:lnTo>
                    <a:pt x="814" y="68"/>
                  </a:lnTo>
                  <a:lnTo>
                    <a:pt x="849" y="54"/>
                  </a:lnTo>
                  <a:lnTo>
                    <a:pt x="885" y="42"/>
                  </a:lnTo>
                  <a:lnTo>
                    <a:pt x="921" y="30"/>
                  </a:lnTo>
                  <a:lnTo>
                    <a:pt x="958" y="21"/>
                  </a:lnTo>
                  <a:lnTo>
                    <a:pt x="997" y="14"/>
                  </a:lnTo>
                  <a:lnTo>
                    <a:pt x="1036" y="8"/>
                  </a:lnTo>
                  <a:lnTo>
                    <a:pt x="1076" y="3"/>
                  </a:lnTo>
                  <a:lnTo>
                    <a:pt x="1117" y="1"/>
                  </a:lnTo>
                  <a:lnTo>
                    <a:pt x="1158" y="0"/>
                  </a:lnTo>
                  <a:lnTo>
                    <a:pt x="1211" y="0"/>
                  </a:lnTo>
                  <a:lnTo>
                    <a:pt x="1261" y="1"/>
                  </a:lnTo>
                  <a:lnTo>
                    <a:pt x="1308" y="3"/>
                  </a:lnTo>
                  <a:lnTo>
                    <a:pt x="1353" y="5"/>
                  </a:lnTo>
                  <a:lnTo>
                    <a:pt x="1394" y="9"/>
                  </a:lnTo>
                  <a:lnTo>
                    <a:pt x="1433" y="12"/>
                  </a:lnTo>
                  <a:lnTo>
                    <a:pt x="1469" y="16"/>
                  </a:lnTo>
                  <a:lnTo>
                    <a:pt x="1503" y="20"/>
                  </a:lnTo>
                  <a:lnTo>
                    <a:pt x="1535" y="25"/>
                  </a:lnTo>
                  <a:lnTo>
                    <a:pt x="1564" y="31"/>
                  </a:lnTo>
                  <a:lnTo>
                    <a:pt x="1592" y="37"/>
                  </a:lnTo>
                  <a:lnTo>
                    <a:pt x="1616" y="44"/>
                  </a:lnTo>
                  <a:lnTo>
                    <a:pt x="1640" y="50"/>
                  </a:lnTo>
                  <a:lnTo>
                    <a:pt x="1662" y="57"/>
                  </a:lnTo>
                  <a:lnTo>
                    <a:pt x="1681" y="65"/>
                  </a:lnTo>
                  <a:lnTo>
                    <a:pt x="1699" y="72"/>
                  </a:lnTo>
                  <a:lnTo>
                    <a:pt x="1699" y="426"/>
                  </a:lnTo>
                  <a:lnTo>
                    <a:pt x="1699" y="443"/>
                  </a:lnTo>
                  <a:lnTo>
                    <a:pt x="1698" y="457"/>
                  </a:lnTo>
                  <a:lnTo>
                    <a:pt x="1698" y="465"/>
                  </a:lnTo>
                  <a:lnTo>
                    <a:pt x="1698" y="468"/>
                  </a:lnTo>
                  <a:lnTo>
                    <a:pt x="1689" y="467"/>
                  </a:lnTo>
                  <a:lnTo>
                    <a:pt x="1684" y="467"/>
                  </a:lnTo>
                  <a:lnTo>
                    <a:pt x="1657" y="443"/>
                  </a:lnTo>
                  <a:lnTo>
                    <a:pt x="1632" y="421"/>
                  </a:lnTo>
                  <a:lnTo>
                    <a:pt x="1605" y="399"/>
                  </a:lnTo>
                  <a:lnTo>
                    <a:pt x="1577" y="378"/>
                  </a:lnTo>
                  <a:lnTo>
                    <a:pt x="1548" y="359"/>
                  </a:lnTo>
                  <a:lnTo>
                    <a:pt x="1518" y="340"/>
                  </a:lnTo>
                  <a:lnTo>
                    <a:pt x="1503" y="331"/>
                  </a:lnTo>
                  <a:lnTo>
                    <a:pt x="1487" y="323"/>
                  </a:lnTo>
                  <a:lnTo>
                    <a:pt x="1470" y="315"/>
                  </a:lnTo>
                  <a:lnTo>
                    <a:pt x="1454" y="307"/>
                  </a:lnTo>
                  <a:lnTo>
                    <a:pt x="1436" y="300"/>
                  </a:lnTo>
                  <a:lnTo>
                    <a:pt x="1417" y="293"/>
                  </a:lnTo>
                  <a:lnTo>
                    <a:pt x="1399" y="287"/>
                  </a:lnTo>
                  <a:lnTo>
                    <a:pt x="1379" y="281"/>
                  </a:lnTo>
                  <a:lnTo>
                    <a:pt x="1360" y="274"/>
                  </a:lnTo>
                  <a:lnTo>
                    <a:pt x="1339" y="269"/>
                  </a:lnTo>
                  <a:lnTo>
                    <a:pt x="1318" y="265"/>
                  </a:lnTo>
                  <a:lnTo>
                    <a:pt x="1295" y="260"/>
                  </a:lnTo>
                  <a:lnTo>
                    <a:pt x="1272" y="257"/>
                  </a:lnTo>
                  <a:lnTo>
                    <a:pt x="1249" y="253"/>
                  </a:lnTo>
                  <a:lnTo>
                    <a:pt x="1224" y="251"/>
                  </a:lnTo>
                  <a:lnTo>
                    <a:pt x="1198" y="248"/>
                  </a:lnTo>
                  <a:lnTo>
                    <a:pt x="1171" y="246"/>
                  </a:lnTo>
                  <a:lnTo>
                    <a:pt x="1144" y="244"/>
                  </a:lnTo>
                  <a:lnTo>
                    <a:pt x="1116" y="243"/>
                  </a:lnTo>
                  <a:lnTo>
                    <a:pt x="1086" y="243"/>
                  </a:lnTo>
                  <a:lnTo>
                    <a:pt x="1062" y="244"/>
                  </a:lnTo>
                  <a:lnTo>
                    <a:pt x="1038" y="246"/>
                  </a:lnTo>
                  <a:lnTo>
                    <a:pt x="1016" y="249"/>
                  </a:lnTo>
                  <a:lnTo>
                    <a:pt x="994" y="253"/>
                  </a:lnTo>
                  <a:lnTo>
                    <a:pt x="973" y="259"/>
                  </a:lnTo>
                  <a:lnTo>
                    <a:pt x="952" y="265"/>
                  </a:lnTo>
                  <a:lnTo>
                    <a:pt x="932" y="273"/>
                  </a:lnTo>
                  <a:lnTo>
                    <a:pt x="913" y="282"/>
                  </a:lnTo>
                  <a:lnTo>
                    <a:pt x="894" y="292"/>
                  </a:lnTo>
                  <a:lnTo>
                    <a:pt x="876" y="303"/>
                  </a:lnTo>
                  <a:lnTo>
                    <a:pt x="858" y="316"/>
                  </a:lnTo>
                  <a:lnTo>
                    <a:pt x="842" y="328"/>
                  </a:lnTo>
                  <a:lnTo>
                    <a:pt x="826" y="343"/>
                  </a:lnTo>
                  <a:lnTo>
                    <a:pt x="812" y="359"/>
                  </a:lnTo>
                  <a:lnTo>
                    <a:pt x="797" y="375"/>
                  </a:lnTo>
                  <a:lnTo>
                    <a:pt x="785" y="393"/>
                  </a:lnTo>
                  <a:lnTo>
                    <a:pt x="773" y="411"/>
                  </a:lnTo>
                  <a:lnTo>
                    <a:pt x="761" y="432"/>
                  </a:lnTo>
                  <a:lnTo>
                    <a:pt x="751" y="453"/>
                  </a:lnTo>
                  <a:lnTo>
                    <a:pt x="743" y="474"/>
                  </a:lnTo>
                  <a:lnTo>
                    <a:pt x="735" y="497"/>
                  </a:lnTo>
                  <a:lnTo>
                    <a:pt x="727" y="522"/>
                  </a:lnTo>
                  <a:lnTo>
                    <a:pt x="721" y="546"/>
                  </a:lnTo>
                  <a:lnTo>
                    <a:pt x="716" y="572"/>
                  </a:lnTo>
                  <a:lnTo>
                    <a:pt x="713" y="599"/>
                  </a:lnTo>
                  <a:lnTo>
                    <a:pt x="710" y="628"/>
                  </a:lnTo>
                  <a:lnTo>
                    <a:pt x="709" y="657"/>
                  </a:lnTo>
                  <a:lnTo>
                    <a:pt x="708" y="686"/>
                  </a:lnTo>
                  <a:lnTo>
                    <a:pt x="709" y="717"/>
                  </a:lnTo>
                  <a:lnTo>
                    <a:pt x="712" y="748"/>
                  </a:lnTo>
                  <a:lnTo>
                    <a:pt x="715" y="781"/>
                  </a:lnTo>
                  <a:lnTo>
                    <a:pt x="720" y="815"/>
                  </a:lnTo>
                  <a:lnTo>
                    <a:pt x="2161" y="815"/>
                  </a:lnTo>
                  <a:lnTo>
                    <a:pt x="2183" y="812"/>
                  </a:lnTo>
                  <a:lnTo>
                    <a:pt x="2205" y="809"/>
                  </a:lnTo>
                  <a:lnTo>
                    <a:pt x="2228" y="806"/>
                  </a:lnTo>
                  <a:lnTo>
                    <a:pt x="2251" y="805"/>
                  </a:lnTo>
                  <a:lnTo>
                    <a:pt x="2274" y="803"/>
                  </a:lnTo>
                  <a:lnTo>
                    <a:pt x="2297" y="802"/>
                  </a:lnTo>
                  <a:lnTo>
                    <a:pt x="2320" y="801"/>
                  </a:lnTo>
                  <a:lnTo>
                    <a:pt x="2343" y="801"/>
                  </a:lnTo>
                  <a:lnTo>
                    <a:pt x="2391" y="802"/>
                  </a:lnTo>
                  <a:lnTo>
                    <a:pt x="2438" y="805"/>
                  </a:lnTo>
                  <a:lnTo>
                    <a:pt x="2486" y="809"/>
                  </a:lnTo>
                  <a:lnTo>
                    <a:pt x="2532" y="816"/>
                  </a:lnTo>
                  <a:lnTo>
                    <a:pt x="2577" y="824"/>
                  </a:lnTo>
                  <a:lnTo>
                    <a:pt x="2624" y="835"/>
                  </a:lnTo>
                  <a:lnTo>
                    <a:pt x="2668" y="847"/>
                  </a:lnTo>
                  <a:lnTo>
                    <a:pt x="2712" y="862"/>
                  </a:lnTo>
                  <a:lnTo>
                    <a:pt x="2755" y="877"/>
                  </a:lnTo>
                  <a:lnTo>
                    <a:pt x="2799" y="893"/>
                  </a:lnTo>
                  <a:lnTo>
                    <a:pt x="2840" y="913"/>
                  </a:lnTo>
                  <a:lnTo>
                    <a:pt x="2882" y="934"/>
                  </a:lnTo>
                  <a:lnTo>
                    <a:pt x="2922" y="955"/>
                  </a:lnTo>
                  <a:lnTo>
                    <a:pt x="2962" y="979"/>
                  </a:lnTo>
                  <a:lnTo>
                    <a:pt x="3001" y="1004"/>
                  </a:lnTo>
                  <a:lnTo>
                    <a:pt x="3039" y="1030"/>
                  </a:lnTo>
                  <a:lnTo>
                    <a:pt x="3076" y="1058"/>
                  </a:lnTo>
                  <a:lnTo>
                    <a:pt x="3112" y="1087"/>
                  </a:lnTo>
                  <a:lnTo>
                    <a:pt x="3148" y="1118"/>
                  </a:lnTo>
                  <a:lnTo>
                    <a:pt x="3182" y="1150"/>
                  </a:lnTo>
                  <a:lnTo>
                    <a:pt x="3215" y="1184"/>
                  </a:lnTo>
                  <a:lnTo>
                    <a:pt x="3247" y="1218"/>
                  </a:lnTo>
                  <a:lnTo>
                    <a:pt x="3278" y="1254"/>
                  </a:lnTo>
                  <a:lnTo>
                    <a:pt x="3308" y="1291"/>
                  </a:lnTo>
                  <a:lnTo>
                    <a:pt x="3336" y="1329"/>
                  </a:lnTo>
                  <a:lnTo>
                    <a:pt x="3364" y="1368"/>
                  </a:lnTo>
                  <a:lnTo>
                    <a:pt x="3391" y="1409"/>
                  </a:lnTo>
                  <a:lnTo>
                    <a:pt x="3416" y="1450"/>
                  </a:lnTo>
                  <a:lnTo>
                    <a:pt x="3439" y="1492"/>
                  </a:lnTo>
                  <a:lnTo>
                    <a:pt x="3462" y="1535"/>
                  </a:lnTo>
                  <a:lnTo>
                    <a:pt x="3484" y="1580"/>
                  </a:lnTo>
                  <a:lnTo>
                    <a:pt x="3503" y="1625"/>
                  </a:lnTo>
                  <a:lnTo>
                    <a:pt x="3502" y="1604"/>
                  </a:lnTo>
                  <a:lnTo>
                    <a:pt x="3501" y="1584"/>
                  </a:lnTo>
                  <a:lnTo>
                    <a:pt x="3501" y="1562"/>
                  </a:lnTo>
                  <a:lnTo>
                    <a:pt x="3500" y="1540"/>
                  </a:lnTo>
                  <a:lnTo>
                    <a:pt x="3502" y="1493"/>
                  </a:lnTo>
                  <a:lnTo>
                    <a:pt x="3506" y="1449"/>
                  </a:lnTo>
                  <a:lnTo>
                    <a:pt x="3514" y="1405"/>
                  </a:lnTo>
                  <a:lnTo>
                    <a:pt x="3523" y="1363"/>
                  </a:lnTo>
                  <a:lnTo>
                    <a:pt x="3535" y="1323"/>
                  </a:lnTo>
                  <a:lnTo>
                    <a:pt x="3550" y="1285"/>
                  </a:lnTo>
                  <a:lnTo>
                    <a:pt x="3566" y="1248"/>
                  </a:lnTo>
                  <a:lnTo>
                    <a:pt x="3586" y="1213"/>
                  </a:lnTo>
                  <a:lnTo>
                    <a:pt x="3607" y="1179"/>
                  </a:lnTo>
                  <a:lnTo>
                    <a:pt x="3630" y="1147"/>
                  </a:lnTo>
                  <a:lnTo>
                    <a:pt x="3656" y="1117"/>
                  </a:lnTo>
                  <a:lnTo>
                    <a:pt x="3683" y="1088"/>
                  </a:lnTo>
                  <a:lnTo>
                    <a:pt x="3712" y="1060"/>
                  </a:lnTo>
                  <a:lnTo>
                    <a:pt x="3743" y="1035"/>
                  </a:lnTo>
                  <a:lnTo>
                    <a:pt x="3776" y="1011"/>
                  </a:lnTo>
                  <a:lnTo>
                    <a:pt x="3810" y="988"/>
                  </a:lnTo>
                  <a:lnTo>
                    <a:pt x="3846" y="967"/>
                  </a:lnTo>
                  <a:lnTo>
                    <a:pt x="3883" y="947"/>
                  </a:lnTo>
                  <a:lnTo>
                    <a:pt x="3922" y="928"/>
                  </a:lnTo>
                  <a:lnTo>
                    <a:pt x="3962" y="911"/>
                  </a:lnTo>
                  <a:lnTo>
                    <a:pt x="4003" y="897"/>
                  </a:lnTo>
                  <a:lnTo>
                    <a:pt x="4045" y="882"/>
                  </a:lnTo>
                  <a:lnTo>
                    <a:pt x="4087" y="870"/>
                  </a:lnTo>
                  <a:lnTo>
                    <a:pt x="4132" y="858"/>
                  </a:lnTo>
                  <a:lnTo>
                    <a:pt x="4176" y="848"/>
                  </a:lnTo>
                  <a:lnTo>
                    <a:pt x="4221" y="840"/>
                  </a:lnTo>
                  <a:lnTo>
                    <a:pt x="4268" y="833"/>
                  </a:lnTo>
                  <a:lnTo>
                    <a:pt x="4314" y="826"/>
                  </a:lnTo>
                  <a:lnTo>
                    <a:pt x="4361" y="822"/>
                  </a:lnTo>
                  <a:lnTo>
                    <a:pt x="4409" y="819"/>
                  </a:lnTo>
                  <a:lnTo>
                    <a:pt x="4456" y="817"/>
                  </a:lnTo>
                  <a:lnTo>
                    <a:pt x="4503" y="817"/>
                  </a:lnTo>
                  <a:lnTo>
                    <a:pt x="4518" y="817"/>
                  </a:lnTo>
                  <a:lnTo>
                    <a:pt x="4532" y="817"/>
                  </a:lnTo>
                  <a:lnTo>
                    <a:pt x="4547" y="817"/>
                  </a:lnTo>
                  <a:lnTo>
                    <a:pt x="4561" y="817"/>
                  </a:lnTo>
                  <a:lnTo>
                    <a:pt x="4596" y="817"/>
                  </a:lnTo>
                  <a:lnTo>
                    <a:pt x="4632" y="819"/>
                  </a:lnTo>
                  <a:lnTo>
                    <a:pt x="4669" y="821"/>
                  </a:lnTo>
                  <a:lnTo>
                    <a:pt x="4707" y="825"/>
                  </a:lnTo>
                  <a:lnTo>
                    <a:pt x="4746" y="831"/>
                  </a:lnTo>
                  <a:lnTo>
                    <a:pt x="4787" y="836"/>
                  </a:lnTo>
                  <a:lnTo>
                    <a:pt x="4827" y="842"/>
                  </a:lnTo>
                  <a:lnTo>
                    <a:pt x="4866" y="849"/>
                  </a:lnTo>
                  <a:lnTo>
                    <a:pt x="4945" y="865"/>
                  </a:lnTo>
                  <a:lnTo>
                    <a:pt x="5020" y="881"/>
                  </a:lnTo>
                  <a:lnTo>
                    <a:pt x="5090" y="899"/>
                  </a:lnTo>
                  <a:lnTo>
                    <a:pt x="5153" y="914"/>
                  </a:lnTo>
                  <a:lnTo>
                    <a:pt x="5296" y="1263"/>
                  </a:lnTo>
                  <a:lnTo>
                    <a:pt x="5457" y="1659"/>
                  </a:lnTo>
                  <a:lnTo>
                    <a:pt x="5891" y="2717"/>
                  </a:lnTo>
                  <a:lnTo>
                    <a:pt x="5941" y="2886"/>
                  </a:lnTo>
                  <a:lnTo>
                    <a:pt x="5998" y="2717"/>
                  </a:lnTo>
                  <a:lnTo>
                    <a:pt x="6547" y="1360"/>
                  </a:lnTo>
                  <a:lnTo>
                    <a:pt x="6557" y="1325"/>
                  </a:lnTo>
                  <a:lnTo>
                    <a:pt x="6569" y="1292"/>
                  </a:lnTo>
                  <a:lnTo>
                    <a:pt x="6583" y="1260"/>
                  </a:lnTo>
                  <a:lnTo>
                    <a:pt x="6598" y="1229"/>
                  </a:lnTo>
                  <a:lnTo>
                    <a:pt x="6615" y="1199"/>
                  </a:lnTo>
                  <a:lnTo>
                    <a:pt x="6633" y="1172"/>
                  </a:lnTo>
                  <a:lnTo>
                    <a:pt x="6653" y="1145"/>
                  </a:lnTo>
                  <a:lnTo>
                    <a:pt x="6675" y="1118"/>
                  </a:lnTo>
                  <a:lnTo>
                    <a:pt x="6697" y="1093"/>
                  </a:lnTo>
                  <a:lnTo>
                    <a:pt x="6721" y="1070"/>
                  </a:lnTo>
                  <a:lnTo>
                    <a:pt x="6747" y="1048"/>
                  </a:lnTo>
                  <a:lnTo>
                    <a:pt x="6772" y="1026"/>
                  </a:lnTo>
                  <a:lnTo>
                    <a:pt x="6800" y="1006"/>
                  </a:lnTo>
                  <a:lnTo>
                    <a:pt x="6829" y="987"/>
                  </a:lnTo>
                  <a:lnTo>
                    <a:pt x="6859" y="969"/>
                  </a:lnTo>
                  <a:lnTo>
                    <a:pt x="6891" y="952"/>
                  </a:lnTo>
                  <a:lnTo>
                    <a:pt x="6923" y="937"/>
                  </a:lnTo>
                  <a:lnTo>
                    <a:pt x="6956" y="921"/>
                  </a:lnTo>
                  <a:lnTo>
                    <a:pt x="6989" y="908"/>
                  </a:lnTo>
                  <a:lnTo>
                    <a:pt x="7024" y="896"/>
                  </a:lnTo>
                  <a:lnTo>
                    <a:pt x="7060" y="884"/>
                  </a:lnTo>
                  <a:lnTo>
                    <a:pt x="7096" y="874"/>
                  </a:lnTo>
                  <a:lnTo>
                    <a:pt x="7133" y="865"/>
                  </a:lnTo>
                  <a:lnTo>
                    <a:pt x="7170" y="855"/>
                  </a:lnTo>
                  <a:lnTo>
                    <a:pt x="7208" y="848"/>
                  </a:lnTo>
                  <a:lnTo>
                    <a:pt x="7247" y="842"/>
                  </a:lnTo>
                  <a:lnTo>
                    <a:pt x="7286" y="837"/>
                  </a:lnTo>
                  <a:lnTo>
                    <a:pt x="7327" y="833"/>
                  </a:lnTo>
                  <a:lnTo>
                    <a:pt x="7367" y="830"/>
                  </a:lnTo>
                  <a:lnTo>
                    <a:pt x="7408" y="826"/>
                  </a:lnTo>
                  <a:lnTo>
                    <a:pt x="7449" y="825"/>
                  </a:lnTo>
                  <a:lnTo>
                    <a:pt x="7490" y="825"/>
                  </a:lnTo>
                  <a:lnTo>
                    <a:pt x="7531" y="825"/>
                  </a:lnTo>
                  <a:lnTo>
                    <a:pt x="7570" y="826"/>
                  </a:lnTo>
                  <a:lnTo>
                    <a:pt x="7609" y="828"/>
                  </a:lnTo>
                  <a:lnTo>
                    <a:pt x="7646" y="830"/>
                  </a:lnTo>
                  <a:lnTo>
                    <a:pt x="7682" y="833"/>
                  </a:lnTo>
                  <a:lnTo>
                    <a:pt x="7718" y="837"/>
                  </a:lnTo>
                  <a:lnTo>
                    <a:pt x="7753" y="841"/>
                  </a:lnTo>
                  <a:lnTo>
                    <a:pt x="7788" y="846"/>
                  </a:lnTo>
                  <a:lnTo>
                    <a:pt x="7823" y="852"/>
                  </a:lnTo>
                  <a:lnTo>
                    <a:pt x="7857" y="859"/>
                  </a:lnTo>
                  <a:lnTo>
                    <a:pt x="7891" y="867"/>
                  </a:lnTo>
                  <a:lnTo>
                    <a:pt x="7926" y="875"/>
                  </a:lnTo>
                  <a:lnTo>
                    <a:pt x="7960" y="885"/>
                  </a:lnTo>
                  <a:lnTo>
                    <a:pt x="7995" y="896"/>
                  </a:lnTo>
                  <a:lnTo>
                    <a:pt x="8031" y="907"/>
                  </a:lnTo>
                  <a:lnTo>
                    <a:pt x="8067" y="919"/>
                  </a:lnTo>
                  <a:lnTo>
                    <a:pt x="8067" y="1329"/>
                  </a:lnTo>
                  <a:lnTo>
                    <a:pt x="8023" y="1297"/>
                  </a:lnTo>
                  <a:lnTo>
                    <a:pt x="7980" y="1267"/>
                  </a:lnTo>
                  <a:lnTo>
                    <a:pt x="7938" y="1240"/>
                  </a:lnTo>
                  <a:lnTo>
                    <a:pt x="7897" y="1213"/>
                  </a:lnTo>
                  <a:lnTo>
                    <a:pt x="7857" y="1188"/>
                  </a:lnTo>
                  <a:lnTo>
                    <a:pt x="7817" y="1165"/>
                  </a:lnTo>
                  <a:lnTo>
                    <a:pt x="7778" y="1145"/>
                  </a:lnTo>
                  <a:lnTo>
                    <a:pt x="7738" y="1126"/>
                  </a:lnTo>
                  <a:lnTo>
                    <a:pt x="7717" y="1118"/>
                  </a:lnTo>
                  <a:lnTo>
                    <a:pt x="7697" y="1110"/>
                  </a:lnTo>
                  <a:lnTo>
                    <a:pt x="7677" y="1103"/>
                  </a:lnTo>
                  <a:lnTo>
                    <a:pt x="7656" y="1095"/>
                  </a:lnTo>
                  <a:lnTo>
                    <a:pt x="7636" y="1089"/>
                  </a:lnTo>
                  <a:lnTo>
                    <a:pt x="7614" y="1083"/>
                  </a:lnTo>
                  <a:lnTo>
                    <a:pt x="7593" y="1078"/>
                  </a:lnTo>
                  <a:lnTo>
                    <a:pt x="7572" y="1073"/>
                  </a:lnTo>
                  <a:lnTo>
                    <a:pt x="7549" y="1069"/>
                  </a:lnTo>
                  <a:lnTo>
                    <a:pt x="7527" y="1064"/>
                  </a:lnTo>
                  <a:lnTo>
                    <a:pt x="7505" y="1061"/>
                  </a:lnTo>
                  <a:lnTo>
                    <a:pt x="7481" y="1059"/>
                  </a:lnTo>
                  <a:lnTo>
                    <a:pt x="7457" y="1057"/>
                  </a:lnTo>
                  <a:lnTo>
                    <a:pt x="7434" y="1055"/>
                  </a:lnTo>
                  <a:lnTo>
                    <a:pt x="7409" y="1054"/>
                  </a:lnTo>
                  <a:lnTo>
                    <a:pt x="7383" y="1054"/>
                  </a:lnTo>
                  <a:lnTo>
                    <a:pt x="7361" y="1054"/>
                  </a:lnTo>
                  <a:lnTo>
                    <a:pt x="7338" y="1055"/>
                  </a:lnTo>
                  <a:lnTo>
                    <a:pt x="7315" y="1057"/>
                  </a:lnTo>
                  <a:lnTo>
                    <a:pt x="7293" y="1059"/>
                  </a:lnTo>
                  <a:lnTo>
                    <a:pt x="7269" y="1062"/>
                  </a:lnTo>
                  <a:lnTo>
                    <a:pt x="7246" y="1067"/>
                  </a:lnTo>
                  <a:lnTo>
                    <a:pt x="7224" y="1071"/>
                  </a:lnTo>
                  <a:lnTo>
                    <a:pt x="7201" y="1076"/>
                  </a:lnTo>
                  <a:lnTo>
                    <a:pt x="7178" y="1082"/>
                  </a:lnTo>
                  <a:lnTo>
                    <a:pt x="7156" y="1089"/>
                  </a:lnTo>
                  <a:lnTo>
                    <a:pt x="7134" y="1097"/>
                  </a:lnTo>
                  <a:lnTo>
                    <a:pt x="7112" y="1106"/>
                  </a:lnTo>
                  <a:lnTo>
                    <a:pt x="7091" y="1116"/>
                  </a:lnTo>
                  <a:lnTo>
                    <a:pt x="7070" y="1126"/>
                  </a:lnTo>
                  <a:lnTo>
                    <a:pt x="7051" y="1139"/>
                  </a:lnTo>
                  <a:lnTo>
                    <a:pt x="7031" y="1151"/>
                  </a:lnTo>
                  <a:lnTo>
                    <a:pt x="7012" y="1164"/>
                  </a:lnTo>
                  <a:lnTo>
                    <a:pt x="6994" y="1180"/>
                  </a:lnTo>
                  <a:lnTo>
                    <a:pt x="6977" y="1195"/>
                  </a:lnTo>
                  <a:lnTo>
                    <a:pt x="6961" y="1213"/>
                  </a:lnTo>
                  <a:lnTo>
                    <a:pt x="6946" y="1230"/>
                  </a:lnTo>
                  <a:lnTo>
                    <a:pt x="6931" y="1250"/>
                  </a:lnTo>
                  <a:lnTo>
                    <a:pt x="6918" y="1270"/>
                  </a:lnTo>
                  <a:lnTo>
                    <a:pt x="6906" y="1292"/>
                  </a:lnTo>
                  <a:lnTo>
                    <a:pt x="6895" y="1315"/>
                  </a:lnTo>
                  <a:lnTo>
                    <a:pt x="6886" y="1338"/>
                  </a:lnTo>
                  <a:lnTo>
                    <a:pt x="6878" y="1364"/>
                  </a:lnTo>
                  <a:lnTo>
                    <a:pt x="6870" y="1391"/>
                  </a:lnTo>
                  <a:lnTo>
                    <a:pt x="6864" y="1419"/>
                  </a:lnTo>
                  <a:lnTo>
                    <a:pt x="6861" y="1449"/>
                  </a:lnTo>
                  <a:lnTo>
                    <a:pt x="6858" y="1480"/>
                  </a:lnTo>
                  <a:lnTo>
                    <a:pt x="6857" y="1512"/>
                  </a:lnTo>
                  <a:lnTo>
                    <a:pt x="6857" y="1536"/>
                  </a:lnTo>
                  <a:lnTo>
                    <a:pt x="6858" y="1559"/>
                  </a:lnTo>
                  <a:lnTo>
                    <a:pt x="6860" y="1581"/>
                  </a:lnTo>
                  <a:lnTo>
                    <a:pt x="6863" y="1601"/>
                  </a:lnTo>
                  <a:lnTo>
                    <a:pt x="6867" y="1622"/>
                  </a:lnTo>
                  <a:lnTo>
                    <a:pt x="6872" y="1640"/>
                  </a:lnTo>
                  <a:lnTo>
                    <a:pt x="6880" y="1659"/>
                  </a:lnTo>
                  <a:lnTo>
                    <a:pt x="6887" y="1675"/>
                  </a:lnTo>
                  <a:lnTo>
                    <a:pt x="6895" y="1693"/>
                  </a:lnTo>
                  <a:lnTo>
                    <a:pt x="6905" y="1708"/>
                  </a:lnTo>
                  <a:lnTo>
                    <a:pt x="6917" y="1724"/>
                  </a:lnTo>
                  <a:lnTo>
                    <a:pt x="6928" y="1739"/>
                  </a:lnTo>
                  <a:lnTo>
                    <a:pt x="6942" y="1754"/>
                  </a:lnTo>
                  <a:lnTo>
                    <a:pt x="6957" y="1768"/>
                  </a:lnTo>
                  <a:lnTo>
                    <a:pt x="6973" y="1782"/>
                  </a:lnTo>
                  <a:lnTo>
                    <a:pt x="6991" y="1796"/>
                  </a:lnTo>
                  <a:lnTo>
                    <a:pt x="7009" y="1810"/>
                  </a:lnTo>
                  <a:lnTo>
                    <a:pt x="7030" y="1824"/>
                  </a:lnTo>
                  <a:lnTo>
                    <a:pt x="7052" y="1838"/>
                  </a:lnTo>
                  <a:lnTo>
                    <a:pt x="7075" y="1851"/>
                  </a:lnTo>
                  <a:lnTo>
                    <a:pt x="7126" y="1880"/>
                  </a:lnTo>
                  <a:lnTo>
                    <a:pt x="7183" y="1910"/>
                  </a:lnTo>
                  <a:lnTo>
                    <a:pt x="7316" y="1976"/>
                  </a:lnTo>
                  <a:lnTo>
                    <a:pt x="7477" y="2055"/>
                  </a:lnTo>
                  <a:lnTo>
                    <a:pt x="7548" y="2086"/>
                  </a:lnTo>
                  <a:lnTo>
                    <a:pt x="7618" y="2118"/>
                  </a:lnTo>
                  <a:lnTo>
                    <a:pt x="7653" y="2135"/>
                  </a:lnTo>
                  <a:lnTo>
                    <a:pt x="7687" y="2152"/>
                  </a:lnTo>
                  <a:lnTo>
                    <a:pt x="7720" y="2169"/>
                  </a:lnTo>
                  <a:lnTo>
                    <a:pt x="7753" y="2186"/>
                  </a:lnTo>
                  <a:lnTo>
                    <a:pt x="7786" y="2205"/>
                  </a:lnTo>
                  <a:lnTo>
                    <a:pt x="7817" y="2223"/>
                  </a:lnTo>
                  <a:lnTo>
                    <a:pt x="7848" y="2242"/>
                  </a:lnTo>
                  <a:lnTo>
                    <a:pt x="7878" y="2261"/>
                  </a:lnTo>
                  <a:lnTo>
                    <a:pt x="7906" y="2281"/>
                  </a:lnTo>
                  <a:lnTo>
                    <a:pt x="7935" y="2302"/>
                  </a:lnTo>
                  <a:lnTo>
                    <a:pt x="7962" y="2323"/>
                  </a:lnTo>
                  <a:lnTo>
                    <a:pt x="7989" y="2345"/>
                  </a:lnTo>
                  <a:lnTo>
                    <a:pt x="8014" y="2369"/>
                  </a:lnTo>
                  <a:lnTo>
                    <a:pt x="8037" y="2392"/>
                  </a:lnTo>
                  <a:lnTo>
                    <a:pt x="8060" y="2416"/>
                  </a:lnTo>
                  <a:lnTo>
                    <a:pt x="8081" y="2442"/>
                  </a:lnTo>
                  <a:lnTo>
                    <a:pt x="8101" y="2467"/>
                  </a:lnTo>
                  <a:lnTo>
                    <a:pt x="8120" y="2495"/>
                  </a:lnTo>
                  <a:lnTo>
                    <a:pt x="8136" y="2523"/>
                  </a:lnTo>
                  <a:lnTo>
                    <a:pt x="8153" y="2553"/>
                  </a:lnTo>
                  <a:lnTo>
                    <a:pt x="8166" y="2583"/>
                  </a:lnTo>
                  <a:lnTo>
                    <a:pt x="8178" y="2615"/>
                  </a:lnTo>
                  <a:lnTo>
                    <a:pt x="8189" y="2647"/>
                  </a:lnTo>
                  <a:lnTo>
                    <a:pt x="8198" y="2681"/>
                  </a:lnTo>
                  <a:lnTo>
                    <a:pt x="8205" y="2716"/>
                  </a:lnTo>
                  <a:lnTo>
                    <a:pt x="8210" y="2753"/>
                  </a:lnTo>
                  <a:lnTo>
                    <a:pt x="8213" y="2790"/>
                  </a:lnTo>
                  <a:lnTo>
                    <a:pt x="8214" y="2829"/>
                  </a:lnTo>
                  <a:lnTo>
                    <a:pt x="8212" y="2894"/>
                  </a:lnTo>
                  <a:lnTo>
                    <a:pt x="8206" y="2956"/>
                  </a:lnTo>
                  <a:lnTo>
                    <a:pt x="8197" y="3013"/>
                  </a:lnTo>
                  <a:lnTo>
                    <a:pt x="8184" y="3068"/>
                  </a:lnTo>
                  <a:lnTo>
                    <a:pt x="8167" y="3121"/>
                  </a:lnTo>
                  <a:lnTo>
                    <a:pt x="8148" y="3169"/>
                  </a:lnTo>
                  <a:lnTo>
                    <a:pt x="8125" y="3214"/>
                  </a:lnTo>
                  <a:lnTo>
                    <a:pt x="8100" y="3258"/>
                  </a:lnTo>
                  <a:lnTo>
                    <a:pt x="8072" y="3298"/>
                  </a:lnTo>
                  <a:lnTo>
                    <a:pt x="8042" y="3336"/>
                  </a:lnTo>
                  <a:lnTo>
                    <a:pt x="8009" y="3371"/>
                  </a:lnTo>
                  <a:lnTo>
                    <a:pt x="7976" y="3403"/>
                  </a:lnTo>
                  <a:lnTo>
                    <a:pt x="7939" y="3434"/>
                  </a:lnTo>
                  <a:lnTo>
                    <a:pt x="7902" y="3462"/>
                  </a:lnTo>
                  <a:lnTo>
                    <a:pt x="7863" y="3486"/>
                  </a:lnTo>
                  <a:lnTo>
                    <a:pt x="7823" y="3510"/>
                  </a:lnTo>
                  <a:lnTo>
                    <a:pt x="7782" y="3532"/>
                  </a:lnTo>
                  <a:lnTo>
                    <a:pt x="7740" y="3551"/>
                  </a:lnTo>
                  <a:lnTo>
                    <a:pt x="7697" y="3569"/>
                  </a:lnTo>
                  <a:lnTo>
                    <a:pt x="7654" y="3584"/>
                  </a:lnTo>
                  <a:lnTo>
                    <a:pt x="7612" y="3597"/>
                  </a:lnTo>
                  <a:lnTo>
                    <a:pt x="7569" y="3610"/>
                  </a:lnTo>
                  <a:lnTo>
                    <a:pt x="7525" y="3621"/>
                  </a:lnTo>
                  <a:lnTo>
                    <a:pt x="7482" y="3630"/>
                  </a:lnTo>
                  <a:lnTo>
                    <a:pt x="7440" y="3638"/>
                  </a:lnTo>
                  <a:lnTo>
                    <a:pt x="7399" y="3645"/>
                  </a:lnTo>
                  <a:lnTo>
                    <a:pt x="7359" y="3650"/>
                  </a:lnTo>
                  <a:lnTo>
                    <a:pt x="7319" y="3654"/>
                  </a:lnTo>
                  <a:lnTo>
                    <a:pt x="7281" y="3657"/>
                  </a:lnTo>
                  <a:lnTo>
                    <a:pt x="7245" y="3659"/>
                  </a:lnTo>
                  <a:lnTo>
                    <a:pt x="7210" y="3660"/>
                  </a:lnTo>
                  <a:lnTo>
                    <a:pt x="7177" y="3661"/>
                  </a:lnTo>
                  <a:lnTo>
                    <a:pt x="7121" y="3660"/>
                  </a:lnTo>
                  <a:lnTo>
                    <a:pt x="7065" y="3657"/>
                  </a:lnTo>
                  <a:lnTo>
                    <a:pt x="7010" y="3653"/>
                  </a:lnTo>
                  <a:lnTo>
                    <a:pt x="6956" y="3647"/>
                  </a:lnTo>
                  <a:lnTo>
                    <a:pt x="6903" y="3640"/>
                  </a:lnTo>
                  <a:lnTo>
                    <a:pt x="6852" y="3630"/>
                  </a:lnTo>
                  <a:lnTo>
                    <a:pt x="6802" y="3620"/>
                  </a:lnTo>
                  <a:lnTo>
                    <a:pt x="6754" y="3608"/>
                  </a:lnTo>
                  <a:lnTo>
                    <a:pt x="6708" y="3593"/>
                  </a:lnTo>
                  <a:lnTo>
                    <a:pt x="6662" y="3578"/>
                  </a:lnTo>
                  <a:lnTo>
                    <a:pt x="6641" y="3571"/>
                  </a:lnTo>
                  <a:lnTo>
                    <a:pt x="6620" y="3561"/>
                  </a:lnTo>
                  <a:lnTo>
                    <a:pt x="6599" y="3553"/>
                  </a:lnTo>
                  <a:lnTo>
                    <a:pt x="6579" y="3544"/>
                  </a:lnTo>
                  <a:lnTo>
                    <a:pt x="6559" y="3534"/>
                  </a:lnTo>
                  <a:lnTo>
                    <a:pt x="6541" y="3524"/>
                  </a:lnTo>
                  <a:lnTo>
                    <a:pt x="6523" y="3514"/>
                  </a:lnTo>
                  <a:lnTo>
                    <a:pt x="6505" y="3504"/>
                  </a:lnTo>
                  <a:lnTo>
                    <a:pt x="6488" y="3492"/>
                  </a:lnTo>
                  <a:lnTo>
                    <a:pt x="6472" y="3481"/>
                  </a:lnTo>
                  <a:lnTo>
                    <a:pt x="6456" y="3470"/>
                  </a:lnTo>
                  <a:lnTo>
                    <a:pt x="6442" y="3457"/>
                  </a:lnTo>
                  <a:lnTo>
                    <a:pt x="6442" y="2990"/>
                  </a:lnTo>
                  <a:lnTo>
                    <a:pt x="6467" y="3010"/>
                  </a:lnTo>
                  <a:lnTo>
                    <a:pt x="6518" y="3058"/>
                  </a:lnTo>
                  <a:lnTo>
                    <a:pt x="6569" y="3101"/>
                  </a:lnTo>
                  <a:lnTo>
                    <a:pt x="6594" y="3123"/>
                  </a:lnTo>
                  <a:lnTo>
                    <a:pt x="6619" y="3142"/>
                  </a:lnTo>
                  <a:lnTo>
                    <a:pt x="6644" y="3162"/>
                  </a:lnTo>
                  <a:lnTo>
                    <a:pt x="6668" y="3180"/>
                  </a:lnTo>
                  <a:lnTo>
                    <a:pt x="6694" y="3198"/>
                  </a:lnTo>
                  <a:lnTo>
                    <a:pt x="6719" y="3215"/>
                  </a:lnTo>
                  <a:lnTo>
                    <a:pt x="6744" y="3232"/>
                  </a:lnTo>
                  <a:lnTo>
                    <a:pt x="6768" y="3247"/>
                  </a:lnTo>
                  <a:lnTo>
                    <a:pt x="6794" y="3263"/>
                  </a:lnTo>
                  <a:lnTo>
                    <a:pt x="6819" y="3276"/>
                  </a:lnTo>
                  <a:lnTo>
                    <a:pt x="6844" y="3289"/>
                  </a:lnTo>
                  <a:lnTo>
                    <a:pt x="6869" y="3303"/>
                  </a:lnTo>
                  <a:lnTo>
                    <a:pt x="6894" y="3314"/>
                  </a:lnTo>
                  <a:lnTo>
                    <a:pt x="6920" y="3326"/>
                  </a:lnTo>
                  <a:lnTo>
                    <a:pt x="6946" y="3336"/>
                  </a:lnTo>
                  <a:lnTo>
                    <a:pt x="6971" y="3346"/>
                  </a:lnTo>
                  <a:lnTo>
                    <a:pt x="6997" y="3354"/>
                  </a:lnTo>
                  <a:lnTo>
                    <a:pt x="7024" y="3363"/>
                  </a:lnTo>
                  <a:lnTo>
                    <a:pt x="7050" y="3370"/>
                  </a:lnTo>
                  <a:lnTo>
                    <a:pt x="7076" y="3376"/>
                  </a:lnTo>
                  <a:lnTo>
                    <a:pt x="7103" y="3382"/>
                  </a:lnTo>
                  <a:lnTo>
                    <a:pt x="7131" y="3387"/>
                  </a:lnTo>
                  <a:lnTo>
                    <a:pt x="7158" y="3391"/>
                  </a:lnTo>
                  <a:lnTo>
                    <a:pt x="7187" y="3396"/>
                  </a:lnTo>
                  <a:lnTo>
                    <a:pt x="7214" y="3398"/>
                  </a:lnTo>
                  <a:lnTo>
                    <a:pt x="7243" y="3400"/>
                  </a:lnTo>
                  <a:lnTo>
                    <a:pt x="7272" y="3401"/>
                  </a:lnTo>
                  <a:lnTo>
                    <a:pt x="7301" y="3402"/>
                  </a:lnTo>
                  <a:lnTo>
                    <a:pt x="7330" y="3401"/>
                  </a:lnTo>
                  <a:lnTo>
                    <a:pt x="7359" y="3400"/>
                  </a:lnTo>
                  <a:lnTo>
                    <a:pt x="7387" y="3398"/>
                  </a:lnTo>
                  <a:lnTo>
                    <a:pt x="7415" y="3396"/>
                  </a:lnTo>
                  <a:lnTo>
                    <a:pt x="7443" y="3391"/>
                  </a:lnTo>
                  <a:lnTo>
                    <a:pt x="7470" y="3386"/>
                  </a:lnTo>
                  <a:lnTo>
                    <a:pt x="7498" y="3381"/>
                  </a:lnTo>
                  <a:lnTo>
                    <a:pt x="7523" y="3375"/>
                  </a:lnTo>
                  <a:lnTo>
                    <a:pt x="7549" y="3367"/>
                  </a:lnTo>
                  <a:lnTo>
                    <a:pt x="7575" y="3359"/>
                  </a:lnTo>
                  <a:lnTo>
                    <a:pt x="7599" y="3350"/>
                  </a:lnTo>
                  <a:lnTo>
                    <a:pt x="7623" y="3340"/>
                  </a:lnTo>
                  <a:lnTo>
                    <a:pt x="7646" y="3329"/>
                  </a:lnTo>
                  <a:lnTo>
                    <a:pt x="7669" y="3317"/>
                  </a:lnTo>
                  <a:lnTo>
                    <a:pt x="7690" y="3305"/>
                  </a:lnTo>
                  <a:lnTo>
                    <a:pt x="7711" y="3292"/>
                  </a:lnTo>
                  <a:lnTo>
                    <a:pt x="7730" y="3277"/>
                  </a:lnTo>
                  <a:lnTo>
                    <a:pt x="7749" y="3262"/>
                  </a:lnTo>
                  <a:lnTo>
                    <a:pt x="7766" y="3245"/>
                  </a:lnTo>
                  <a:lnTo>
                    <a:pt x="7784" y="3229"/>
                  </a:lnTo>
                  <a:lnTo>
                    <a:pt x="7799" y="3211"/>
                  </a:lnTo>
                  <a:lnTo>
                    <a:pt x="7814" y="3193"/>
                  </a:lnTo>
                  <a:lnTo>
                    <a:pt x="7827" y="3173"/>
                  </a:lnTo>
                  <a:lnTo>
                    <a:pt x="7840" y="3152"/>
                  </a:lnTo>
                  <a:lnTo>
                    <a:pt x="7850" y="3132"/>
                  </a:lnTo>
                  <a:lnTo>
                    <a:pt x="7859" y="3109"/>
                  </a:lnTo>
                  <a:lnTo>
                    <a:pt x="7867" y="3087"/>
                  </a:lnTo>
                  <a:lnTo>
                    <a:pt x="7875" y="3063"/>
                  </a:lnTo>
                  <a:lnTo>
                    <a:pt x="7880" y="3038"/>
                  </a:lnTo>
                  <a:lnTo>
                    <a:pt x="7884" y="3013"/>
                  </a:lnTo>
                  <a:lnTo>
                    <a:pt x="7886" y="2987"/>
                  </a:lnTo>
                  <a:lnTo>
                    <a:pt x="7887" y="2960"/>
                  </a:lnTo>
                  <a:lnTo>
                    <a:pt x="7887" y="2937"/>
                  </a:lnTo>
                  <a:lnTo>
                    <a:pt x="7885" y="2916"/>
                  </a:lnTo>
                  <a:lnTo>
                    <a:pt x="7882" y="2894"/>
                  </a:lnTo>
                  <a:lnTo>
                    <a:pt x="7877" y="2873"/>
                  </a:lnTo>
                  <a:lnTo>
                    <a:pt x="7871" y="2853"/>
                  </a:lnTo>
                  <a:lnTo>
                    <a:pt x="7864" y="2833"/>
                  </a:lnTo>
                  <a:lnTo>
                    <a:pt x="7857" y="2814"/>
                  </a:lnTo>
                  <a:lnTo>
                    <a:pt x="7848" y="2794"/>
                  </a:lnTo>
                  <a:lnTo>
                    <a:pt x="7836" y="2775"/>
                  </a:lnTo>
                  <a:lnTo>
                    <a:pt x="7825" y="2758"/>
                  </a:lnTo>
                  <a:lnTo>
                    <a:pt x="7813" y="2739"/>
                  </a:lnTo>
                  <a:lnTo>
                    <a:pt x="7798" y="2722"/>
                  </a:lnTo>
                  <a:lnTo>
                    <a:pt x="7783" y="2705"/>
                  </a:lnTo>
                  <a:lnTo>
                    <a:pt x="7767" y="2688"/>
                  </a:lnTo>
                  <a:lnTo>
                    <a:pt x="7750" y="2671"/>
                  </a:lnTo>
                  <a:lnTo>
                    <a:pt x="7730" y="2655"/>
                  </a:lnTo>
                  <a:lnTo>
                    <a:pt x="7711" y="2639"/>
                  </a:lnTo>
                  <a:lnTo>
                    <a:pt x="7690" y="2623"/>
                  </a:lnTo>
                  <a:lnTo>
                    <a:pt x="7669" y="2608"/>
                  </a:lnTo>
                  <a:lnTo>
                    <a:pt x="7645" y="2592"/>
                  </a:lnTo>
                  <a:lnTo>
                    <a:pt x="7621" y="2577"/>
                  </a:lnTo>
                  <a:lnTo>
                    <a:pt x="7595" y="2561"/>
                  </a:lnTo>
                  <a:lnTo>
                    <a:pt x="7570" y="2546"/>
                  </a:lnTo>
                  <a:lnTo>
                    <a:pt x="7542" y="2531"/>
                  </a:lnTo>
                  <a:lnTo>
                    <a:pt x="7484" y="2501"/>
                  </a:lnTo>
                  <a:lnTo>
                    <a:pt x="7421" y="2472"/>
                  </a:lnTo>
                  <a:lnTo>
                    <a:pt x="7355" y="2441"/>
                  </a:lnTo>
                  <a:lnTo>
                    <a:pt x="7285" y="2411"/>
                  </a:lnTo>
                  <a:lnTo>
                    <a:pt x="7217" y="2381"/>
                  </a:lnTo>
                  <a:lnTo>
                    <a:pt x="7153" y="2353"/>
                  </a:lnTo>
                  <a:lnTo>
                    <a:pt x="7091" y="2325"/>
                  </a:lnTo>
                  <a:lnTo>
                    <a:pt x="7032" y="2297"/>
                  </a:lnTo>
                  <a:lnTo>
                    <a:pt x="6976" y="2270"/>
                  </a:lnTo>
                  <a:lnTo>
                    <a:pt x="6924" y="2243"/>
                  </a:lnTo>
                  <a:lnTo>
                    <a:pt x="6899" y="2228"/>
                  </a:lnTo>
                  <a:lnTo>
                    <a:pt x="6874" y="2214"/>
                  </a:lnTo>
                  <a:lnTo>
                    <a:pt x="6852" y="2200"/>
                  </a:lnTo>
                  <a:lnTo>
                    <a:pt x="6828" y="2185"/>
                  </a:lnTo>
                  <a:lnTo>
                    <a:pt x="6806" y="2170"/>
                  </a:lnTo>
                  <a:lnTo>
                    <a:pt x="6786" y="2154"/>
                  </a:lnTo>
                  <a:lnTo>
                    <a:pt x="6765" y="2139"/>
                  </a:lnTo>
                  <a:lnTo>
                    <a:pt x="6746" y="2122"/>
                  </a:lnTo>
                  <a:lnTo>
                    <a:pt x="6727" y="2106"/>
                  </a:lnTo>
                  <a:lnTo>
                    <a:pt x="6709" y="2088"/>
                  </a:lnTo>
                  <a:lnTo>
                    <a:pt x="6692" y="2071"/>
                  </a:lnTo>
                  <a:lnTo>
                    <a:pt x="6676" y="2052"/>
                  </a:lnTo>
                  <a:lnTo>
                    <a:pt x="6660" y="2034"/>
                  </a:lnTo>
                  <a:lnTo>
                    <a:pt x="6646" y="2014"/>
                  </a:lnTo>
                  <a:lnTo>
                    <a:pt x="6631" y="1994"/>
                  </a:lnTo>
                  <a:lnTo>
                    <a:pt x="6618" y="1973"/>
                  </a:lnTo>
                  <a:lnTo>
                    <a:pt x="6607" y="1951"/>
                  </a:lnTo>
                  <a:lnTo>
                    <a:pt x="6595" y="1929"/>
                  </a:lnTo>
                  <a:lnTo>
                    <a:pt x="6584" y="1905"/>
                  </a:lnTo>
                  <a:lnTo>
                    <a:pt x="6575" y="1880"/>
                  </a:lnTo>
                  <a:lnTo>
                    <a:pt x="6540" y="1965"/>
                  </a:lnTo>
                  <a:lnTo>
                    <a:pt x="6494" y="2076"/>
                  </a:lnTo>
                  <a:lnTo>
                    <a:pt x="6439" y="2210"/>
                  </a:lnTo>
                  <a:lnTo>
                    <a:pt x="6376" y="2364"/>
                  </a:lnTo>
                  <a:lnTo>
                    <a:pt x="6306" y="2534"/>
                  </a:lnTo>
                  <a:lnTo>
                    <a:pt x="6231" y="2717"/>
                  </a:lnTo>
                  <a:lnTo>
                    <a:pt x="6152" y="2906"/>
                  </a:lnTo>
                  <a:lnTo>
                    <a:pt x="6072" y="3099"/>
                  </a:lnTo>
                  <a:lnTo>
                    <a:pt x="5992" y="3293"/>
                  </a:lnTo>
                  <a:lnTo>
                    <a:pt x="5913" y="3482"/>
                  </a:lnTo>
                  <a:lnTo>
                    <a:pt x="5837" y="3663"/>
                  </a:lnTo>
                  <a:lnTo>
                    <a:pt x="5766" y="3833"/>
                  </a:lnTo>
                  <a:lnTo>
                    <a:pt x="5701" y="3988"/>
                  </a:lnTo>
                  <a:lnTo>
                    <a:pt x="5644" y="4122"/>
                  </a:lnTo>
                  <a:lnTo>
                    <a:pt x="5596" y="4233"/>
                  </a:lnTo>
                  <a:lnTo>
                    <a:pt x="5559" y="4317"/>
                  </a:lnTo>
                  <a:lnTo>
                    <a:pt x="5182" y="4317"/>
                  </a:lnTo>
                  <a:lnTo>
                    <a:pt x="5271" y="4150"/>
                  </a:lnTo>
                  <a:lnTo>
                    <a:pt x="5350" y="4002"/>
                  </a:lnTo>
                  <a:lnTo>
                    <a:pt x="5353" y="3997"/>
                  </a:lnTo>
                  <a:lnTo>
                    <a:pt x="5371" y="3961"/>
                  </a:lnTo>
                  <a:lnTo>
                    <a:pt x="5390" y="3923"/>
                  </a:lnTo>
                  <a:lnTo>
                    <a:pt x="5410" y="3883"/>
                  </a:lnTo>
                  <a:lnTo>
                    <a:pt x="5430" y="3840"/>
                  </a:lnTo>
                  <a:lnTo>
                    <a:pt x="5452" y="3795"/>
                  </a:lnTo>
                  <a:lnTo>
                    <a:pt x="5475" y="3750"/>
                  </a:lnTo>
                  <a:lnTo>
                    <a:pt x="5496" y="3703"/>
                  </a:lnTo>
                  <a:lnTo>
                    <a:pt x="5520" y="3653"/>
                  </a:lnTo>
                  <a:lnTo>
                    <a:pt x="5543" y="3604"/>
                  </a:lnTo>
                  <a:lnTo>
                    <a:pt x="5566" y="3553"/>
                  </a:lnTo>
                  <a:lnTo>
                    <a:pt x="5590" y="3502"/>
                  </a:lnTo>
                  <a:lnTo>
                    <a:pt x="5614" y="3449"/>
                  </a:lnTo>
                  <a:lnTo>
                    <a:pt x="5637" y="3397"/>
                  </a:lnTo>
                  <a:lnTo>
                    <a:pt x="5661" y="3344"/>
                  </a:lnTo>
                  <a:lnTo>
                    <a:pt x="5684" y="3292"/>
                  </a:lnTo>
                  <a:lnTo>
                    <a:pt x="5707" y="3239"/>
                  </a:lnTo>
                  <a:lnTo>
                    <a:pt x="4980" y="1485"/>
                  </a:lnTo>
                  <a:lnTo>
                    <a:pt x="4975" y="1474"/>
                  </a:lnTo>
                  <a:lnTo>
                    <a:pt x="4967" y="1456"/>
                  </a:lnTo>
                  <a:lnTo>
                    <a:pt x="4956" y="1429"/>
                  </a:lnTo>
                  <a:lnTo>
                    <a:pt x="4939" y="1393"/>
                  </a:lnTo>
                  <a:lnTo>
                    <a:pt x="4918" y="1346"/>
                  </a:lnTo>
                  <a:lnTo>
                    <a:pt x="4897" y="1300"/>
                  </a:lnTo>
                  <a:lnTo>
                    <a:pt x="4884" y="1278"/>
                  </a:lnTo>
                  <a:lnTo>
                    <a:pt x="4872" y="1256"/>
                  </a:lnTo>
                  <a:lnTo>
                    <a:pt x="4859" y="1235"/>
                  </a:lnTo>
                  <a:lnTo>
                    <a:pt x="4845" y="1215"/>
                  </a:lnTo>
                  <a:lnTo>
                    <a:pt x="4830" y="1196"/>
                  </a:lnTo>
                  <a:lnTo>
                    <a:pt x="4812" y="1178"/>
                  </a:lnTo>
                  <a:lnTo>
                    <a:pt x="4795" y="1160"/>
                  </a:lnTo>
                  <a:lnTo>
                    <a:pt x="4774" y="1144"/>
                  </a:lnTo>
                  <a:lnTo>
                    <a:pt x="4753" y="1128"/>
                  </a:lnTo>
                  <a:lnTo>
                    <a:pt x="4729" y="1114"/>
                  </a:lnTo>
                  <a:lnTo>
                    <a:pt x="4717" y="1108"/>
                  </a:lnTo>
                  <a:lnTo>
                    <a:pt x="4703" y="1101"/>
                  </a:lnTo>
                  <a:lnTo>
                    <a:pt x="4689" y="1094"/>
                  </a:lnTo>
                  <a:lnTo>
                    <a:pt x="4674" y="1089"/>
                  </a:lnTo>
                  <a:lnTo>
                    <a:pt x="4642" y="1079"/>
                  </a:lnTo>
                  <a:lnTo>
                    <a:pt x="4610" y="1071"/>
                  </a:lnTo>
                  <a:lnTo>
                    <a:pt x="4578" y="1063"/>
                  </a:lnTo>
                  <a:lnTo>
                    <a:pt x="4544" y="1057"/>
                  </a:lnTo>
                  <a:lnTo>
                    <a:pt x="4509" y="1052"/>
                  </a:lnTo>
                  <a:lnTo>
                    <a:pt x="4472" y="1049"/>
                  </a:lnTo>
                  <a:lnTo>
                    <a:pt x="4435" y="1047"/>
                  </a:lnTo>
                  <a:lnTo>
                    <a:pt x="4397" y="1046"/>
                  </a:lnTo>
                  <a:lnTo>
                    <a:pt x="4375" y="1046"/>
                  </a:lnTo>
                  <a:lnTo>
                    <a:pt x="4352" y="1047"/>
                  </a:lnTo>
                  <a:lnTo>
                    <a:pt x="4328" y="1049"/>
                  </a:lnTo>
                  <a:lnTo>
                    <a:pt x="4305" y="1051"/>
                  </a:lnTo>
                  <a:lnTo>
                    <a:pt x="4282" y="1054"/>
                  </a:lnTo>
                  <a:lnTo>
                    <a:pt x="4258" y="1058"/>
                  </a:lnTo>
                  <a:lnTo>
                    <a:pt x="4235" y="1062"/>
                  </a:lnTo>
                  <a:lnTo>
                    <a:pt x="4211" y="1068"/>
                  </a:lnTo>
                  <a:lnTo>
                    <a:pt x="4188" y="1074"/>
                  </a:lnTo>
                  <a:lnTo>
                    <a:pt x="4165" y="1081"/>
                  </a:lnTo>
                  <a:lnTo>
                    <a:pt x="4142" y="1089"/>
                  </a:lnTo>
                  <a:lnTo>
                    <a:pt x="4119" y="1098"/>
                  </a:lnTo>
                  <a:lnTo>
                    <a:pt x="4098" y="1108"/>
                  </a:lnTo>
                  <a:lnTo>
                    <a:pt x="4076" y="1118"/>
                  </a:lnTo>
                  <a:lnTo>
                    <a:pt x="4055" y="1130"/>
                  </a:lnTo>
                  <a:lnTo>
                    <a:pt x="4035" y="1143"/>
                  </a:lnTo>
                  <a:lnTo>
                    <a:pt x="4015" y="1156"/>
                  </a:lnTo>
                  <a:lnTo>
                    <a:pt x="3997" y="1172"/>
                  </a:lnTo>
                  <a:lnTo>
                    <a:pt x="3979" y="1187"/>
                  </a:lnTo>
                  <a:lnTo>
                    <a:pt x="3962" y="1205"/>
                  </a:lnTo>
                  <a:lnTo>
                    <a:pt x="3945" y="1222"/>
                  </a:lnTo>
                  <a:lnTo>
                    <a:pt x="3931" y="1242"/>
                  </a:lnTo>
                  <a:lnTo>
                    <a:pt x="3916" y="1262"/>
                  </a:lnTo>
                  <a:lnTo>
                    <a:pt x="3904" y="1284"/>
                  </a:lnTo>
                  <a:lnTo>
                    <a:pt x="3893" y="1307"/>
                  </a:lnTo>
                  <a:lnTo>
                    <a:pt x="3882" y="1330"/>
                  </a:lnTo>
                  <a:lnTo>
                    <a:pt x="3873" y="1356"/>
                  </a:lnTo>
                  <a:lnTo>
                    <a:pt x="3866" y="1383"/>
                  </a:lnTo>
                  <a:lnTo>
                    <a:pt x="3860" y="1411"/>
                  </a:lnTo>
                  <a:lnTo>
                    <a:pt x="3856" y="1440"/>
                  </a:lnTo>
                  <a:lnTo>
                    <a:pt x="3853" y="1471"/>
                  </a:lnTo>
                  <a:lnTo>
                    <a:pt x="3852" y="1503"/>
                  </a:lnTo>
                  <a:lnTo>
                    <a:pt x="3852" y="1528"/>
                  </a:lnTo>
                  <a:lnTo>
                    <a:pt x="3853" y="1551"/>
                  </a:lnTo>
                  <a:lnTo>
                    <a:pt x="3856" y="1572"/>
                  </a:lnTo>
                  <a:lnTo>
                    <a:pt x="3860" y="1594"/>
                  </a:lnTo>
                  <a:lnTo>
                    <a:pt x="3864" y="1613"/>
                  </a:lnTo>
                  <a:lnTo>
                    <a:pt x="3870" y="1632"/>
                  </a:lnTo>
                  <a:lnTo>
                    <a:pt x="3876" y="1651"/>
                  </a:lnTo>
                  <a:lnTo>
                    <a:pt x="3884" y="1668"/>
                  </a:lnTo>
                  <a:lnTo>
                    <a:pt x="3894" y="1685"/>
                  </a:lnTo>
                  <a:lnTo>
                    <a:pt x="3905" y="1700"/>
                  </a:lnTo>
                  <a:lnTo>
                    <a:pt x="3916" y="1715"/>
                  </a:lnTo>
                  <a:lnTo>
                    <a:pt x="3930" y="1731"/>
                  </a:lnTo>
                  <a:lnTo>
                    <a:pt x="3944" y="1745"/>
                  </a:lnTo>
                  <a:lnTo>
                    <a:pt x="3960" y="1760"/>
                  </a:lnTo>
                  <a:lnTo>
                    <a:pt x="3977" y="1774"/>
                  </a:lnTo>
                  <a:lnTo>
                    <a:pt x="3996" y="1788"/>
                  </a:lnTo>
                  <a:lnTo>
                    <a:pt x="4015" y="1802"/>
                  </a:lnTo>
                  <a:lnTo>
                    <a:pt x="4036" y="1815"/>
                  </a:lnTo>
                  <a:lnTo>
                    <a:pt x="4058" y="1830"/>
                  </a:lnTo>
                  <a:lnTo>
                    <a:pt x="4083" y="1843"/>
                  </a:lnTo>
                  <a:lnTo>
                    <a:pt x="4136" y="1872"/>
                  </a:lnTo>
                  <a:lnTo>
                    <a:pt x="4193" y="1902"/>
                  </a:lnTo>
                  <a:lnTo>
                    <a:pt x="4329" y="1968"/>
                  </a:lnTo>
                  <a:lnTo>
                    <a:pt x="4490" y="2047"/>
                  </a:lnTo>
                  <a:lnTo>
                    <a:pt x="4562" y="2078"/>
                  </a:lnTo>
                  <a:lnTo>
                    <a:pt x="4632" y="2111"/>
                  </a:lnTo>
                  <a:lnTo>
                    <a:pt x="4666" y="2128"/>
                  </a:lnTo>
                  <a:lnTo>
                    <a:pt x="4700" y="2144"/>
                  </a:lnTo>
                  <a:lnTo>
                    <a:pt x="4734" y="2160"/>
                  </a:lnTo>
                  <a:lnTo>
                    <a:pt x="4767" y="2178"/>
                  </a:lnTo>
                  <a:lnTo>
                    <a:pt x="4799" y="2197"/>
                  </a:lnTo>
                  <a:lnTo>
                    <a:pt x="4831" y="2215"/>
                  </a:lnTo>
                  <a:lnTo>
                    <a:pt x="4862" y="2234"/>
                  </a:lnTo>
                  <a:lnTo>
                    <a:pt x="4892" y="2253"/>
                  </a:lnTo>
                  <a:lnTo>
                    <a:pt x="4921" y="2273"/>
                  </a:lnTo>
                  <a:lnTo>
                    <a:pt x="4948" y="2293"/>
                  </a:lnTo>
                  <a:lnTo>
                    <a:pt x="4976" y="2315"/>
                  </a:lnTo>
                  <a:lnTo>
                    <a:pt x="5002" y="2338"/>
                  </a:lnTo>
                  <a:lnTo>
                    <a:pt x="5027" y="2360"/>
                  </a:lnTo>
                  <a:lnTo>
                    <a:pt x="5050" y="2384"/>
                  </a:lnTo>
                  <a:lnTo>
                    <a:pt x="5073" y="2408"/>
                  </a:lnTo>
                  <a:lnTo>
                    <a:pt x="5095" y="2433"/>
                  </a:lnTo>
                  <a:lnTo>
                    <a:pt x="5114" y="2460"/>
                  </a:lnTo>
                  <a:lnTo>
                    <a:pt x="5133" y="2487"/>
                  </a:lnTo>
                  <a:lnTo>
                    <a:pt x="5150" y="2515"/>
                  </a:lnTo>
                  <a:lnTo>
                    <a:pt x="5166" y="2545"/>
                  </a:lnTo>
                  <a:lnTo>
                    <a:pt x="5180" y="2575"/>
                  </a:lnTo>
                  <a:lnTo>
                    <a:pt x="5191" y="2607"/>
                  </a:lnTo>
                  <a:lnTo>
                    <a:pt x="5203" y="2639"/>
                  </a:lnTo>
                  <a:lnTo>
                    <a:pt x="5211" y="2672"/>
                  </a:lnTo>
                  <a:lnTo>
                    <a:pt x="5218" y="2709"/>
                  </a:lnTo>
                  <a:lnTo>
                    <a:pt x="5223" y="2745"/>
                  </a:lnTo>
                  <a:lnTo>
                    <a:pt x="5226" y="2782"/>
                  </a:lnTo>
                  <a:lnTo>
                    <a:pt x="5228" y="2821"/>
                  </a:lnTo>
                  <a:lnTo>
                    <a:pt x="5226" y="2886"/>
                  </a:lnTo>
                  <a:lnTo>
                    <a:pt x="5220" y="2947"/>
                  </a:lnTo>
                  <a:lnTo>
                    <a:pt x="5211" y="3005"/>
                  </a:lnTo>
                  <a:lnTo>
                    <a:pt x="5198" y="3060"/>
                  </a:lnTo>
                  <a:lnTo>
                    <a:pt x="5181" y="3112"/>
                  </a:lnTo>
                  <a:lnTo>
                    <a:pt x="5162" y="3161"/>
                  </a:lnTo>
                  <a:lnTo>
                    <a:pt x="5139" y="3206"/>
                  </a:lnTo>
                  <a:lnTo>
                    <a:pt x="5114" y="3249"/>
                  </a:lnTo>
                  <a:lnTo>
                    <a:pt x="5086" y="3289"/>
                  </a:lnTo>
                  <a:lnTo>
                    <a:pt x="5055" y="3328"/>
                  </a:lnTo>
                  <a:lnTo>
                    <a:pt x="5024" y="3363"/>
                  </a:lnTo>
                  <a:lnTo>
                    <a:pt x="4990" y="3395"/>
                  </a:lnTo>
                  <a:lnTo>
                    <a:pt x="4953" y="3425"/>
                  </a:lnTo>
                  <a:lnTo>
                    <a:pt x="4915" y="3453"/>
                  </a:lnTo>
                  <a:lnTo>
                    <a:pt x="4877" y="3479"/>
                  </a:lnTo>
                  <a:lnTo>
                    <a:pt x="4837" y="3502"/>
                  </a:lnTo>
                  <a:lnTo>
                    <a:pt x="4796" y="3523"/>
                  </a:lnTo>
                  <a:lnTo>
                    <a:pt x="4754" y="3543"/>
                  </a:lnTo>
                  <a:lnTo>
                    <a:pt x="4711" y="3560"/>
                  </a:lnTo>
                  <a:lnTo>
                    <a:pt x="4668" y="3576"/>
                  </a:lnTo>
                  <a:lnTo>
                    <a:pt x="4625" y="3589"/>
                  </a:lnTo>
                  <a:lnTo>
                    <a:pt x="4582" y="3602"/>
                  </a:lnTo>
                  <a:lnTo>
                    <a:pt x="4538" y="3613"/>
                  </a:lnTo>
                  <a:lnTo>
                    <a:pt x="4496" y="3622"/>
                  </a:lnTo>
                  <a:lnTo>
                    <a:pt x="4454" y="3629"/>
                  </a:lnTo>
                  <a:lnTo>
                    <a:pt x="4413" y="3637"/>
                  </a:lnTo>
                  <a:lnTo>
                    <a:pt x="4373" y="3642"/>
                  </a:lnTo>
                  <a:lnTo>
                    <a:pt x="4332" y="3646"/>
                  </a:lnTo>
                  <a:lnTo>
                    <a:pt x="4295" y="3649"/>
                  </a:lnTo>
                  <a:lnTo>
                    <a:pt x="4258" y="3651"/>
                  </a:lnTo>
                  <a:lnTo>
                    <a:pt x="4223" y="3652"/>
                  </a:lnTo>
                  <a:lnTo>
                    <a:pt x="4191" y="3652"/>
                  </a:lnTo>
                  <a:lnTo>
                    <a:pt x="4141" y="3652"/>
                  </a:lnTo>
                  <a:lnTo>
                    <a:pt x="4090" y="3650"/>
                  </a:lnTo>
                  <a:lnTo>
                    <a:pt x="4042" y="3646"/>
                  </a:lnTo>
                  <a:lnTo>
                    <a:pt x="3994" y="3642"/>
                  </a:lnTo>
                  <a:lnTo>
                    <a:pt x="3946" y="3636"/>
                  </a:lnTo>
                  <a:lnTo>
                    <a:pt x="3900" y="3628"/>
                  </a:lnTo>
                  <a:lnTo>
                    <a:pt x="3854" y="3620"/>
                  </a:lnTo>
                  <a:lnTo>
                    <a:pt x="3810" y="3610"/>
                  </a:lnTo>
                  <a:lnTo>
                    <a:pt x="3767" y="3600"/>
                  </a:lnTo>
                  <a:lnTo>
                    <a:pt x="3726" y="3587"/>
                  </a:lnTo>
                  <a:lnTo>
                    <a:pt x="3686" y="3574"/>
                  </a:lnTo>
                  <a:lnTo>
                    <a:pt x="3646" y="3559"/>
                  </a:lnTo>
                  <a:lnTo>
                    <a:pt x="3610" y="3543"/>
                  </a:lnTo>
                  <a:lnTo>
                    <a:pt x="3575" y="3526"/>
                  </a:lnTo>
                  <a:lnTo>
                    <a:pt x="3542" y="3509"/>
                  </a:lnTo>
                  <a:lnTo>
                    <a:pt x="3510" y="3490"/>
                  </a:lnTo>
                  <a:lnTo>
                    <a:pt x="3510" y="3031"/>
                  </a:lnTo>
                  <a:close/>
                </a:path>
              </a:pathLst>
            </a:custGeom>
            <a:solidFill>
              <a:schemeClr val="bg1"/>
            </a:solidFill>
            <a:ln w="9525">
              <a:noFill/>
              <a:round/>
              <a:headEnd/>
              <a:tailEnd/>
            </a:ln>
          </p:spPr>
          <p:txBody>
            <a:bodyPr/>
            <a:lstStyle/>
            <a:p>
              <a:pPr eaLnBrk="0" hangingPunct="0">
                <a:defRPr/>
              </a:pPr>
              <a:endParaRPr lang="en-US">
                <a:cs typeface="+mn-cs"/>
              </a:endParaRPr>
            </a:p>
          </p:txBody>
        </p:sp>
        <p:sp>
          <p:nvSpPr>
            <p:cNvPr id="110609" name="Freeform 17"/>
            <p:cNvSpPr>
              <a:spLocks/>
            </p:cNvSpPr>
            <p:nvPr/>
          </p:nvSpPr>
          <p:spPr bwMode="auto">
            <a:xfrm>
              <a:off x="2551" y="1628"/>
              <a:ext cx="245" cy="344"/>
            </a:xfrm>
            <a:custGeom>
              <a:avLst/>
              <a:gdLst/>
              <a:ahLst/>
              <a:cxnLst>
                <a:cxn ang="0">
                  <a:pos x="379" y="366"/>
                </a:cxn>
                <a:cxn ang="0">
                  <a:pos x="391" y="348"/>
                </a:cxn>
                <a:cxn ang="0">
                  <a:pos x="431" y="303"/>
                </a:cxn>
                <a:cxn ang="0">
                  <a:pos x="529" y="211"/>
                </a:cxn>
                <a:cxn ang="0">
                  <a:pos x="586" y="168"/>
                </a:cxn>
                <a:cxn ang="0">
                  <a:pos x="649" y="129"/>
                </a:cxn>
                <a:cxn ang="0">
                  <a:pos x="719" y="93"/>
                </a:cxn>
                <a:cxn ang="0">
                  <a:pos x="798" y="61"/>
                </a:cxn>
                <a:cxn ang="0">
                  <a:pos x="887" y="36"/>
                </a:cxn>
                <a:cxn ang="0">
                  <a:pos x="987" y="16"/>
                </a:cxn>
                <a:cxn ang="0">
                  <a:pos x="1098" y="4"/>
                </a:cxn>
                <a:cxn ang="0">
                  <a:pos x="1224" y="0"/>
                </a:cxn>
                <a:cxn ang="0">
                  <a:pos x="1345" y="9"/>
                </a:cxn>
                <a:cxn ang="0">
                  <a:pos x="1459" y="36"/>
                </a:cxn>
                <a:cxn ang="0">
                  <a:pos x="1562" y="78"/>
                </a:cxn>
                <a:cxn ang="0">
                  <a:pos x="1655" y="133"/>
                </a:cxn>
                <a:cxn ang="0">
                  <a:pos x="1738" y="197"/>
                </a:cxn>
                <a:cxn ang="0">
                  <a:pos x="1809" y="269"/>
                </a:cxn>
                <a:cxn ang="0">
                  <a:pos x="1868" y="344"/>
                </a:cxn>
                <a:cxn ang="0">
                  <a:pos x="1915" y="422"/>
                </a:cxn>
                <a:cxn ang="0">
                  <a:pos x="1949" y="499"/>
                </a:cxn>
                <a:cxn ang="0">
                  <a:pos x="1968" y="574"/>
                </a:cxn>
                <a:cxn ang="0">
                  <a:pos x="1975" y="2318"/>
                </a:cxn>
                <a:cxn ang="0">
                  <a:pos x="1590" y="2747"/>
                </a:cxn>
                <a:cxn ang="0">
                  <a:pos x="1589" y="768"/>
                </a:cxn>
                <a:cxn ang="0">
                  <a:pos x="1578" y="688"/>
                </a:cxn>
                <a:cxn ang="0">
                  <a:pos x="1554" y="614"/>
                </a:cxn>
                <a:cxn ang="0">
                  <a:pos x="1519" y="545"/>
                </a:cxn>
                <a:cxn ang="0">
                  <a:pos x="1473" y="482"/>
                </a:cxn>
                <a:cxn ang="0">
                  <a:pos x="1418" y="426"/>
                </a:cxn>
                <a:cxn ang="0">
                  <a:pos x="1354" y="379"/>
                </a:cxn>
                <a:cxn ang="0">
                  <a:pos x="1283" y="341"/>
                </a:cxn>
                <a:cxn ang="0">
                  <a:pos x="1206" y="311"/>
                </a:cxn>
                <a:cxn ang="0">
                  <a:pos x="1123" y="291"/>
                </a:cxn>
                <a:cxn ang="0">
                  <a:pos x="1035" y="282"/>
                </a:cxn>
                <a:cxn ang="0">
                  <a:pos x="955" y="284"/>
                </a:cxn>
                <a:cxn ang="0">
                  <a:pos x="877" y="298"/>
                </a:cxn>
                <a:cxn ang="0">
                  <a:pos x="797" y="322"/>
                </a:cxn>
                <a:cxn ang="0">
                  <a:pos x="720" y="356"/>
                </a:cxn>
                <a:cxn ang="0">
                  <a:pos x="646" y="400"/>
                </a:cxn>
                <a:cxn ang="0">
                  <a:pos x="577" y="449"/>
                </a:cxn>
                <a:cxn ang="0">
                  <a:pos x="515" y="505"/>
                </a:cxn>
                <a:cxn ang="0">
                  <a:pos x="464" y="565"/>
                </a:cxn>
                <a:cxn ang="0">
                  <a:pos x="422" y="630"/>
                </a:cxn>
                <a:cxn ang="0">
                  <a:pos x="396" y="696"/>
                </a:cxn>
                <a:cxn ang="0">
                  <a:pos x="384" y="765"/>
                </a:cxn>
                <a:cxn ang="0">
                  <a:pos x="384" y="2747"/>
                </a:cxn>
                <a:cxn ang="0">
                  <a:pos x="0" y="392"/>
                </a:cxn>
                <a:cxn ang="0">
                  <a:pos x="278" y="35"/>
                </a:cxn>
              </a:cxnLst>
              <a:rect l="0" t="0" r="r" b="b"/>
              <a:pathLst>
                <a:path w="1975" h="2747">
                  <a:moveTo>
                    <a:pt x="374" y="35"/>
                  </a:moveTo>
                  <a:lnTo>
                    <a:pt x="379" y="345"/>
                  </a:lnTo>
                  <a:lnTo>
                    <a:pt x="379" y="366"/>
                  </a:lnTo>
                  <a:lnTo>
                    <a:pt x="383" y="366"/>
                  </a:lnTo>
                  <a:lnTo>
                    <a:pt x="386" y="356"/>
                  </a:lnTo>
                  <a:lnTo>
                    <a:pt x="391" y="348"/>
                  </a:lnTo>
                  <a:lnTo>
                    <a:pt x="396" y="341"/>
                  </a:lnTo>
                  <a:lnTo>
                    <a:pt x="401" y="334"/>
                  </a:lnTo>
                  <a:lnTo>
                    <a:pt x="431" y="303"/>
                  </a:lnTo>
                  <a:lnTo>
                    <a:pt x="461" y="272"/>
                  </a:lnTo>
                  <a:lnTo>
                    <a:pt x="494" y="241"/>
                  </a:lnTo>
                  <a:lnTo>
                    <a:pt x="529" y="211"/>
                  </a:lnTo>
                  <a:lnTo>
                    <a:pt x="548" y="197"/>
                  </a:lnTo>
                  <a:lnTo>
                    <a:pt x="567" y="182"/>
                  </a:lnTo>
                  <a:lnTo>
                    <a:pt x="586" y="168"/>
                  </a:lnTo>
                  <a:lnTo>
                    <a:pt x="606" y="154"/>
                  </a:lnTo>
                  <a:lnTo>
                    <a:pt x="627" y="141"/>
                  </a:lnTo>
                  <a:lnTo>
                    <a:pt x="649" y="129"/>
                  </a:lnTo>
                  <a:lnTo>
                    <a:pt x="672" y="116"/>
                  </a:lnTo>
                  <a:lnTo>
                    <a:pt x="695" y="104"/>
                  </a:lnTo>
                  <a:lnTo>
                    <a:pt x="719" y="93"/>
                  </a:lnTo>
                  <a:lnTo>
                    <a:pt x="745" y="81"/>
                  </a:lnTo>
                  <a:lnTo>
                    <a:pt x="770" y="71"/>
                  </a:lnTo>
                  <a:lnTo>
                    <a:pt x="798" y="61"/>
                  </a:lnTo>
                  <a:lnTo>
                    <a:pt x="826" y="52"/>
                  </a:lnTo>
                  <a:lnTo>
                    <a:pt x="856" y="43"/>
                  </a:lnTo>
                  <a:lnTo>
                    <a:pt x="887" y="36"/>
                  </a:lnTo>
                  <a:lnTo>
                    <a:pt x="919" y="28"/>
                  </a:lnTo>
                  <a:lnTo>
                    <a:pt x="952" y="22"/>
                  </a:lnTo>
                  <a:lnTo>
                    <a:pt x="987" y="16"/>
                  </a:lnTo>
                  <a:lnTo>
                    <a:pt x="1023" y="11"/>
                  </a:lnTo>
                  <a:lnTo>
                    <a:pt x="1060" y="7"/>
                  </a:lnTo>
                  <a:lnTo>
                    <a:pt x="1098" y="4"/>
                  </a:lnTo>
                  <a:lnTo>
                    <a:pt x="1138" y="1"/>
                  </a:lnTo>
                  <a:lnTo>
                    <a:pt x="1180" y="0"/>
                  </a:lnTo>
                  <a:lnTo>
                    <a:pt x="1224" y="0"/>
                  </a:lnTo>
                  <a:lnTo>
                    <a:pt x="1265" y="1"/>
                  </a:lnTo>
                  <a:lnTo>
                    <a:pt x="1305" y="4"/>
                  </a:lnTo>
                  <a:lnTo>
                    <a:pt x="1345" y="9"/>
                  </a:lnTo>
                  <a:lnTo>
                    <a:pt x="1384" y="16"/>
                  </a:lnTo>
                  <a:lnTo>
                    <a:pt x="1421" y="26"/>
                  </a:lnTo>
                  <a:lnTo>
                    <a:pt x="1459" y="36"/>
                  </a:lnTo>
                  <a:lnTo>
                    <a:pt x="1494" y="48"/>
                  </a:lnTo>
                  <a:lnTo>
                    <a:pt x="1529" y="63"/>
                  </a:lnTo>
                  <a:lnTo>
                    <a:pt x="1562" y="78"/>
                  </a:lnTo>
                  <a:lnTo>
                    <a:pt x="1593" y="96"/>
                  </a:lnTo>
                  <a:lnTo>
                    <a:pt x="1625" y="113"/>
                  </a:lnTo>
                  <a:lnTo>
                    <a:pt x="1655" y="133"/>
                  </a:lnTo>
                  <a:lnTo>
                    <a:pt x="1684" y="153"/>
                  </a:lnTo>
                  <a:lnTo>
                    <a:pt x="1711" y="175"/>
                  </a:lnTo>
                  <a:lnTo>
                    <a:pt x="1738" y="197"/>
                  </a:lnTo>
                  <a:lnTo>
                    <a:pt x="1762" y="220"/>
                  </a:lnTo>
                  <a:lnTo>
                    <a:pt x="1786" y="244"/>
                  </a:lnTo>
                  <a:lnTo>
                    <a:pt x="1809" y="269"/>
                  </a:lnTo>
                  <a:lnTo>
                    <a:pt x="1829" y="293"/>
                  </a:lnTo>
                  <a:lnTo>
                    <a:pt x="1850" y="318"/>
                  </a:lnTo>
                  <a:lnTo>
                    <a:pt x="1868" y="344"/>
                  </a:lnTo>
                  <a:lnTo>
                    <a:pt x="1885" y="370"/>
                  </a:lnTo>
                  <a:lnTo>
                    <a:pt x="1900" y="396"/>
                  </a:lnTo>
                  <a:lnTo>
                    <a:pt x="1915" y="422"/>
                  </a:lnTo>
                  <a:lnTo>
                    <a:pt x="1927" y="448"/>
                  </a:lnTo>
                  <a:lnTo>
                    <a:pt x="1938" y="474"/>
                  </a:lnTo>
                  <a:lnTo>
                    <a:pt x="1949" y="499"/>
                  </a:lnTo>
                  <a:lnTo>
                    <a:pt x="1957" y="525"/>
                  </a:lnTo>
                  <a:lnTo>
                    <a:pt x="1963" y="550"/>
                  </a:lnTo>
                  <a:lnTo>
                    <a:pt x="1968" y="574"/>
                  </a:lnTo>
                  <a:lnTo>
                    <a:pt x="1972" y="597"/>
                  </a:lnTo>
                  <a:lnTo>
                    <a:pt x="1975" y="620"/>
                  </a:lnTo>
                  <a:lnTo>
                    <a:pt x="1975" y="2318"/>
                  </a:lnTo>
                  <a:lnTo>
                    <a:pt x="1975" y="2326"/>
                  </a:lnTo>
                  <a:lnTo>
                    <a:pt x="1975" y="2747"/>
                  </a:lnTo>
                  <a:lnTo>
                    <a:pt x="1590" y="2747"/>
                  </a:lnTo>
                  <a:lnTo>
                    <a:pt x="1590" y="2241"/>
                  </a:lnTo>
                  <a:lnTo>
                    <a:pt x="1589" y="796"/>
                  </a:lnTo>
                  <a:lnTo>
                    <a:pt x="1589" y="768"/>
                  </a:lnTo>
                  <a:lnTo>
                    <a:pt x="1587" y="742"/>
                  </a:lnTo>
                  <a:lnTo>
                    <a:pt x="1583" y="715"/>
                  </a:lnTo>
                  <a:lnTo>
                    <a:pt x="1578" y="688"/>
                  </a:lnTo>
                  <a:lnTo>
                    <a:pt x="1571" y="663"/>
                  </a:lnTo>
                  <a:lnTo>
                    <a:pt x="1564" y="638"/>
                  </a:lnTo>
                  <a:lnTo>
                    <a:pt x="1554" y="614"/>
                  </a:lnTo>
                  <a:lnTo>
                    <a:pt x="1544" y="590"/>
                  </a:lnTo>
                  <a:lnTo>
                    <a:pt x="1532" y="566"/>
                  </a:lnTo>
                  <a:lnTo>
                    <a:pt x="1519" y="545"/>
                  </a:lnTo>
                  <a:lnTo>
                    <a:pt x="1505" y="523"/>
                  </a:lnTo>
                  <a:lnTo>
                    <a:pt x="1489" y="502"/>
                  </a:lnTo>
                  <a:lnTo>
                    <a:pt x="1473" y="482"/>
                  </a:lnTo>
                  <a:lnTo>
                    <a:pt x="1456" y="462"/>
                  </a:lnTo>
                  <a:lnTo>
                    <a:pt x="1438" y="444"/>
                  </a:lnTo>
                  <a:lnTo>
                    <a:pt x="1418" y="426"/>
                  </a:lnTo>
                  <a:lnTo>
                    <a:pt x="1398" y="410"/>
                  </a:lnTo>
                  <a:lnTo>
                    <a:pt x="1377" y="394"/>
                  </a:lnTo>
                  <a:lnTo>
                    <a:pt x="1354" y="379"/>
                  </a:lnTo>
                  <a:lnTo>
                    <a:pt x="1332" y="366"/>
                  </a:lnTo>
                  <a:lnTo>
                    <a:pt x="1308" y="352"/>
                  </a:lnTo>
                  <a:lnTo>
                    <a:pt x="1283" y="341"/>
                  </a:lnTo>
                  <a:lnTo>
                    <a:pt x="1259" y="330"/>
                  </a:lnTo>
                  <a:lnTo>
                    <a:pt x="1233" y="319"/>
                  </a:lnTo>
                  <a:lnTo>
                    <a:pt x="1206" y="311"/>
                  </a:lnTo>
                  <a:lnTo>
                    <a:pt x="1179" y="303"/>
                  </a:lnTo>
                  <a:lnTo>
                    <a:pt x="1152" y="297"/>
                  </a:lnTo>
                  <a:lnTo>
                    <a:pt x="1123" y="291"/>
                  </a:lnTo>
                  <a:lnTo>
                    <a:pt x="1094" y="286"/>
                  </a:lnTo>
                  <a:lnTo>
                    <a:pt x="1065" y="283"/>
                  </a:lnTo>
                  <a:lnTo>
                    <a:pt x="1035" y="282"/>
                  </a:lnTo>
                  <a:lnTo>
                    <a:pt x="1005" y="281"/>
                  </a:lnTo>
                  <a:lnTo>
                    <a:pt x="981" y="282"/>
                  </a:lnTo>
                  <a:lnTo>
                    <a:pt x="955" y="284"/>
                  </a:lnTo>
                  <a:lnTo>
                    <a:pt x="929" y="287"/>
                  </a:lnTo>
                  <a:lnTo>
                    <a:pt x="902" y="291"/>
                  </a:lnTo>
                  <a:lnTo>
                    <a:pt x="877" y="298"/>
                  </a:lnTo>
                  <a:lnTo>
                    <a:pt x="850" y="305"/>
                  </a:lnTo>
                  <a:lnTo>
                    <a:pt x="824" y="313"/>
                  </a:lnTo>
                  <a:lnTo>
                    <a:pt x="797" y="322"/>
                  </a:lnTo>
                  <a:lnTo>
                    <a:pt x="771" y="333"/>
                  </a:lnTo>
                  <a:lnTo>
                    <a:pt x="746" y="344"/>
                  </a:lnTo>
                  <a:lnTo>
                    <a:pt x="720" y="356"/>
                  </a:lnTo>
                  <a:lnTo>
                    <a:pt x="694" y="370"/>
                  </a:lnTo>
                  <a:lnTo>
                    <a:pt x="670" y="384"/>
                  </a:lnTo>
                  <a:lnTo>
                    <a:pt x="646" y="400"/>
                  </a:lnTo>
                  <a:lnTo>
                    <a:pt x="622" y="415"/>
                  </a:lnTo>
                  <a:lnTo>
                    <a:pt x="599" y="432"/>
                  </a:lnTo>
                  <a:lnTo>
                    <a:pt x="577" y="449"/>
                  </a:lnTo>
                  <a:lnTo>
                    <a:pt x="555" y="467"/>
                  </a:lnTo>
                  <a:lnTo>
                    <a:pt x="535" y="486"/>
                  </a:lnTo>
                  <a:lnTo>
                    <a:pt x="515" y="505"/>
                  </a:lnTo>
                  <a:lnTo>
                    <a:pt x="496" y="524"/>
                  </a:lnTo>
                  <a:lnTo>
                    <a:pt x="480" y="545"/>
                  </a:lnTo>
                  <a:lnTo>
                    <a:pt x="464" y="565"/>
                  </a:lnTo>
                  <a:lnTo>
                    <a:pt x="448" y="587"/>
                  </a:lnTo>
                  <a:lnTo>
                    <a:pt x="435" y="608"/>
                  </a:lnTo>
                  <a:lnTo>
                    <a:pt x="422" y="630"/>
                  </a:lnTo>
                  <a:lnTo>
                    <a:pt x="412" y="652"/>
                  </a:lnTo>
                  <a:lnTo>
                    <a:pt x="403" y="675"/>
                  </a:lnTo>
                  <a:lnTo>
                    <a:pt x="396" y="696"/>
                  </a:lnTo>
                  <a:lnTo>
                    <a:pt x="390" y="719"/>
                  </a:lnTo>
                  <a:lnTo>
                    <a:pt x="386" y="742"/>
                  </a:lnTo>
                  <a:lnTo>
                    <a:pt x="384" y="765"/>
                  </a:lnTo>
                  <a:lnTo>
                    <a:pt x="384" y="2318"/>
                  </a:lnTo>
                  <a:lnTo>
                    <a:pt x="384" y="2329"/>
                  </a:lnTo>
                  <a:lnTo>
                    <a:pt x="384" y="2747"/>
                  </a:lnTo>
                  <a:lnTo>
                    <a:pt x="0" y="2747"/>
                  </a:lnTo>
                  <a:lnTo>
                    <a:pt x="0" y="2318"/>
                  </a:lnTo>
                  <a:lnTo>
                    <a:pt x="0" y="392"/>
                  </a:lnTo>
                  <a:lnTo>
                    <a:pt x="0" y="35"/>
                  </a:lnTo>
                  <a:lnTo>
                    <a:pt x="69" y="35"/>
                  </a:lnTo>
                  <a:lnTo>
                    <a:pt x="278" y="35"/>
                  </a:lnTo>
                  <a:lnTo>
                    <a:pt x="374" y="35"/>
                  </a:lnTo>
                  <a:close/>
                </a:path>
              </a:pathLst>
            </a:custGeom>
            <a:solidFill>
              <a:schemeClr val="bg1"/>
            </a:solidFill>
            <a:ln w="9525">
              <a:noFill/>
              <a:round/>
              <a:headEnd/>
              <a:tailEnd/>
            </a:ln>
          </p:spPr>
          <p:txBody>
            <a:bodyPr/>
            <a:lstStyle/>
            <a:p>
              <a:pPr eaLnBrk="0" hangingPunct="0">
                <a:defRPr/>
              </a:pPr>
              <a:endParaRPr lang="en-US">
                <a:cs typeface="+mn-cs"/>
              </a:endParaRPr>
            </a:p>
          </p:txBody>
        </p:sp>
      </p:grpSp>
      <p:pic>
        <p:nvPicPr>
          <p:cNvPr id="4107" name="Picture 18" descr="E&amp;RLOGO [Converted]"/>
          <p:cNvPicPr>
            <a:picLocks noChangeAspect="1" noChangeArrowheads="1"/>
          </p:cNvPicPr>
          <p:nvPr userDrawn="1"/>
        </p:nvPicPr>
        <p:blipFill>
          <a:blip r:embed="rId16"/>
          <a:srcRect/>
          <a:stretch>
            <a:fillRect/>
          </a:stretch>
        </p:blipFill>
        <p:spPr bwMode="auto">
          <a:xfrm>
            <a:off x="8509000" y="88900"/>
            <a:ext cx="787400" cy="785813"/>
          </a:xfrm>
          <a:prstGeom prst="rect">
            <a:avLst/>
          </a:prstGeom>
          <a:noFill/>
          <a:ln w="9525">
            <a:noFill/>
            <a:miter lim="800000"/>
            <a:headEnd/>
            <a:tailEnd/>
          </a:ln>
        </p:spPr>
      </p:pic>
      <p:sp>
        <p:nvSpPr>
          <p:cNvPr id="19" name="TextBox 18"/>
          <p:cNvSpPr txBox="1"/>
          <p:nvPr userDrawn="1"/>
        </p:nvSpPr>
        <p:spPr>
          <a:xfrm>
            <a:off x="5486400" y="6477000"/>
            <a:ext cx="1524000" cy="276225"/>
          </a:xfrm>
          <a:prstGeom prst="rect">
            <a:avLst/>
          </a:prstGeom>
          <a:noFill/>
        </p:spPr>
        <p:txBody>
          <a:bodyPr>
            <a:spAutoFit/>
          </a:bodyPr>
          <a:lstStyle/>
          <a:p>
            <a:pPr eaLnBrk="0" hangingPunct="0">
              <a:defRPr/>
            </a:pPr>
            <a:r>
              <a:rPr lang="en-US" sz="1200" dirty="0">
                <a:solidFill>
                  <a:schemeClr val="accent3"/>
                </a:solidFill>
              </a:rPr>
              <a:t>CONFIDENTIAL</a:t>
            </a:r>
            <a:endParaRPr lang="en-US" sz="1400" dirty="0">
              <a:solidFill>
                <a:schemeClr val="accent3"/>
              </a:solidFill>
            </a:endParaRPr>
          </a:p>
        </p:txBody>
      </p:sp>
    </p:spTree>
  </p:cSld>
  <p:clrMap bg1="lt1" tx1="dk1" bg2="lt2" tx2="dk2" accent1="accent1" accent2="accent2" accent3="accent3" accent4="accent4" accent5="accent5" accent6="accent6" hlink="hlink" folHlink="folHlink"/>
  <p:sldLayoutIdLst>
    <p:sldLayoutId id="2147484403" r:id="rId1"/>
    <p:sldLayoutId id="2147484392" r:id="rId2"/>
    <p:sldLayoutId id="2147484393" r:id="rId3"/>
    <p:sldLayoutId id="2147484394" r:id="rId4"/>
    <p:sldLayoutId id="2147484395" r:id="rId5"/>
    <p:sldLayoutId id="2147484396" r:id="rId6"/>
    <p:sldLayoutId id="2147484397" r:id="rId7"/>
    <p:sldLayoutId id="2147484398" r:id="rId8"/>
    <p:sldLayoutId id="2147484399" r:id="rId9"/>
    <p:sldLayoutId id="2147484400" r:id="rId10"/>
    <p:sldLayoutId id="2147484401" r:id="rId11"/>
    <p:sldLayoutId id="2147484402" r:id="rId12"/>
  </p:sldLayoutIdLst>
  <p:hf hdr="0" ftr="0" dt="0"/>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Arial" charset="0"/>
          <a:cs typeface="Arial" charset="0"/>
        </a:defRPr>
      </a:lvl2pPr>
      <a:lvl3pPr algn="l" rtl="0" eaLnBrk="0" fontAlgn="base" hangingPunct="0">
        <a:spcBef>
          <a:spcPct val="0"/>
        </a:spcBef>
        <a:spcAft>
          <a:spcPct val="0"/>
        </a:spcAft>
        <a:defRPr sz="3200" b="1">
          <a:solidFill>
            <a:schemeClr val="bg1"/>
          </a:solidFill>
          <a:latin typeface="Arial" charset="0"/>
          <a:cs typeface="Arial" charset="0"/>
        </a:defRPr>
      </a:lvl3pPr>
      <a:lvl4pPr algn="l" rtl="0" eaLnBrk="0" fontAlgn="base" hangingPunct="0">
        <a:spcBef>
          <a:spcPct val="0"/>
        </a:spcBef>
        <a:spcAft>
          <a:spcPct val="0"/>
        </a:spcAft>
        <a:defRPr sz="3200" b="1">
          <a:solidFill>
            <a:schemeClr val="bg1"/>
          </a:solidFill>
          <a:latin typeface="Arial" charset="0"/>
          <a:cs typeface="Arial" charset="0"/>
        </a:defRPr>
      </a:lvl4pPr>
      <a:lvl5pPr algn="l" rtl="0" eaLnBrk="0" fontAlgn="base" hangingPunct="0">
        <a:spcBef>
          <a:spcPct val="0"/>
        </a:spcBef>
        <a:spcAft>
          <a:spcPct val="0"/>
        </a:spcAft>
        <a:defRPr sz="3200" b="1">
          <a:solidFill>
            <a:schemeClr val="bg1"/>
          </a:solidFill>
          <a:latin typeface="Arial" charset="0"/>
          <a:cs typeface="Arial" charset="0"/>
        </a:defRPr>
      </a:lvl5pPr>
      <a:lvl6pPr marL="457200" algn="l" rtl="0" fontAlgn="base">
        <a:spcBef>
          <a:spcPct val="0"/>
        </a:spcBef>
        <a:spcAft>
          <a:spcPct val="0"/>
        </a:spcAft>
        <a:defRPr sz="3200" b="1">
          <a:solidFill>
            <a:schemeClr val="bg1"/>
          </a:solidFill>
          <a:latin typeface="Arial" charset="0"/>
          <a:cs typeface="Arial" charset="0"/>
        </a:defRPr>
      </a:lvl6pPr>
      <a:lvl7pPr marL="914400" algn="l" rtl="0" fontAlgn="base">
        <a:spcBef>
          <a:spcPct val="0"/>
        </a:spcBef>
        <a:spcAft>
          <a:spcPct val="0"/>
        </a:spcAft>
        <a:defRPr sz="3200" b="1">
          <a:solidFill>
            <a:schemeClr val="bg1"/>
          </a:solidFill>
          <a:latin typeface="Arial" charset="0"/>
          <a:cs typeface="Arial" charset="0"/>
        </a:defRPr>
      </a:lvl7pPr>
      <a:lvl8pPr marL="1371600" algn="l" rtl="0" fontAlgn="base">
        <a:spcBef>
          <a:spcPct val="0"/>
        </a:spcBef>
        <a:spcAft>
          <a:spcPct val="0"/>
        </a:spcAft>
        <a:defRPr sz="3200" b="1">
          <a:solidFill>
            <a:schemeClr val="bg1"/>
          </a:solidFill>
          <a:latin typeface="Arial" charset="0"/>
          <a:cs typeface="Arial" charset="0"/>
        </a:defRPr>
      </a:lvl8pPr>
      <a:lvl9pPr marL="1828800" algn="l" rtl="0" fontAlgn="base">
        <a:spcBef>
          <a:spcPct val="0"/>
        </a:spcBef>
        <a:spcAft>
          <a:spcPct val="0"/>
        </a:spcAft>
        <a:defRPr sz="3200" b="1">
          <a:solidFill>
            <a:schemeClr val="bg1"/>
          </a:solidFill>
          <a:latin typeface="Arial" charset="0"/>
          <a:cs typeface="Arial" charset="0"/>
        </a:defRPr>
      </a:lvl9pPr>
    </p:titleStyle>
    <p:bodyStyle>
      <a:lvl1pPr marL="342900" indent="-342900" algn="l" rtl="0" eaLnBrk="0" fontAlgn="base" hangingPunct="0">
        <a:spcBef>
          <a:spcPct val="20000"/>
        </a:spcBef>
        <a:spcAft>
          <a:spcPct val="0"/>
        </a:spcAft>
        <a:buClr>
          <a:srgbClr val="003366"/>
        </a:buClr>
        <a:buFont typeface="Wingdings" pitchFamily="2" charset="2"/>
        <a:buChar char="Ø"/>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003366"/>
        </a:buClr>
        <a:buFont typeface="Wingdings" pitchFamily="2" charset="2"/>
        <a:buChar char="§"/>
        <a:defRPr sz="2500">
          <a:solidFill>
            <a:schemeClr val="tx1"/>
          </a:solidFill>
          <a:latin typeface="+mn-lt"/>
          <a:cs typeface="+mn-cs"/>
        </a:defRPr>
      </a:lvl2pPr>
      <a:lvl3pPr marL="1143000" indent="-228600" algn="l" rtl="0" eaLnBrk="0" fontAlgn="base" hangingPunct="0">
        <a:spcBef>
          <a:spcPct val="20000"/>
        </a:spcBef>
        <a:spcAft>
          <a:spcPct val="0"/>
        </a:spcAft>
        <a:buClr>
          <a:srgbClr val="003366"/>
        </a:buClr>
        <a:buFont typeface="Arial" charset="0"/>
        <a:buChar char="–"/>
        <a:defRPr sz="2300">
          <a:solidFill>
            <a:schemeClr val="tx1"/>
          </a:solidFill>
          <a:latin typeface="+mn-lt"/>
          <a:cs typeface="+mn-cs"/>
        </a:defRPr>
      </a:lvl3pPr>
      <a:lvl4pPr marL="1600200" indent="-228600" algn="l" rtl="0" eaLnBrk="0" fontAlgn="base" hangingPunct="0">
        <a:spcBef>
          <a:spcPct val="20000"/>
        </a:spcBef>
        <a:spcAft>
          <a:spcPct val="0"/>
        </a:spcAft>
        <a:buClr>
          <a:srgbClr val="003366"/>
        </a:buClr>
        <a:buFont typeface="Arial" charset="0"/>
        <a:buChar char="»"/>
        <a:defRPr sz="2000">
          <a:solidFill>
            <a:schemeClr val="tx1"/>
          </a:solidFill>
          <a:latin typeface="+mn-lt"/>
          <a:cs typeface="+mn-cs"/>
        </a:defRPr>
      </a:lvl4pPr>
      <a:lvl5pPr marL="2057400" indent="-228600" algn="l" rtl="0" eaLnBrk="0" fontAlgn="base" hangingPunct="0">
        <a:spcBef>
          <a:spcPct val="20000"/>
        </a:spcBef>
        <a:spcAft>
          <a:spcPct val="0"/>
        </a:spcAft>
        <a:buClr>
          <a:srgbClr val="003366"/>
        </a:buClr>
        <a:buChar char="•"/>
        <a:defRPr>
          <a:solidFill>
            <a:schemeClr val="tx1"/>
          </a:solidFill>
          <a:latin typeface="+mn-lt"/>
          <a:cs typeface="+mn-cs"/>
        </a:defRPr>
      </a:lvl5pPr>
      <a:lvl6pPr marL="2514600" indent="-228600" algn="l" rtl="0" fontAlgn="base">
        <a:spcBef>
          <a:spcPct val="20000"/>
        </a:spcBef>
        <a:spcAft>
          <a:spcPct val="0"/>
        </a:spcAft>
        <a:buClr>
          <a:srgbClr val="003366"/>
        </a:buClr>
        <a:buChar char="•"/>
        <a:defRPr>
          <a:solidFill>
            <a:schemeClr val="tx1"/>
          </a:solidFill>
          <a:latin typeface="+mn-lt"/>
          <a:cs typeface="+mn-cs"/>
        </a:defRPr>
      </a:lvl6pPr>
      <a:lvl7pPr marL="2971800" indent="-228600" algn="l" rtl="0" fontAlgn="base">
        <a:spcBef>
          <a:spcPct val="20000"/>
        </a:spcBef>
        <a:spcAft>
          <a:spcPct val="0"/>
        </a:spcAft>
        <a:buClr>
          <a:srgbClr val="003366"/>
        </a:buClr>
        <a:buChar char="•"/>
        <a:defRPr>
          <a:solidFill>
            <a:schemeClr val="tx1"/>
          </a:solidFill>
          <a:latin typeface="+mn-lt"/>
          <a:cs typeface="+mn-cs"/>
        </a:defRPr>
      </a:lvl7pPr>
      <a:lvl8pPr marL="3429000" indent="-228600" algn="l" rtl="0" fontAlgn="base">
        <a:spcBef>
          <a:spcPct val="20000"/>
        </a:spcBef>
        <a:spcAft>
          <a:spcPct val="0"/>
        </a:spcAft>
        <a:buClr>
          <a:srgbClr val="003366"/>
        </a:buClr>
        <a:buChar char="•"/>
        <a:defRPr>
          <a:solidFill>
            <a:schemeClr val="tx1"/>
          </a:solidFill>
          <a:latin typeface="+mn-lt"/>
          <a:cs typeface="+mn-cs"/>
        </a:defRPr>
      </a:lvl8pPr>
      <a:lvl9pPr marL="3886200" indent="-228600" algn="l" rtl="0" fontAlgn="base">
        <a:spcBef>
          <a:spcPct val="20000"/>
        </a:spcBef>
        <a:spcAft>
          <a:spcPct val="0"/>
        </a:spcAft>
        <a:buClr>
          <a:srgbClr val="003366"/>
        </a:buClr>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hyperlink" Target="../DEMOS/stack.c"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2.bin"/><Relationship Id="rId4" Type="http://schemas.openxmlformats.org/officeDocument/2006/relationships/hyperlink" Target="../DEMOS/bubblesort.c"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oleObject" Target="../embeddings/oleObject3.bin"/><Relationship Id="rId4" Type="http://schemas.openxmlformats.org/officeDocument/2006/relationships/hyperlink" Target="../DEMOS/binarysearch.c"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5"/>
          <p:cNvSpPr>
            <a:spLocks noGrp="1" noChangeArrowheads="1"/>
          </p:cNvSpPr>
          <p:nvPr>
            <p:ph type="ctrTitle"/>
          </p:nvPr>
        </p:nvSpPr>
        <p:spPr>
          <a:effectLst>
            <a:outerShdw dist="35921" dir="2700000" algn="ctr" rotWithShape="0">
              <a:schemeClr val="bg2"/>
            </a:outerShdw>
          </a:effectLst>
        </p:spPr>
        <p:txBody>
          <a:bodyPr/>
          <a:lstStyle/>
          <a:p>
            <a:pPr eaLnBrk="1" hangingPunct="1">
              <a:defRPr/>
            </a:pPr>
            <a:r>
              <a:rPr lang="en-GB" sz="2800" dirty="0" smtClean="0"/>
              <a:t/>
            </a:r>
            <a:br>
              <a:rPr lang="en-GB" sz="2800" dirty="0" smtClean="0"/>
            </a:br>
            <a:r>
              <a:rPr lang="en-GB" sz="3600" dirty="0" smtClean="0"/>
              <a:t>Programming </a:t>
            </a:r>
            <a:r>
              <a:rPr lang="en-GB" sz="3600" dirty="0" smtClean="0"/>
              <a:t>Practices </a:t>
            </a:r>
            <a:r>
              <a:rPr lang="en-GB" sz="3600" dirty="0" smtClean="0"/>
              <a:t>– Day 5</a:t>
            </a:r>
            <a:r>
              <a:rPr lang="en-GB" sz="2800" dirty="0" smtClean="0"/>
              <a:t/>
            </a:r>
            <a:br>
              <a:rPr lang="en-GB" sz="2800" dirty="0" smtClean="0"/>
            </a:br>
            <a:endParaRPr lang="en-GB" sz="2800" dirty="0" smtClean="0"/>
          </a:p>
        </p:txBody>
      </p:sp>
      <p:sp>
        <p:nvSpPr>
          <p:cNvPr id="5126" name="Rectangle 6"/>
          <p:cNvSpPr>
            <a:spLocks noGrp="1" noChangeArrowheads="1"/>
          </p:cNvSpPr>
          <p:nvPr>
            <p:ph type="subTitle" idx="1"/>
          </p:nvPr>
        </p:nvSpPr>
        <p:spPr>
          <a:xfrm>
            <a:off x="533400" y="1752600"/>
            <a:ext cx="6934200" cy="571500"/>
          </a:xfrm>
          <a:effectLst>
            <a:outerShdw dist="35921" dir="2700000" algn="ctr" rotWithShape="0">
              <a:schemeClr val="bg2"/>
            </a:outerShdw>
          </a:effectLst>
        </p:spPr>
        <p:txBody>
          <a:bodyPr/>
          <a:lstStyle/>
          <a:p>
            <a:pPr eaLnBrk="1" hangingPunct="1">
              <a:defRPr/>
            </a:pPr>
            <a:r>
              <a:rPr lang="en-GB" sz="3200" dirty="0" smtClean="0"/>
              <a:t>Bridge Course</a:t>
            </a:r>
            <a:endParaRPr lang="en-US" sz="3200"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5" descr="data.bmp"/>
          <p:cNvPicPr>
            <a:picLocks noChangeAspect="1"/>
          </p:cNvPicPr>
          <p:nvPr/>
        </p:nvPicPr>
        <p:blipFill>
          <a:blip r:embed="rId3"/>
          <a:stretch>
            <a:fillRect/>
          </a:stretch>
        </p:blipFill>
        <p:spPr>
          <a:xfrm rot="19567600">
            <a:off x="6014998" y="368987"/>
            <a:ext cx="2105575" cy="1705690"/>
          </a:xfrm>
          <a:prstGeom prst="ellipse">
            <a:avLst/>
          </a:prstGeom>
          <a:ln>
            <a:noFill/>
          </a:ln>
          <a:effectLst>
            <a:softEdge rad="112500"/>
          </a:effectLst>
        </p:spPr>
      </p:pic>
      <p:sp>
        <p:nvSpPr>
          <p:cNvPr id="2" name="Title 1"/>
          <p:cNvSpPr>
            <a:spLocks noGrp="1"/>
          </p:cNvSpPr>
          <p:nvPr>
            <p:ph type="title"/>
          </p:nvPr>
        </p:nvSpPr>
        <p:spPr/>
        <p:txBody>
          <a:bodyPr/>
          <a:lstStyle/>
          <a:p>
            <a:pPr>
              <a:defRPr/>
            </a:pPr>
            <a:r>
              <a:rPr lang="en-GB" dirty="0" smtClean="0"/>
              <a:t>Data Structures – Introduction </a:t>
            </a:r>
            <a:endParaRPr lang="en-US" dirty="0"/>
          </a:p>
        </p:txBody>
      </p:sp>
      <p:sp>
        <p:nvSpPr>
          <p:cNvPr id="3" name="Slide Number Placeholder 2"/>
          <p:cNvSpPr>
            <a:spLocks noGrp="1"/>
          </p:cNvSpPr>
          <p:nvPr>
            <p:ph type="sldNum" sz="quarter" idx="10"/>
          </p:nvPr>
        </p:nvSpPr>
        <p:spPr/>
        <p:txBody>
          <a:bodyPr/>
          <a:lstStyle/>
          <a:p>
            <a:pPr>
              <a:defRPr/>
            </a:pPr>
            <a:fld id="{A0BDD111-4951-43DC-B457-EE6A996524DB}" type="slidenum">
              <a:rPr lang="en-US" smtClean="0"/>
              <a:pPr>
                <a:defRPr/>
              </a:pPr>
              <a:t>10</a:t>
            </a:fld>
            <a:endParaRPr lang="en-US"/>
          </a:p>
        </p:txBody>
      </p:sp>
      <p:sp>
        <p:nvSpPr>
          <p:cNvPr id="18436" name="TextBox 3"/>
          <p:cNvSpPr txBox="1">
            <a:spLocks noChangeArrowheads="1"/>
          </p:cNvSpPr>
          <p:nvPr/>
        </p:nvSpPr>
        <p:spPr bwMode="auto">
          <a:xfrm>
            <a:off x="381000" y="1371600"/>
            <a:ext cx="8763000" cy="3046413"/>
          </a:xfrm>
          <a:prstGeom prst="rect">
            <a:avLst/>
          </a:prstGeom>
          <a:noFill/>
          <a:ln w="9525">
            <a:noFill/>
            <a:miter lim="800000"/>
            <a:headEnd/>
            <a:tailEnd/>
          </a:ln>
        </p:spPr>
        <p:txBody>
          <a:bodyPr>
            <a:spAutoFit/>
          </a:bodyPr>
          <a:lstStyle/>
          <a:p>
            <a:pPr eaLnBrk="0" hangingPunct="0">
              <a:buFont typeface="Wingdings" pitchFamily="2" charset="2"/>
              <a:buChar char="Ø"/>
              <a:defRPr/>
            </a:pPr>
            <a:r>
              <a:rPr lang="en-US" sz="2400" dirty="0"/>
              <a:t> </a:t>
            </a:r>
            <a:r>
              <a:rPr lang="en-US" sz="2400" dirty="0">
                <a:latin typeface="+mn-lt"/>
                <a:cs typeface="+mn-cs"/>
              </a:rPr>
              <a:t>The editor scenario expects the operations (Key strokes) to be stored in the memory.</a:t>
            </a:r>
          </a:p>
          <a:p>
            <a:pPr eaLnBrk="0" hangingPunct="0">
              <a:buFont typeface="Wingdings" pitchFamily="2" charset="2"/>
              <a:buChar char="Ø"/>
              <a:defRPr/>
            </a:pPr>
            <a:endParaRPr lang="en-US" sz="2400" dirty="0">
              <a:latin typeface="+mn-lt"/>
              <a:cs typeface="+mn-cs"/>
            </a:endParaRPr>
          </a:p>
          <a:p>
            <a:pPr eaLnBrk="0" hangingPunct="0">
              <a:buFont typeface="Wingdings" pitchFamily="2" charset="2"/>
              <a:buChar char="Ø"/>
              <a:defRPr/>
            </a:pPr>
            <a:r>
              <a:rPr lang="en-US" sz="2400" dirty="0">
                <a:latin typeface="+mn-lt"/>
                <a:cs typeface="+mn-cs"/>
              </a:rPr>
              <a:t> The printer scenario expects the requests from different users to be stored in memory.</a:t>
            </a:r>
          </a:p>
          <a:p>
            <a:pPr eaLnBrk="0" hangingPunct="0">
              <a:buFont typeface="Wingdings" pitchFamily="2" charset="2"/>
              <a:buChar char="Ø"/>
              <a:defRPr/>
            </a:pPr>
            <a:endParaRPr lang="en-US" sz="2400" dirty="0">
              <a:latin typeface="+mn-lt"/>
              <a:cs typeface="+mn-cs"/>
            </a:endParaRPr>
          </a:p>
          <a:p>
            <a:pPr eaLnBrk="0" hangingPunct="0">
              <a:buFont typeface="Wingdings" pitchFamily="2" charset="2"/>
              <a:buChar char="Ø"/>
              <a:defRPr/>
            </a:pPr>
            <a:r>
              <a:rPr lang="en-US" sz="2400" dirty="0">
                <a:latin typeface="+mn-lt"/>
                <a:cs typeface="+mn-cs"/>
              </a:rPr>
              <a:t> Hence the way of storing (organizing) these data is crucial for the operations to be performed.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436">
                                            <p:txEl>
                                              <p:pRg st="0" end="0"/>
                                            </p:txEl>
                                          </p:spTgt>
                                        </p:tgtEl>
                                        <p:attrNameLst>
                                          <p:attrName>style.visibility</p:attrName>
                                        </p:attrNameLst>
                                      </p:cBhvr>
                                      <p:to>
                                        <p:strVal val="visible"/>
                                      </p:to>
                                    </p:set>
                                    <p:animEffect transition="in" filter="blinds(horizontal)">
                                      <p:cBhvr>
                                        <p:cTn id="7" dur="500"/>
                                        <p:tgtEl>
                                          <p:spTgt spid="184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436">
                                            <p:txEl>
                                              <p:pRg st="2" end="2"/>
                                            </p:txEl>
                                          </p:spTgt>
                                        </p:tgtEl>
                                        <p:attrNameLst>
                                          <p:attrName>style.visibility</p:attrName>
                                        </p:attrNameLst>
                                      </p:cBhvr>
                                      <p:to>
                                        <p:strVal val="visible"/>
                                      </p:to>
                                    </p:set>
                                    <p:animEffect transition="in" filter="blinds(horizontal)">
                                      <p:cBhvr>
                                        <p:cTn id="12" dur="500"/>
                                        <p:tgtEl>
                                          <p:spTgt spid="1843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8436">
                                            <p:txEl>
                                              <p:pRg st="4" end="4"/>
                                            </p:txEl>
                                          </p:spTgt>
                                        </p:tgtEl>
                                        <p:attrNameLst>
                                          <p:attrName>style.visibility</p:attrName>
                                        </p:attrNameLst>
                                      </p:cBhvr>
                                      <p:to>
                                        <p:strVal val="visible"/>
                                      </p:to>
                                    </p:set>
                                    <p:animEffect transition="in" filter="blinds(horizontal)">
                                      <p:cBhvr>
                                        <p:cTn id="17" dur="500"/>
                                        <p:tgtEl>
                                          <p:spTgt spid="1843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5" descr="data.bmp"/>
          <p:cNvPicPr>
            <a:picLocks noChangeAspect="1"/>
          </p:cNvPicPr>
          <p:nvPr/>
        </p:nvPicPr>
        <p:blipFill>
          <a:blip r:embed="rId3"/>
          <a:stretch>
            <a:fillRect/>
          </a:stretch>
        </p:blipFill>
        <p:spPr>
          <a:xfrm rot="19567600">
            <a:off x="6014998" y="368987"/>
            <a:ext cx="2105575" cy="1705690"/>
          </a:xfrm>
          <a:prstGeom prst="ellipse">
            <a:avLst/>
          </a:prstGeom>
          <a:ln>
            <a:noFill/>
          </a:ln>
          <a:effectLst>
            <a:softEdge rad="112500"/>
          </a:effectLst>
        </p:spPr>
      </p:pic>
      <p:sp>
        <p:nvSpPr>
          <p:cNvPr id="2" name="Title 1"/>
          <p:cNvSpPr>
            <a:spLocks noGrp="1"/>
          </p:cNvSpPr>
          <p:nvPr>
            <p:ph type="title"/>
          </p:nvPr>
        </p:nvSpPr>
        <p:spPr/>
        <p:txBody>
          <a:bodyPr/>
          <a:lstStyle/>
          <a:p>
            <a:pPr>
              <a:defRPr/>
            </a:pPr>
            <a:r>
              <a:rPr lang="en-GB" dirty="0" smtClean="0"/>
              <a:t>Data Structures – Introduction </a:t>
            </a:r>
            <a:endParaRPr lang="en-US" dirty="0"/>
          </a:p>
        </p:txBody>
      </p:sp>
      <p:sp>
        <p:nvSpPr>
          <p:cNvPr id="3" name="Slide Number Placeholder 2"/>
          <p:cNvSpPr>
            <a:spLocks noGrp="1"/>
          </p:cNvSpPr>
          <p:nvPr>
            <p:ph type="sldNum" sz="quarter" idx="10"/>
          </p:nvPr>
        </p:nvSpPr>
        <p:spPr/>
        <p:txBody>
          <a:bodyPr/>
          <a:lstStyle/>
          <a:p>
            <a:pPr>
              <a:defRPr/>
            </a:pPr>
            <a:fld id="{E08CBD79-5FFF-48F0-9FB9-EF34476FCFC6}" type="slidenum">
              <a:rPr lang="en-US" smtClean="0"/>
              <a:pPr>
                <a:defRPr/>
              </a:pPr>
              <a:t>11</a:t>
            </a:fld>
            <a:endParaRPr lang="en-US"/>
          </a:p>
        </p:txBody>
      </p:sp>
      <p:sp>
        <p:nvSpPr>
          <p:cNvPr id="11269" name="Rectangle 2"/>
          <p:cNvSpPr txBox="1">
            <a:spLocks noChangeArrowheads="1"/>
          </p:cNvSpPr>
          <p:nvPr/>
        </p:nvSpPr>
        <p:spPr bwMode="auto">
          <a:xfrm>
            <a:off x="381000" y="1295400"/>
            <a:ext cx="8991600" cy="4724400"/>
          </a:xfrm>
          <a:prstGeom prst="rect">
            <a:avLst/>
          </a:prstGeom>
          <a:noFill/>
          <a:ln w="9525">
            <a:noFill/>
            <a:miter lim="800000"/>
            <a:headEnd/>
            <a:tailEnd/>
          </a:ln>
        </p:spPr>
        <p:txBody>
          <a:bodyPr lIns="0" tIns="0" rIns="0" bIns="0"/>
          <a:lstStyle/>
          <a:p>
            <a:pPr eaLnBrk="0" hangingPunct="0">
              <a:buFont typeface="Wingdings" pitchFamily="2" charset="2"/>
              <a:buChar char="Ø"/>
              <a:tabLst>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dirty="0"/>
              <a:t> </a:t>
            </a:r>
            <a:r>
              <a:rPr lang="en-GB" sz="2400" dirty="0">
                <a:latin typeface="+mn-lt"/>
                <a:cs typeface="+mn-cs"/>
              </a:rPr>
              <a:t>Data Structure is an arrangement of data in computer’s memory </a:t>
            </a:r>
          </a:p>
          <a:p>
            <a:pPr eaLnBrk="0" hangingPunct="0">
              <a:tabLst>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dirty="0">
                <a:latin typeface="+mn-lt"/>
                <a:cs typeface="+mn-cs"/>
              </a:rPr>
              <a:t> </a:t>
            </a:r>
          </a:p>
          <a:p>
            <a:pPr eaLnBrk="0" hangingPunct="0">
              <a:buFont typeface="Wingdings" pitchFamily="2" charset="2"/>
              <a:buChar char="Ø"/>
              <a:tabLst>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dirty="0">
                <a:latin typeface="+mn-lt"/>
                <a:cs typeface="+mn-cs"/>
              </a:rPr>
              <a:t> Data Structure represents the mathematical or logical model of organized data.</a:t>
            </a:r>
          </a:p>
          <a:p>
            <a:pPr eaLnBrk="0" hangingPunct="0">
              <a:buFont typeface="Wingdings" pitchFamily="2" charset="2"/>
              <a:buChar char="Ø"/>
              <a:tabLst>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sz="2400" dirty="0">
              <a:latin typeface="+mn-lt"/>
              <a:cs typeface="+mn-cs"/>
            </a:endParaRPr>
          </a:p>
          <a:p>
            <a:pPr eaLnBrk="0" hangingPunct="0">
              <a:buFont typeface="Wingdings" pitchFamily="2" charset="2"/>
              <a:buChar char="Ø"/>
              <a:tabLst>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dirty="0">
                <a:latin typeface="+mn-lt"/>
                <a:cs typeface="+mn-cs"/>
              </a:rPr>
              <a:t> For optimized handling of the organized data, knowledge of data structures is necessary.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1269">
                                            <p:txEl>
                                              <p:pRg st="0" end="0"/>
                                            </p:txEl>
                                          </p:spTgt>
                                        </p:tgtEl>
                                        <p:attrNameLst>
                                          <p:attrName>style.visibility</p:attrName>
                                        </p:attrNameLst>
                                      </p:cBhvr>
                                      <p:to>
                                        <p:strVal val="visible"/>
                                      </p:to>
                                    </p:set>
                                    <p:animEffect transition="in" filter="blinds(horizontal)">
                                      <p:cBhvr>
                                        <p:cTn id="7" dur="500"/>
                                        <p:tgtEl>
                                          <p:spTgt spid="1126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269">
                                            <p:txEl>
                                              <p:pRg st="2" end="2"/>
                                            </p:txEl>
                                          </p:spTgt>
                                        </p:tgtEl>
                                        <p:attrNameLst>
                                          <p:attrName>style.visibility</p:attrName>
                                        </p:attrNameLst>
                                      </p:cBhvr>
                                      <p:to>
                                        <p:strVal val="visible"/>
                                      </p:to>
                                    </p:set>
                                    <p:animEffect transition="in" filter="blinds(horizontal)">
                                      <p:cBhvr>
                                        <p:cTn id="12" dur="500"/>
                                        <p:tgtEl>
                                          <p:spTgt spid="1126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269">
                                            <p:txEl>
                                              <p:pRg st="4" end="4"/>
                                            </p:txEl>
                                          </p:spTgt>
                                        </p:tgtEl>
                                        <p:attrNameLst>
                                          <p:attrName>style.visibility</p:attrName>
                                        </p:attrNameLst>
                                      </p:cBhvr>
                                      <p:to>
                                        <p:strVal val="visible"/>
                                      </p:to>
                                    </p:set>
                                    <p:animEffect transition="in" filter="blinds(horizontal)">
                                      <p:cBhvr>
                                        <p:cTn id="17" dur="500"/>
                                        <p:tgtEl>
                                          <p:spTgt spid="1126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GB" dirty="0" smtClean="0"/>
              <a:t>Data Structures – Introduction </a:t>
            </a:r>
            <a:endParaRPr lang="en-US" dirty="0"/>
          </a:p>
        </p:txBody>
      </p:sp>
      <p:sp>
        <p:nvSpPr>
          <p:cNvPr id="3" name="Slide Number Placeholder 2"/>
          <p:cNvSpPr>
            <a:spLocks noGrp="1"/>
          </p:cNvSpPr>
          <p:nvPr>
            <p:ph type="sldNum" sz="quarter" idx="10"/>
          </p:nvPr>
        </p:nvSpPr>
        <p:spPr/>
        <p:txBody>
          <a:bodyPr/>
          <a:lstStyle/>
          <a:p>
            <a:pPr>
              <a:defRPr/>
            </a:pPr>
            <a:fld id="{45AD34D8-CDD6-4D6C-A181-FD39B7654646}" type="slidenum">
              <a:rPr lang="en-US" smtClean="0"/>
              <a:pPr>
                <a:defRPr/>
              </a:pPr>
              <a:t>12</a:t>
            </a:fld>
            <a:endParaRPr lang="en-US" dirty="0"/>
          </a:p>
        </p:txBody>
      </p:sp>
      <p:sp>
        <p:nvSpPr>
          <p:cNvPr id="4" name="Rectangle 2"/>
          <p:cNvSpPr txBox="1">
            <a:spLocks noChangeArrowheads="1"/>
          </p:cNvSpPr>
          <p:nvPr/>
        </p:nvSpPr>
        <p:spPr bwMode="auto">
          <a:xfrm>
            <a:off x="228600" y="1219200"/>
            <a:ext cx="8915400" cy="4724400"/>
          </a:xfrm>
          <a:prstGeom prst="rect">
            <a:avLst/>
          </a:prstGeom>
          <a:noFill/>
          <a:ln w="9525">
            <a:noFill/>
            <a:miter lim="800000"/>
            <a:headEnd/>
            <a:tailEnd/>
          </a:ln>
        </p:spPr>
        <p:txBody>
          <a:bodyPr lIns="0" tIns="0" rIns="0" bIns="0"/>
          <a:lstStyle/>
          <a:p>
            <a:pPr marL="342900" indent="-342900" defTabSz="914400" eaLnBrk="0" hangingPunct="0">
              <a:lnSpc>
                <a:spcPct val="90000"/>
              </a:lnSpc>
              <a:spcBef>
                <a:spcPct val="20000"/>
              </a:spcBef>
              <a:buClr>
                <a:srgbClr val="003366"/>
              </a:buClr>
              <a:buFont typeface="Wingdings" pitchFamily="2" charset="2"/>
              <a:buNone/>
              <a:tabLst>
                <a:tab pos="687388" algn="l"/>
                <a:tab pos="1376363" algn="l"/>
                <a:tab pos="2063750" algn="l"/>
                <a:tab pos="2751138" algn="l"/>
                <a:tab pos="3440113" algn="l"/>
                <a:tab pos="4127500" algn="l"/>
                <a:tab pos="4814888" algn="l"/>
                <a:tab pos="5503863" algn="l"/>
                <a:tab pos="6191250" algn="l"/>
                <a:tab pos="6878638" algn="l"/>
                <a:tab pos="7567613" algn="l"/>
              </a:tabLst>
              <a:defRPr/>
            </a:pPr>
            <a:endParaRPr lang="en-GB" sz="2800" kern="0" dirty="0">
              <a:latin typeface="+mn-lt"/>
              <a:cs typeface="+mn-cs"/>
            </a:endParaRPr>
          </a:p>
          <a:p>
            <a:pPr marL="342900" indent="-342900" defTabSz="914400" eaLnBrk="0" hangingPunct="0">
              <a:lnSpc>
                <a:spcPct val="90000"/>
              </a:lnSpc>
              <a:spcBef>
                <a:spcPct val="20000"/>
              </a:spcBef>
              <a:buClr>
                <a:srgbClr val="003366"/>
              </a:buClr>
              <a:buFont typeface="Wingdings" pitchFamily="2" charset="2"/>
              <a:buNone/>
              <a:tabLst>
                <a:tab pos="687388" algn="l"/>
                <a:tab pos="1376363" algn="l"/>
                <a:tab pos="2063750" algn="l"/>
                <a:tab pos="2751138" algn="l"/>
                <a:tab pos="3440113" algn="l"/>
                <a:tab pos="4127500" algn="l"/>
                <a:tab pos="4814888" algn="l"/>
                <a:tab pos="5503863" algn="l"/>
                <a:tab pos="6191250" algn="l"/>
                <a:tab pos="6878638" algn="l"/>
                <a:tab pos="7567613" algn="l"/>
              </a:tabLst>
              <a:defRPr/>
            </a:pPr>
            <a:r>
              <a:rPr lang="en-GB" sz="2400" kern="0" dirty="0">
                <a:latin typeface="+mn-lt"/>
                <a:cs typeface="+mn-cs"/>
              </a:rPr>
              <a:t>Can we conclude that </a:t>
            </a:r>
          </a:p>
          <a:p>
            <a:pPr marL="342900" indent="-342900" defTabSz="914400" eaLnBrk="0" hangingPunct="0">
              <a:lnSpc>
                <a:spcPct val="90000"/>
              </a:lnSpc>
              <a:spcBef>
                <a:spcPct val="20000"/>
              </a:spcBef>
              <a:buClr>
                <a:srgbClr val="003366"/>
              </a:buClr>
              <a:buFont typeface="Wingdings" pitchFamily="2" charset="2"/>
              <a:buNone/>
              <a:tabLst>
                <a:tab pos="687388" algn="l"/>
                <a:tab pos="1376363" algn="l"/>
                <a:tab pos="2063750" algn="l"/>
                <a:tab pos="2751138" algn="l"/>
                <a:tab pos="3440113" algn="l"/>
                <a:tab pos="4127500" algn="l"/>
                <a:tab pos="4814888" algn="l"/>
                <a:tab pos="5503863" algn="l"/>
                <a:tab pos="6191250" algn="l"/>
                <a:tab pos="6878638" algn="l"/>
                <a:tab pos="7567613" algn="l"/>
              </a:tabLst>
              <a:defRPr/>
            </a:pPr>
            <a:endParaRPr lang="en-GB" sz="2400" kern="0" dirty="0">
              <a:latin typeface="+mn-lt"/>
              <a:cs typeface="+mn-cs"/>
            </a:endParaRPr>
          </a:p>
          <a:p>
            <a:pPr eaLnBrk="0" hangingPunct="0">
              <a:defRPr/>
            </a:pPr>
            <a:r>
              <a:rPr lang="en-US" sz="2400" b="1" dirty="0">
                <a:latin typeface="+mn-lt"/>
              </a:rPr>
              <a:t>Program = Data Structure + Algorithm operating on data? </a:t>
            </a:r>
            <a:endParaRPr lang="en-US" sz="2400" dirty="0">
              <a:latin typeface="+mn-lt"/>
            </a:endParaRPr>
          </a:p>
          <a:p>
            <a:pPr marL="342900" indent="-342900" defTabSz="914400" eaLnBrk="0" hangingPunct="0">
              <a:lnSpc>
                <a:spcPct val="90000"/>
              </a:lnSpc>
              <a:spcBef>
                <a:spcPct val="20000"/>
              </a:spcBef>
              <a:buClr>
                <a:srgbClr val="003366"/>
              </a:buClr>
              <a:buFont typeface="Wingdings" pitchFamily="2" charset="2"/>
              <a:buNone/>
              <a:tabLst>
                <a:tab pos="687388" algn="l"/>
                <a:tab pos="1376363" algn="l"/>
                <a:tab pos="2063750" algn="l"/>
                <a:tab pos="2751138" algn="l"/>
                <a:tab pos="3440113" algn="l"/>
                <a:tab pos="4127500" algn="l"/>
                <a:tab pos="4814888" algn="l"/>
                <a:tab pos="5503863" algn="l"/>
                <a:tab pos="6191250" algn="l"/>
                <a:tab pos="6878638" algn="l"/>
                <a:tab pos="7567613" algn="l"/>
              </a:tabLst>
              <a:defRPr/>
            </a:pPr>
            <a:endParaRPr lang="en-GB" sz="2400" kern="0" dirty="0">
              <a:latin typeface="+mn-lt"/>
              <a:cs typeface="+mn-cs"/>
            </a:endParaRPr>
          </a:p>
          <a:p>
            <a:pPr marL="342900" indent="-342900" defTabSz="914400" eaLnBrk="0" hangingPunct="0">
              <a:lnSpc>
                <a:spcPct val="90000"/>
              </a:lnSpc>
              <a:spcBef>
                <a:spcPct val="20000"/>
              </a:spcBef>
              <a:buClr>
                <a:srgbClr val="003366"/>
              </a:buClr>
              <a:buFont typeface="Wingdings" pitchFamily="2" charset="2"/>
              <a:buNone/>
              <a:tabLst>
                <a:tab pos="687388" algn="l"/>
                <a:tab pos="1376363" algn="l"/>
                <a:tab pos="2063750" algn="l"/>
                <a:tab pos="2751138" algn="l"/>
                <a:tab pos="3440113" algn="l"/>
                <a:tab pos="4127500" algn="l"/>
                <a:tab pos="4814888" algn="l"/>
                <a:tab pos="5503863" algn="l"/>
                <a:tab pos="6191250" algn="l"/>
                <a:tab pos="6878638" algn="l"/>
                <a:tab pos="7567613" algn="l"/>
              </a:tabLst>
              <a:defRPr/>
            </a:pPr>
            <a:r>
              <a:rPr lang="en-GB" sz="2400" kern="0" dirty="0">
                <a:latin typeface="+mn-lt"/>
                <a:cs typeface="+mn-cs"/>
              </a:rPr>
              <a:t>Yes!</a:t>
            </a:r>
          </a:p>
          <a:p>
            <a:pPr marL="342900" indent="-342900" defTabSz="914400" eaLnBrk="0" hangingPunct="0">
              <a:lnSpc>
                <a:spcPct val="90000"/>
              </a:lnSpc>
              <a:spcBef>
                <a:spcPct val="20000"/>
              </a:spcBef>
              <a:buClr>
                <a:srgbClr val="003366"/>
              </a:buClr>
              <a:buFont typeface="Wingdings" pitchFamily="2" charset="2"/>
              <a:buNone/>
              <a:tabLst>
                <a:tab pos="687388" algn="l"/>
                <a:tab pos="1376363" algn="l"/>
                <a:tab pos="2063750" algn="l"/>
                <a:tab pos="2751138" algn="l"/>
                <a:tab pos="3440113" algn="l"/>
                <a:tab pos="4127500" algn="l"/>
                <a:tab pos="4814888" algn="l"/>
                <a:tab pos="5503863" algn="l"/>
                <a:tab pos="6191250" algn="l"/>
                <a:tab pos="6878638" algn="l"/>
                <a:tab pos="7567613" algn="l"/>
              </a:tabLst>
              <a:defRPr/>
            </a:pPr>
            <a:endParaRPr lang="en-GB" sz="2400" kern="0" dirty="0">
              <a:latin typeface="+mn-lt"/>
              <a:cs typeface="+mn-cs"/>
            </a:endParaRPr>
          </a:p>
          <a:p>
            <a:pPr marL="342900" indent="-342900" defTabSz="914400" eaLnBrk="0" hangingPunct="0">
              <a:lnSpc>
                <a:spcPct val="90000"/>
              </a:lnSpc>
              <a:spcBef>
                <a:spcPct val="20000"/>
              </a:spcBef>
              <a:buClr>
                <a:srgbClr val="003366"/>
              </a:buClr>
              <a:buFont typeface="Wingdings" pitchFamily="2" charset="2"/>
              <a:buNone/>
              <a:tabLst>
                <a:tab pos="687388" algn="l"/>
                <a:tab pos="1376363" algn="l"/>
                <a:tab pos="2063750" algn="l"/>
                <a:tab pos="2751138" algn="l"/>
                <a:tab pos="3440113" algn="l"/>
                <a:tab pos="4127500" algn="l"/>
                <a:tab pos="4814888" algn="l"/>
                <a:tab pos="5503863" algn="l"/>
                <a:tab pos="6191250" algn="l"/>
                <a:tab pos="6878638" algn="l"/>
                <a:tab pos="7567613" algn="l"/>
              </a:tabLst>
              <a:defRPr/>
            </a:pPr>
            <a:r>
              <a:rPr lang="en-GB" sz="2400" kern="0" dirty="0">
                <a:latin typeface="+mn-lt"/>
                <a:cs typeface="+mn-cs"/>
              </a:rPr>
              <a:t>For writing a program both algorithm and Data Structure should be considered</a:t>
            </a:r>
            <a:endParaRPr lang="en-GB" sz="2800" kern="0" dirty="0">
              <a:latin typeface="+mn-lt"/>
              <a:cs typeface="+mn-cs"/>
            </a:endParaRPr>
          </a:p>
          <a:p>
            <a:pPr marL="342900" indent="-342900" defTabSz="914400" eaLnBrk="0" hangingPunct="0">
              <a:lnSpc>
                <a:spcPct val="90000"/>
              </a:lnSpc>
              <a:spcBef>
                <a:spcPct val="20000"/>
              </a:spcBef>
              <a:buClr>
                <a:srgbClr val="003366"/>
              </a:buClr>
              <a:buFont typeface="Wingdings" pitchFamily="2" charset="2"/>
              <a:buNone/>
              <a:tabLst>
                <a:tab pos="687388" algn="l"/>
                <a:tab pos="1376363" algn="l"/>
                <a:tab pos="2063750" algn="l"/>
                <a:tab pos="2751138" algn="l"/>
                <a:tab pos="3440113" algn="l"/>
                <a:tab pos="4127500" algn="l"/>
                <a:tab pos="4814888" algn="l"/>
                <a:tab pos="5503863" algn="l"/>
                <a:tab pos="6191250" algn="l"/>
                <a:tab pos="6878638" algn="l"/>
                <a:tab pos="7567613" algn="l"/>
              </a:tabLst>
              <a:defRPr/>
            </a:pPr>
            <a:endParaRPr lang="en-GB" sz="2800" kern="0" dirty="0">
              <a:latin typeface="+mn-lt"/>
              <a:cs typeface="+mn-cs"/>
            </a:endParaRPr>
          </a:p>
          <a:p>
            <a:pPr marL="342900" indent="-342900" defTabSz="914400" eaLnBrk="0" hangingPunct="0">
              <a:lnSpc>
                <a:spcPct val="90000"/>
              </a:lnSpc>
              <a:spcBef>
                <a:spcPct val="20000"/>
              </a:spcBef>
              <a:buClr>
                <a:srgbClr val="003366"/>
              </a:buClr>
              <a:buFont typeface="Wingdings" pitchFamily="2" charset="2"/>
              <a:buNone/>
              <a:tabLst>
                <a:tab pos="687388" algn="l"/>
                <a:tab pos="1376363" algn="l"/>
                <a:tab pos="2063750" algn="l"/>
                <a:tab pos="2751138" algn="l"/>
                <a:tab pos="3440113" algn="l"/>
                <a:tab pos="4127500" algn="l"/>
                <a:tab pos="4814888" algn="l"/>
                <a:tab pos="5503863" algn="l"/>
                <a:tab pos="6191250" algn="l"/>
                <a:tab pos="6878638" algn="l"/>
                <a:tab pos="7567613" algn="l"/>
              </a:tabLst>
              <a:defRPr/>
            </a:pPr>
            <a:endParaRPr lang="en-GB" sz="2800" kern="0" dirty="0">
              <a:latin typeface="+mn-lt"/>
              <a:cs typeface="+mn-cs"/>
            </a:endParaRPr>
          </a:p>
        </p:txBody>
      </p:sp>
      <p:pic>
        <p:nvPicPr>
          <p:cNvPr id="5" name="Content Placeholder 45" descr="data.bmp"/>
          <p:cNvPicPr>
            <a:picLocks noChangeAspect="1"/>
          </p:cNvPicPr>
          <p:nvPr/>
        </p:nvPicPr>
        <p:blipFill>
          <a:blip r:embed="rId3"/>
          <a:stretch>
            <a:fillRect/>
          </a:stretch>
        </p:blipFill>
        <p:spPr>
          <a:xfrm rot="19567600">
            <a:off x="6014998" y="368987"/>
            <a:ext cx="2105575" cy="1705690"/>
          </a:xfrm>
          <a:prstGeom prst="ellipse">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blinds(horizontal)">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animEffect transition="in" filter="blinds(horizontal)">
                                      <p:cBhvr>
                                        <p:cTn id="17" dur="500"/>
                                        <p:tgtEl>
                                          <p:spTgt spid="4">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7" end="7"/>
                                            </p:txEl>
                                          </p:spTgt>
                                        </p:tgtEl>
                                        <p:attrNameLst>
                                          <p:attrName>style.visibility</p:attrName>
                                        </p:attrNameLst>
                                      </p:cBhvr>
                                      <p:to>
                                        <p:strVal val="visible"/>
                                      </p:to>
                                    </p:set>
                                    <p:animEffect transition="in" filter="blinds(horizontal)">
                                      <p:cBhvr>
                                        <p:cTn id="2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Common Data Structures</a:t>
            </a:r>
            <a:endParaRPr lang="en-US" dirty="0"/>
          </a:p>
        </p:txBody>
      </p:sp>
      <p:sp>
        <p:nvSpPr>
          <p:cNvPr id="3" name="Slide Number Placeholder 2"/>
          <p:cNvSpPr>
            <a:spLocks noGrp="1"/>
          </p:cNvSpPr>
          <p:nvPr>
            <p:ph type="sldNum" sz="quarter" idx="10"/>
          </p:nvPr>
        </p:nvSpPr>
        <p:spPr/>
        <p:txBody>
          <a:bodyPr/>
          <a:lstStyle/>
          <a:p>
            <a:pPr>
              <a:defRPr/>
            </a:pPr>
            <a:fld id="{08FABCCD-BA1C-472D-B210-3E84B4E3E2DE}" type="slidenum">
              <a:rPr lang="en-US" smtClean="0"/>
              <a:pPr>
                <a:defRPr/>
              </a:pPr>
              <a:t>13</a:t>
            </a:fld>
            <a:endParaRPr lang="en-US" dirty="0"/>
          </a:p>
        </p:txBody>
      </p:sp>
      <p:sp>
        <p:nvSpPr>
          <p:cNvPr id="4" name="Rectangle 2"/>
          <p:cNvSpPr txBox="1">
            <a:spLocks noChangeArrowheads="1"/>
          </p:cNvSpPr>
          <p:nvPr/>
        </p:nvSpPr>
        <p:spPr bwMode="auto">
          <a:xfrm>
            <a:off x="228600" y="1295400"/>
            <a:ext cx="8382000" cy="4724400"/>
          </a:xfrm>
          <a:prstGeom prst="rect">
            <a:avLst/>
          </a:prstGeom>
          <a:noFill/>
          <a:ln w="9525">
            <a:noFill/>
            <a:miter lim="800000"/>
            <a:headEnd/>
            <a:tailEnd/>
          </a:ln>
        </p:spPr>
        <p:txBody>
          <a:bodyPr lIns="0" tIns="0" rIns="0" bIns="0"/>
          <a:lstStyle/>
          <a:p>
            <a:pPr marL="342900" indent="-342900" defTabSz="914400" eaLnBrk="0" hangingPunct="0">
              <a:lnSpc>
                <a:spcPct val="90000"/>
              </a:lnSpc>
              <a:spcBef>
                <a:spcPct val="20000"/>
              </a:spcBef>
              <a:buClr>
                <a:srgbClr val="003366"/>
              </a:buClr>
              <a:buFont typeface="Wingdings" pitchFamily="2" charset="2"/>
              <a:buNone/>
              <a:tabLst>
                <a:tab pos="687388" algn="l"/>
                <a:tab pos="1376363" algn="l"/>
                <a:tab pos="2063750" algn="l"/>
                <a:tab pos="2751138" algn="l"/>
                <a:tab pos="3440113" algn="l"/>
                <a:tab pos="4127500" algn="l"/>
                <a:tab pos="4814888" algn="l"/>
                <a:tab pos="5503863" algn="l"/>
                <a:tab pos="6191250" algn="l"/>
                <a:tab pos="6878638" algn="l"/>
                <a:tab pos="7567613" algn="l"/>
              </a:tabLst>
              <a:defRPr/>
            </a:pPr>
            <a:endParaRPr lang="en-GB" sz="3600" kern="0" dirty="0">
              <a:latin typeface="+mn-lt"/>
              <a:cs typeface="+mn-cs"/>
            </a:endParaRPr>
          </a:p>
          <a:p>
            <a:pPr marL="342900" indent="-342900" defTabSz="914400" eaLnBrk="0" hangingPunct="0">
              <a:lnSpc>
                <a:spcPct val="90000"/>
              </a:lnSpc>
              <a:spcBef>
                <a:spcPct val="20000"/>
              </a:spcBef>
              <a:buClr>
                <a:srgbClr val="003366"/>
              </a:buClr>
              <a:buFont typeface="Wingdings" pitchFamily="2" charset="2"/>
              <a:buNone/>
              <a:tabLst>
                <a:tab pos="687388" algn="l"/>
                <a:tab pos="1376363" algn="l"/>
                <a:tab pos="2063750" algn="l"/>
                <a:tab pos="2751138" algn="l"/>
                <a:tab pos="3440113" algn="l"/>
                <a:tab pos="4127500" algn="l"/>
                <a:tab pos="4814888" algn="l"/>
                <a:tab pos="5503863" algn="l"/>
                <a:tab pos="6191250" algn="l"/>
                <a:tab pos="6878638" algn="l"/>
                <a:tab pos="7567613" algn="l"/>
              </a:tabLst>
              <a:defRPr/>
            </a:pPr>
            <a:endParaRPr lang="en-GB" sz="2800" kern="0" dirty="0">
              <a:latin typeface="+mn-lt"/>
              <a:cs typeface="+mn-cs"/>
            </a:endParaRPr>
          </a:p>
          <a:p>
            <a:pPr marL="342900" indent="-342900" defTabSz="914400" eaLnBrk="0" hangingPunct="0">
              <a:lnSpc>
                <a:spcPct val="90000"/>
              </a:lnSpc>
              <a:spcBef>
                <a:spcPct val="20000"/>
              </a:spcBef>
              <a:buClr>
                <a:srgbClr val="003366"/>
              </a:buClr>
              <a:buFont typeface="Wingdings" pitchFamily="2" charset="2"/>
              <a:buNone/>
              <a:tabLst>
                <a:tab pos="687388" algn="l"/>
                <a:tab pos="1376363" algn="l"/>
                <a:tab pos="2063750" algn="l"/>
                <a:tab pos="2751138" algn="l"/>
                <a:tab pos="3440113" algn="l"/>
                <a:tab pos="4127500" algn="l"/>
                <a:tab pos="4814888" algn="l"/>
                <a:tab pos="5503863" algn="l"/>
                <a:tab pos="6191250" algn="l"/>
                <a:tab pos="6878638" algn="l"/>
                <a:tab pos="7567613" algn="l"/>
              </a:tabLst>
              <a:defRPr/>
            </a:pPr>
            <a:endParaRPr lang="en-GB" sz="2800" kern="0" dirty="0">
              <a:latin typeface="+mn-lt"/>
              <a:cs typeface="+mn-cs"/>
            </a:endParaRPr>
          </a:p>
          <a:p>
            <a:pPr marL="342900" indent="-342900" defTabSz="914400" eaLnBrk="0" hangingPunct="0">
              <a:lnSpc>
                <a:spcPct val="90000"/>
              </a:lnSpc>
              <a:spcBef>
                <a:spcPct val="20000"/>
              </a:spcBef>
              <a:buClr>
                <a:srgbClr val="003366"/>
              </a:buClr>
              <a:buFont typeface="Wingdings" pitchFamily="2" charset="2"/>
              <a:buNone/>
              <a:tabLst>
                <a:tab pos="687388" algn="l"/>
                <a:tab pos="1376363" algn="l"/>
                <a:tab pos="2063750" algn="l"/>
                <a:tab pos="2751138" algn="l"/>
                <a:tab pos="3440113" algn="l"/>
                <a:tab pos="4127500" algn="l"/>
                <a:tab pos="4814888" algn="l"/>
                <a:tab pos="5503863" algn="l"/>
                <a:tab pos="6191250" algn="l"/>
                <a:tab pos="6878638" algn="l"/>
                <a:tab pos="7567613" algn="l"/>
              </a:tabLst>
              <a:defRPr/>
            </a:pPr>
            <a:endParaRPr lang="en-GB" sz="2800" kern="0" dirty="0">
              <a:latin typeface="+mn-lt"/>
              <a:cs typeface="+mn-cs"/>
            </a:endParaRPr>
          </a:p>
          <a:p>
            <a:pPr marL="342900" indent="-342900" defTabSz="914400" eaLnBrk="0" hangingPunct="0">
              <a:lnSpc>
                <a:spcPct val="90000"/>
              </a:lnSpc>
              <a:spcBef>
                <a:spcPct val="20000"/>
              </a:spcBef>
              <a:buClr>
                <a:srgbClr val="003366"/>
              </a:buClr>
              <a:buFont typeface="Wingdings" pitchFamily="2" charset="2"/>
              <a:buNone/>
              <a:tabLst>
                <a:tab pos="687388" algn="l"/>
                <a:tab pos="1376363" algn="l"/>
                <a:tab pos="2063750" algn="l"/>
                <a:tab pos="2751138" algn="l"/>
                <a:tab pos="3440113" algn="l"/>
                <a:tab pos="4127500" algn="l"/>
                <a:tab pos="4814888" algn="l"/>
                <a:tab pos="5503863" algn="l"/>
                <a:tab pos="6191250" algn="l"/>
                <a:tab pos="6878638" algn="l"/>
                <a:tab pos="7567613" algn="l"/>
              </a:tabLst>
              <a:defRPr/>
            </a:pPr>
            <a:endParaRPr lang="en-GB" sz="2800" kern="0" dirty="0">
              <a:latin typeface="+mn-lt"/>
              <a:cs typeface="+mn-cs"/>
            </a:endParaRPr>
          </a:p>
          <a:p>
            <a:pPr marL="342900" indent="-342900" defTabSz="914400" eaLnBrk="0" hangingPunct="0">
              <a:lnSpc>
                <a:spcPct val="90000"/>
              </a:lnSpc>
              <a:spcBef>
                <a:spcPct val="20000"/>
              </a:spcBef>
              <a:buClr>
                <a:srgbClr val="003366"/>
              </a:buClr>
              <a:buFont typeface="Wingdings" pitchFamily="2" charset="2"/>
              <a:buNone/>
              <a:tabLst>
                <a:tab pos="687388" algn="l"/>
                <a:tab pos="1376363" algn="l"/>
                <a:tab pos="2063750" algn="l"/>
                <a:tab pos="2751138" algn="l"/>
                <a:tab pos="3440113" algn="l"/>
                <a:tab pos="4127500" algn="l"/>
                <a:tab pos="4814888" algn="l"/>
                <a:tab pos="5503863" algn="l"/>
                <a:tab pos="6191250" algn="l"/>
                <a:tab pos="6878638" algn="l"/>
                <a:tab pos="7567613" algn="l"/>
              </a:tabLst>
              <a:defRPr/>
            </a:pPr>
            <a:endParaRPr lang="en-GB" sz="2800" kern="0" dirty="0">
              <a:latin typeface="+mn-lt"/>
              <a:cs typeface="+mn-cs"/>
            </a:endParaRPr>
          </a:p>
          <a:p>
            <a:pPr marL="342900" indent="-342900" defTabSz="914400" eaLnBrk="0" hangingPunct="0">
              <a:lnSpc>
                <a:spcPct val="90000"/>
              </a:lnSpc>
              <a:spcBef>
                <a:spcPct val="20000"/>
              </a:spcBef>
              <a:buClr>
                <a:srgbClr val="003366"/>
              </a:buClr>
              <a:buFont typeface="Wingdings" pitchFamily="2" charset="2"/>
              <a:buNone/>
              <a:tabLst>
                <a:tab pos="687388" algn="l"/>
                <a:tab pos="1376363" algn="l"/>
                <a:tab pos="2063750" algn="l"/>
                <a:tab pos="2751138" algn="l"/>
                <a:tab pos="3440113" algn="l"/>
                <a:tab pos="4127500" algn="l"/>
                <a:tab pos="4814888" algn="l"/>
                <a:tab pos="5503863" algn="l"/>
                <a:tab pos="6191250" algn="l"/>
                <a:tab pos="6878638" algn="l"/>
                <a:tab pos="7567613" algn="l"/>
              </a:tabLst>
              <a:defRPr/>
            </a:pPr>
            <a:endParaRPr lang="en-GB" sz="2800" kern="0" dirty="0">
              <a:latin typeface="+mn-lt"/>
              <a:cs typeface="+mn-cs"/>
            </a:endParaRPr>
          </a:p>
        </p:txBody>
      </p:sp>
      <p:sp>
        <p:nvSpPr>
          <p:cNvPr id="5" name="Rectangle 2"/>
          <p:cNvSpPr txBox="1">
            <a:spLocks noChangeArrowheads="1"/>
          </p:cNvSpPr>
          <p:nvPr/>
        </p:nvSpPr>
        <p:spPr bwMode="auto">
          <a:xfrm>
            <a:off x="228600" y="1371600"/>
            <a:ext cx="8382000" cy="4724400"/>
          </a:xfrm>
          <a:prstGeom prst="rect">
            <a:avLst/>
          </a:prstGeom>
          <a:noFill/>
          <a:ln w="9525">
            <a:noFill/>
            <a:miter lim="800000"/>
            <a:headEnd/>
            <a:tailEnd/>
          </a:ln>
        </p:spPr>
        <p:txBody>
          <a:bodyPr lIns="0" tIns="0" rIns="0" bIns="0"/>
          <a:lstStyle/>
          <a:p>
            <a:pPr marL="495300" indent="-228600" defTabSz="914400" eaLnBrk="0" hangingPunct="0">
              <a:lnSpc>
                <a:spcPct val="90000"/>
              </a:lnSpc>
              <a:spcBef>
                <a:spcPct val="20000"/>
              </a:spcBef>
              <a:buSzPct val="114000"/>
              <a:buFont typeface="Wingdings" pitchFamily="2" charset="2"/>
              <a:buChar char="Ø"/>
              <a:tabLst>
                <a:tab pos="687388" algn="l"/>
                <a:tab pos="1376363" algn="l"/>
                <a:tab pos="2063750" algn="l"/>
                <a:tab pos="2751138" algn="l"/>
                <a:tab pos="3440113" algn="l"/>
                <a:tab pos="4127500" algn="l"/>
                <a:tab pos="4814888" algn="l"/>
                <a:tab pos="5503863" algn="l"/>
                <a:tab pos="6191250" algn="l"/>
                <a:tab pos="6878638" algn="l"/>
                <a:tab pos="7567613" algn="l"/>
              </a:tabLst>
              <a:defRPr/>
            </a:pPr>
            <a:r>
              <a:rPr lang="en-GB" sz="2800" b="1" kern="0" dirty="0"/>
              <a:t> List</a:t>
            </a:r>
          </a:p>
          <a:p>
            <a:pPr marL="927100" lvl="1" indent="-228600" defTabSz="914400" eaLnBrk="0" hangingPunct="0">
              <a:lnSpc>
                <a:spcPct val="90000"/>
              </a:lnSpc>
              <a:spcBef>
                <a:spcPct val="20000"/>
              </a:spcBef>
              <a:buSzPct val="114000"/>
              <a:buFont typeface="Wingdings" pitchFamily="2" charset="2"/>
              <a:buChar char="Ø"/>
              <a:tabLst>
                <a:tab pos="687388" algn="l"/>
                <a:tab pos="1376363" algn="l"/>
                <a:tab pos="2063750" algn="l"/>
                <a:tab pos="2751138" algn="l"/>
                <a:tab pos="3440113" algn="l"/>
                <a:tab pos="4127500" algn="l"/>
                <a:tab pos="4814888" algn="l"/>
                <a:tab pos="5503863" algn="l"/>
                <a:tab pos="6191250" algn="l"/>
                <a:tab pos="6878638" algn="l"/>
                <a:tab pos="7567613" algn="l"/>
              </a:tabLst>
              <a:defRPr/>
            </a:pPr>
            <a:r>
              <a:rPr lang="en-GB" sz="2800" b="1" kern="0" dirty="0"/>
              <a:t>Array</a:t>
            </a:r>
          </a:p>
          <a:p>
            <a:pPr marL="927100" lvl="1" indent="-228600" defTabSz="914400" eaLnBrk="0" hangingPunct="0">
              <a:lnSpc>
                <a:spcPct val="90000"/>
              </a:lnSpc>
              <a:spcBef>
                <a:spcPct val="20000"/>
              </a:spcBef>
              <a:buSzPct val="114000"/>
              <a:buFont typeface="Wingdings" pitchFamily="2" charset="2"/>
              <a:buChar char="Ø"/>
              <a:tabLst>
                <a:tab pos="687388" algn="l"/>
                <a:tab pos="1376363" algn="l"/>
                <a:tab pos="2063750" algn="l"/>
                <a:tab pos="2751138" algn="l"/>
                <a:tab pos="3440113" algn="l"/>
                <a:tab pos="4127500" algn="l"/>
                <a:tab pos="4814888" algn="l"/>
                <a:tab pos="5503863" algn="l"/>
                <a:tab pos="6191250" algn="l"/>
                <a:tab pos="6878638" algn="l"/>
                <a:tab pos="7567613" algn="l"/>
              </a:tabLst>
              <a:defRPr/>
            </a:pPr>
            <a:r>
              <a:rPr lang="en-GB" sz="2800" b="1" kern="0" dirty="0"/>
              <a:t>Linked List</a:t>
            </a:r>
          </a:p>
          <a:p>
            <a:pPr marL="495300" indent="-228600" defTabSz="914400" eaLnBrk="0" hangingPunct="0">
              <a:lnSpc>
                <a:spcPct val="90000"/>
              </a:lnSpc>
              <a:spcBef>
                <a:spcPct val="20000"/>
              </a:spcBef>
              <a:buSzPct val="114000"/>
              <a:buFont typeface="Wingdings" pitchFamily="2" charset="2"/>
              <a:buChar char="Ø"/>
              <a:tabLst>
                <a:tab pos="687388" algn="l"/>
                <a:tab pos="1376363" algn="l"/>
                <a:tab pos="2063750" algn="l"/>
                <a:tab pos="2751138" algn="l"/>
                <a:tab pos="3440113" algn="l"/>
                <a:tab pos="4127500" algn="l"/>
                <a:tab pos="4814888" algn="l"/>
                <a:tab pos="5503863" algn="l"/>
                <a:tab pos="6191250" algn="l"/>
                <a:tab pos="6878638" algn="l"/>
                <a:tab pos="7567613" algn="l"/>
              </a:tabLst>
              <a:defRPr/>
            </a:pPr>
            <a:r>
              <a:rPr lang="en-GB" sz="2800" b="1" kern="0" dirty="0"/>
              <a:t> Record </a:t>
            </a:r>
          </a:p>
          <a:p>
            <a:pPr marL="495300" indent="-228600" defTabSz="914400" eaLnBrk="0" hangingPunct="0">
              <a:lnSpc>
                <a:spcPct val="90000"/>
              </a:lnSpc>
              <a:spcBef>
                <a:spcPct val="20000"/>
              </a:spcBef>
              <a:buSzPct val="114000"/>
              <a:buFont typeface="Wingdings" pitchFamily="2" charset="2"/>
              <a:buChar char="Ø"/>
              <a:tabLst>
                <a:tab pos="687388" algn="l"/>
                <a:tab pos="1376363" algn="l"/>
                <a:tab pos="2063750" algn="l"/>
                <a:tab pos="2751138" algn="l"/>
                <a:tab pos="3440113" algn="l"/>
                <a:tab pos="4127500" algn="l"/>
                <a:tab pos="4814888" algn="l"/>
                <a:tab pos="5503863" algn="l"/>
                <a:tab pos="6191250" algn="l"/>
                <a:tab pos="6878638" algn="l"/>
                <a:tab pos="7567613" algn="l"/>
              </a:tabLst>
              <a:defRPr/>
            </a:pPr>
            <a:r>
              <a:rPr lang="en-GB" sz="2800" b="1" kern="0" dirty="0"/>
              <a:t> Stack</a:t>
            </a:r>
          </a:p>
          <a:p>
            <a:pPr marL="495300" indent="-228600" defTabSz="914400" eaLnBrk="0" hangingPunct="0">
              <a:lnSpc>
                <a:spcPct val="90000"/>
              </a:lnSpc>
              <a:spcBef>
                <a:spcPct val="20000"/>
              </a:spcBef>
              <a:buSzPct val="114000"/>
              <a:buFont typeface="Wingdings" pitchFamily="2" charset="2"/>
              <a:buChar char="Ø"/>
              <a:tabLst>
                <a:tab pos="687388" algn="l"/>
                <a:tab pos="1376363" algn="l"/>
                <a:tab pos="2063750" algn="l"/>
                <a:tab pos="2751138" algn="l"/>
                <a:tab pos="3440113" algn="l"/>
                <a:tab pos="4127500" algn="l"/>
                <a:tab pos="4814888" algn="l"/>
                <a:tab pos="5503863" algn="l"/>
                <a:tab pos="6191250" algn="l"/>
                <a:tab pos="6878638" algn="l"/>
                <a:tab pos="7567613" algn="l"/>
              </a:tabLst>
              <a:defRPr/>
            </a:pPr>
            <a:r>
              <a:rPr lang="en-GB" sz="2800" b="1" kern="0" dirty="0"/>
              <a:t> Queue</a:t>
            </a:r>
          </a:p>
          <a:p>
            <a:pPr marL="495300" indent="-228600" defTabSz="914400" eaLnBrk="0" hangingPunct="0">
              <a:lnSpc>
                <a:spcPct val="90000"/>
              </a:lnSpc>
              <a:spcBef>
                <a:spcPct val="20000"/>
              </a:spcBef>
              <a:buSzPct val="114000"/>
              <a:buFont typeface="Wingdings" pitchFamily="2" charset="2"/>
              <a:buChar char="Ø"/>
              <a:tabLst>
                <a:tab pos="687388" algn="l"/>
                <a:tab pos="1376363" algn="l"/>
                <a:tab pos="2063750" algn="l"/>
                <a:tab pos="2751138" algn="l"/>
                <a:tab pos="3440113" algn="l"/>
                <a:tab pos="4127500" algn="l"/>
                <a:tab pos="4814888" algn="l"/>
                <a:tab pos="5503863" algn="l"/>
                <a:tab pos="6191250" algn="l"/>
                <a:tab pos="6878638" algn="l"/>
                <a:tab pos="7567613" algn="l"/>
              </a:tabLst>
              <a:defRPr/>
            </a:pPr>
            <a:r>
              <a:rPr lang="en-GB" sz="2800" kern="0" dirty="0"/>
              <a:t> Tree</a:t>
            </a:r>
          </a:p>
          <a:p>
            <a:pPr marL="495300" indent="-228600" defTabSz="914400" eaLnBrk="0" hangingPunct="0">
              <a:lnSpc>
                <a:spcPct val="90000"/>
              </a:lnSpc>
              <a:spcBef>
                <a:spcPct val="20000"/>
              </a:spcBef>
              <a:buSzPct val="114000"/>
              <a:buFont typeface="Wingdings" pitchFamily="2" charset="2"/>
              <a:buChar char="Ø"/>
              <a:tabLst>
                <a:tab pos="687388" algn="l"/>
                <a:tab pos="1376363" algn="l"/>
                <a:tab pos="2063750" algn="l"/>
                <a:tab pos="2751138" algn="l"/>
                <a:tab pos="3440113" algn="l"/>
                <a:tab pos="4127500" algn="l"/>
                <a:tab pos="4814888" algn="l"/>
                <a:tab pos="5503863" algn="l"/>
                <a:tab pos="6191250" algn="l"/>
                <a:tab pos="6878638" algn="l"/>
                <a:tab pos="7567613" algn="l"/>
              </a:tabLst>
              <a:defRPr/>
            </a:pPr>
            <a:r>
              <a:rPr lang="en-GB" sz="2800" kern="0" dirty="0"/>
              <a:t> Graph</a:t>
            </a:r>
          </a:p>
          <a:p>
            <a:pPr marL="495300" indent="-228600" defTabSz="914400" eaLnBrk="0" hangingPunct="0">
              <a:lnSpc>
                <a:spcPct val="90000"/>
              </a:lnSpc>
              <a:spcBef>
                <a:spcPct val="20000"/>
              </a:spcBef>
              <a:buClr>
                <a:srgbClr val="003366"/>
              </a:buClr>
              <a:buSzPct val="114000"/>
              <a:buFont typeface="Wingdings" pitchFamily="2" charset="2"/>
              <a:buChar char="Ø"/>
              <a:tabLst>
                <a:tab pos="687388" algn="l"/>
                <a:tab pos="1376363" algn="l"/>
                <a:tab pos="2063750" algn="l"/>
                <a:tab pos="2751138" algn="l"/>
                <a:tab pos="3440113" algn="l"/>
                <a:tab pos="4127500" algn="l"/>
                <a:tab pos="4814888" algn="l"/>
                <a:tab pos="5503863" algn="l"/>
                <a:tab pos="6191250" algn="l"/>
                <a:tab pos="6878638" algn="l"/>
                <a:tab pos="7567613" algn="l"/>
              </a:tabLst>
              <a:defRPr/>
            </a:pPr>
            <a:endParaRPr lang="en-GB" sz="2800" kern="0" dirty="0"/>
          </a:p>
          <a:p>
            <a:pPr marL="495300" indent="-228600" defTabSz="914400" eaLnBrk="0" hangingPunct="0">
              <a:lnSpc>
                <a:spcPct val="90000"/>
              </a:lnSpc>
              <a:spcBef>
                <a:spcPct val="20000"/>
              </a:spcBef>
              <a:buClr>
                <a:srgbClr val="003366"/>
              </a:buClr>
              <a:buSzPct val="114000"/>
              <a:tabLst>
                <a:tab pos="687388" algn="l"/>
                <a:tab pos="1376363" algn="l"/>
                <a:tab pos="2063750" algn="l"/>
                <a:tab pos="2751138" algn="l"/>
                <a:tab pos="3440113" algn="l"/>
                <a:tab pos="4127500" algn="l"/>
                <a:tab pos="4814888" algn="l"/>
                <a:tab pos="5503863" algn="l"/>
                <a:tab pos="6191250" algn="l"/>
                <a:tab pos="6878638" algn="l"/>
                <a:tab pos="7567613" algn="l"/>
              </a:tabLst>
              <a:defRPr/>
            </a:pPr>
            <a:endParaRPr lang="en-GB" sz="2000" kern="0" dirty="0"/>
          </a:p>
          <a:p>
            <a:pPr marL="495300" indent="-228600" defTabSz="914400" eaLnBrk="0" hangingPunct="0">
              <a:lnSpc>
                <a:spcPct val="90000"/>
              </a:lnSpc>
              <a:spcBef>
                <a:spcPct val="20000"/>
              </a:spcBef>
              <a:buClr>
                <a:srgbClr val="003366"/>
              </a:buClr>
              <a:buSzPct val="114000"/>
              <a:tabLst>
                <a:tab pos="687388" algn="l"/>
                <a:tab pos="1376363" algn="l"/>
                <a:tab pos="2063750" algn="l"/>
                <a:tab pos="2751138" algn="l"/>
                <a:tab pos="3440113" algn="l"/>
                <a:tab pos="4127500" algn="l"/>
                <a:tab pos="4814888" algn="l"/>
                <a:tab pos="5503863" algn="l"/>
                <a:tab pos="6191250" algn="l"/>
                <a:tab pos="6878638" algn="l"/>
                <a:tab pos="7567613" algn="l"/>
              </a:tabLst>
              <a:defRPr/>
            </a:pPr>
            <a:r>
              <a:rPr lang="en-GB" sz="2800" kern="0" dirty="0"/>
              <a:t> </a:t>
            </a:r>
            <a:endParaRPr lang="en-GB" sz="2800" kern="0" dirty="0">
              <a:latin typeface="+mn-lt"/>
              <a:cs typeface="+mn-cs"/>
            </a:endParaRPr>
          </a:p>
          <a:p>
            <a:pPr marL="342900" indent="-342900" defTabSz="914400" eaLnBrk="0" hangingPunct="0">
              <a:lnSpc>
                <a:spcPct val="90000"/>
              </a:lnSpc>
              <a:spcBef>
                <a:spcPct val="20000"/>
              </a:spcBef>
              <a:buClr>
                <a:srgbClr val="003366"/>
              </a:buClr>
              <a:buFont typeface="Wingdings" pitchFamily="2" charset="2"/>
              <a:buNone/>
              <a:tabLst>
                <a:tab pos="687388" algn="l"/>
                <a:tab pos="1376363" algn="l"/>
                <a:tab pos="2063750" algn="l"/>
                <a:tab pos="2751138" algn="l"/>
                <a:tab pos="3440113" algn="l"/>
                <a:tab pos="4127500" algn="l"/>
                <a:tab pos="4814888" algn="l"/>
                <a:tab pos="5503863" algn="l"/>
                <a:tab pos="6191250" algn="l"/>
                <a:tab pos="6878638" algn="l"/>
                <a:tab pos="7567613" algn="l"/>
              </a:tabLst>
              <a:defRPr/>
            </a:pPr>
            <a:endParaRPr lang="en-GB" sz="2800" kern="0" dirty="0">
              <a:latin typeface="+mn-lt"/>
              <a:cs typeface="+mn-cs"/>
            </a:endParaRPr>
          </a:p>
          <a:p>
            <a:pPr marL="342900" indent="-342900" defTabSz="914400" eaLnBrk="0" hangingPunct="0">
              <a:lnSpc>
                <a:spcPct val="90000"/>
              </a:lnSpc>
              <a:spcBef>
                <a:spcPct val="20000"/>
              </a:spcBef>
              <a:buClr>
                <a:srgbClr val="003366"/>
              </a:buClr>
              <a:buFont typeface="Wingdings" pitchFamily="2" charset="2"/>
              <a:buNone/>
              <a:tabLst>
                <a:tab pos="687388" algn="l"/>
                <a:tab pos="1376363" algn="l"/>
                <a:tab pos="2063750" algn="l"/>
                <a:tab pos="2751138" algn="l"/>
                <a:tab pos="3440113" algn="l"/>
                <a:tab pos="4127500" algn="l"/>
                <a:tab pos="4814888" algn="l"/>
                <a:tab pos="5503863" algn="l"/>
                <a:tab pos="6191250" algn="l"/>
                <a:tab pos="6878638" algn="l"/>
                <a:tab pos="7567613" algn="l"/>
              </a:tabLst>
              <a:defRPr/>
            </a:pPr>
            <a:endParaRPr lang="en-GB" sz="2800" kern="0" dirty="0">
              <a:latin typeface="+mn-lt"/>
              <a:cs typeface="+mn-cs"/>
            </a:endParaRPr>
          </a:p>
          <a:p>
            <a:pPr marL="342900" indent="-342900" defTabSz="914400" eaLnBrk="0" hangingPunct="0">
              <a:lnSpc>
                <a:spcPct val="90000"/>
              </a:lnSpc>
              <a:spcBef>
                <a:spcPct val="20000"/>
              </a:spcBef>
              <a:buClr>
                <a:srgbClr val="003366"/>
              </a:buClr>
              <a:buFont typeface="Wingdings" pitchFamily="2" charset="2"/>
              <a:buNone/>
              <a:tabLst>
                <a:tab pos="687388" algn="l"/>
                <a:tab pos="1376363" algn="l"/>
                <a:tab pos="2063750" algn="l"/>
                <a:tab pos="2751138" algn="l"/>
                <a:tab pos="3440113" algn="l"/>
                <a:tab pos="4127500" algn="l"/>
                <a:tab pos="4814888" algn="l"/>
                <a:tab pos="5503863" algn="l"/>
                <a:tab pos="6191250" algn="l"/>
                <a:tab pos="6878638" algn="l"/>
                <a:tab pos="7567613" algn="l"/>
              </a:tabLst>
              <a:defRPr/>
            </a:pPr>
            <a:endParaRPr lang="en-GB" sz="2800" kern="0" dirty="0">
              <a:latin typeface="+mn-lt"/>
              <a:cs typeface="+mn-cs"/>
            </a:endParaRPr>
          </a:p>
          <a:p>
            <a:pPr marL="342900" indent="-342900" defTabSz="914400" eaLnBrk="0" hangingPunct="0">
              <a:lnSpc>
                <a:spcPct val="90000"/>
              </a:lnSpc>
              <a:spcBef>
                <a:spcPct val="20000"/>
              </a:spcBef>
              <a:buClr>
                <a:srgbClr val="003366"/>
              </a:buClr>
              <a:buFont typeface="Wingdings" pitchFamily="2" charset="2"/>
              <a:buNone/>
              <a:tabLst>
                <a:tab pos="687388" algn="l"/>
                <a:tab pos="1376363" algn="l"/>
                <a:tab pos="2063750" algn="l"/>
                <a:tab pos="2751138" algn="l"/>
                <a:tab pos="3440113" algn="l"/>
                <a:tab pos="4127500" algn="l"/>
                <a:tab pos="4814888" algn="l"/>
                <a:tab pos="5503863" algn="l"/>
                <a:tab pos="6191250" algn="l"/>
                <a:tab pos="6878638" algn="l"/>
                <a:tab pos="7567613" algn="l"/>
              </a:tabLst>
              <a:defRPr/>
            </a:pPr>
            <a:endParaRPr lang="en-GB" sz="2800" kern="0" dirty="0">
              <a:latin typeface="+mn-lt"/>
              <a:cs typeface="+mn-cs"/>
            </a:endParaRPr>
          </a:p>
        </p:txBody>
      </p:sp>
      <p:pic>
        <p:nvPicPr>
          <p:cNvPr id="6" name="Content Placeholder 45" descr="data.bmp"/>
          <p:cNvPicPr>
            <a:picLocks noChangeAspect="1"/>
          </p:cNvPicPr>
          <p:nvPr/>
        </p:nvPicPr>
        <p:blipFill>
          <a:blip r:embed="rId3"/>
          <a:stretch>
            <a:fillRect/>
          </a:stretch>
        </p:blipFill>
        <p:spPr>
          <a:xfrm rot="19567600">
            <a:off x="6014998" y="368987"/>
            <a:ext cx="2105575" cy="1705690"/>
          </a:xfrm>
          <a:prstGeom prst="ellipse">
            <a:avLst/>
          </a:prstGeom>
          <a:ln>
            <a:noFill/>
          </a:ln>
          <a:effectLst>
            <a:softEdge rad="112500"/>
          </a:effectLst>
        </p:spPr>
      </p:pic>
      <p:sp>
        <p:nvSpPr>
          <p:cNvPr id="8" name="Slide Number Placeholder 2"/>
          <p:cNvSpPr txBox="1">
            <a:spLocks/>
          </p:cNvSpPr>
          <p:nvPr/>
        </p:nvSpPr>
        <p:spPr bwMode="auto">
          <a:xfrm>
            <a:off x="4419600" y="6619875"/>
            <a:ext cx="838200" cy="476250"/>
          </a:xfrm>
          <a:prstGeom prst="rect">
            <a:avLst/>
          </a:prstGeom>
          <a:noFill/>
          <a:ln w="9525">
            <a:noFill/>
            <a:miter lim="800000"/>
            <a:headEnd/>
            <a:tailEnd/>
          </a:ln>
          <a:effectLst>
            <a:outerShdw dist="17961" dir="2700000" algn="ctr" rotWithShape="0">
              <a:schemeClr val="tx1"/>
            </a:outerShdw>
          </a:effectLst>
        </p:spPr>
        <p:txBody>
          <a:bodyPr/>
          <a:lstStyle/>
          <a:p>
            <a:pPr algn="ctr">
              <a:defRPr/>
            </a:pPr>
            <a:endParaRPr lang="en-US" sz="1200" b="1" dirty="0">
              <a:solidFill>
                <a:schemeClr val="bg1"/>
              </a:solidFill>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blinds(horizontal)">
                                      <p:cBhvr>
                                        <p:cTn id="13" dur="500"/>
                                        <p:tgtEl>
                                          <p:spTgt spid="5">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blinds(horizontal)">
                                      <p:cBhvr>
                                        <p:cTn id="16" dur="500"/>
                                        <p:tgtEl>
                                          <p:spTgt spid="5">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blinds(horizontal)">
                                      <p:cBhvr>
                                        <p:cTn id="19" dur="500"/>
                                        <p:tgtEl>
                                          <p:spTgt spid="5">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blinds(horizontal)">
                                      <p:cBhvr>
                                        <p:cTn id="22" dur="500"/>
                                        <p:tgtEl>
                                          <p:spTgt spid="5">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blinds(horizontal)">
                                      <p:cBhvr>
                                        <p:cTn id="25" dur="500"/>
                                        <p:tgtEl>
                                          <p:spTgt spid="5">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5">
                                            <p:txEl>
                                              <p:pRg st="7" end="7"/>
                                            </p:txEl>
                                          </p:spTgt>
                                        </p:tgtEl>
                                        <p:attrNameLst>
                                          <p:attrName>style.visibility</p:attrName>
                                        </p:attrNameLst>
                                      </p:cBhvr>
                                      <p:to>
                                        <p:strVal val="visible"/>
                                      </p:to>
                                    </p:set>
                                    <p:animEffect transition="in" filter="blinds(horizontal)">
                                      <p:cBhvr>
                                        <p:cTn id="28"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Stack (1 of 3)</a:t>
            </a:r>
            <a:endParaRPr lang="en-US" dirty="0"/>
          </a:p>
        </p:txBody>
      </p:sp>
      <p:sp>
        <p:nvSpPr>
          <p:cNvPr id="3" name="Content Placeholder 2"/>
          <p:cNvSpPr>
            <a:spLocks noGrp="1"/>
          </p:cNvSpPr>
          <p:nvPr>
            <p:ph idx="1"/>
          </p:nvPr>
        </p:nvSpPr>
        <p:spPr>
          <a:xfrm>
            <a:off x="330200" y="1282700"/>
            <a:ext cx="8915400" cy="4965700"/>
          </a:xfrm>
        </p:spPr>
        <p:txBody>
          <a:bodyPr>
            <a:normAutofit fontScale="85000" lnSpcReduction="10000"/>
          </a:bodyPr>
          <a:lstStyle/>
          <a:p>
            <a:pPr>
              <a:defRPr/>
            </a:pPr>
            <a:r>
              <a:rPr lang="en-US" sz="2600" dirty="0" smtClean="0"/>
              <a:t>Data structures are patterns of arrangement of data in memory</a:t>
            </a:r>
          </a:p>
          <a:p>
            <a:pPr>
              <a:defRPr/>
            </a:pPr>
            <a:r>
              <a:rPr lang="en-US" sz="2600" dirty="0" smtClean="0"/>
              <a:t>They are meant to </a:t>
            </a:r>
            <a:r>
              <a:rPr lang="en-US" sz="2600" i="1" dirty="0" smtClean="0"/>
              <a:t>hold</a:t>
            </a:r>
            <a:r>
              <a:rPr lang="en-US" sz="2600" dirty="0" smtClean="0"/>
              <a:t> data and provide certain </a:t>
            </a:r>
            <a:r>
              <a:rPr lang="en-US" sz="2600" i="1" dirty="0" smtClean="0"/>
              <a:t>operations</a:t>
            </a:r>
            <a:r>
              <a:rPr lang="en-US" sz="2600" dirty="0" smtClean="0"/>
              <a:t> on that data based on some rules(also called abstractions)</a:t>
            </a:r>
          </a:p>
          <a:p>
            <a:pPr>
              <a:defRPr/>
            </a:pPr>
            <a:r>
              <a:rPr lang="en-US" sz="2600" dirty="0" smtClean="0"/>
              <a:t>The stack is a commonly used  linear data structure in programs</a:t>
            </a:r>
          </a:p>
          <a:p>
            <a:pPr>
              <a:defRPr/>
            </a:pPr>
            <a:r>
              <a:rPr lang="en-US" sz="2600" dirty="0" smtClean="0"/>
              <a:t>Stack follows the LIFO rule(Last In First Out)</a:t>
            </a:r>
          </a:p>
          <a:p>
            <a:pPr>
              <a:defRPr/>
            </a:pPr>
            <a:r>
              <a:rPr lang="en-US" sz="2600" dirty="0" smtClean="0"/>
              <a:t> A stack has one open end called Top of the Stack(TOS) which is used for ‘Push’ and ‘Pop’ operations</a:t>
            </a:r>
          </a:p>
          <a:p>
            <a:pPr>
              <a:defRPr/>
            </a:pPr>
            <a:r>
              <a:rPr lang="en-US" sz="2600" i="1" dirty="0" smtClean="0"/>
              <a:t>Stack supports minimal</a:t>
            </a:r>
            <a:r>
              <a:rPr lang="en-US" sz="2600" dirty="0" smtClean="0"/>
              <a:t> set of operations:</a:t>
            </a:r>
          </a:p>
          <a:p>
            <a:pPr lvl="1">
              <a:defRPr/>
            </a:pPr>
            <a:r>
              <a:rPr lang="en-US" sz="2600" dirty="0" smtClean="0"/>
              <a:t>Push: Inserts element on the </a:t>
            </a:r>
            <a:r>
              <a:rPr lang="en-US" sz="2600" i="1" dirty="0" smtClean="0"/>
              <a:t>top</a:t>
            </a:r>
            <a:r>
              <a:rPr lang="en-US" sz="2600" dirty="0" smtClean="0"/>
              <a:t> of the stack</a:t>
            </a:r>
          </a:p>
          <a:p>
            <a:pPr lvl="1">
              <a:defRPr/>
            </a:pPr>
            <a:r>
              <a:rPr lang="en-US" sz="2600" dirty="0" smtClean="0"/>
              <a:t>Pop: Removes element from the </a:t>
            </a:r>
            <a:r>
              <a:rPr lang="en-US" sz="2600" i="1" dirty="0" smtClean="0"/>
              <a:t>top</a:t>
            </a:r>
            <a:r>
              <a:rPr lang="en-US" sz="2600" dirty="0" smtClean="0"/>
              <a:t> of the stack</a:t>
            </a:r>
          </a:p>
          <a:p>
            <a:pPr lvl="1">
              <a:defRPr/>
            </a:pPr>
            <a:r>
              <a:rPr lang="en-US" sz="2600" dirty="0" smtClean="0"/>
              <a:t>IsEmpty: Reports whether the stack is empty or not </a:t>
            </a:r>
          </a:p>
          <a:p>
            <a:pPr lvl="1">
              <a:defRPr/>
            </a:pPr>
            <a:r>
              <a:rPr lang="en-US" sz="2600" dirty="0" smtClean="0"/>
              <a:t>IsFull:Reports whether the stack is full or not</a:t>
            </a:r>
          </a:p>
          <a:p>
            <a:pPr lvl="1">
              <a:defRPr/>
            </a:pPr>
            <a:r>
              <a:rPr lang="en-US" sz="2600" dirty="0" smtClean="0"/>
              <a:t>Display: Display the contents of the stack</a:t>
            </a:r>
          </a:p>
          <a:p>
            <a:pPr lvl="1">
              <a:defRPr/>
            </a:pPr>
            <a:endParaRPr lang="en-US" dirty="0" smtClean="0"/>
          </a:p>
          <a:p>
            <a:pPr>
              <a:defRPr/>
            </a:pPr>
            <a:endParaRPr lang="en-US" sz="1800" kern="1200" dirty="0" smtClean="0"/>
          </a:p>
        </p:txBody>
      </p:sp>
      <p:sp>
        <p:nvSpPr>
          <p:cNvPr id="4" name="Slide Number Placeholder 2"/>
          <p:cNvSpPr>
            <a:spLocks noGrp="1"/>
          </p:cNvSpPr>
          <p:nvPr>
            <p:ph type="sldNum" sz="quarter" idx="10"/>
          </p:nvPr>
        </p:nvSpPr>
        <p:spPr/>
        <p:txBody>
          <a:bodyPr/>
          <a:lstStyle/>
          <a:p>
            <a:pPr>
              <a:defRPr/>
            </a:pPr>
            <a:fld id="{BD787500-A5AD-4A3D-8515-8D6B687E4EF8}" type="slidenum">
              <a:rPr lang="en-US" smtClean="0"/>
              <a:pPr>
                <a:defRPr/>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Stack (2 of 3)</a:t>
            </a:r>
            <a:endParaRPr lang="en-US" dirty="0"/>
          </a:p>
        </p:txBody>
      </p:sp>
      <p:sp>
        <p:nvSpPr>
          <p:cNvPr id="3" name="Content Placeholder 2"/>
          <p:cNvSpPr>
            <a:spLocks noGrp="1"/>
          </p:cNvSpPr>
          <p:nvPr>
            <p:ph idx="1"/>
          </p:nvPr>
        </p:nvSpPr>
        <p:spPr>
          <a:xfrm>
            <a:off x="228600" y="1066800"/>
            <a:ext cx="9372600" cy="5334000"/>
          </a:xfrm>
        </p:spPr>
        <p:txBody>
          <a:bodyPr>
            <a:normAutofit lnSpcReduction="10000"/>
          </a:bodyPr>
          <a:lstStyle/>
          <a:p>
            <a:pPr>
              <a:defRPr/>
            </a:pPr>
            <a:r>
              <a:rPr lang="en-US" sz="1800" b="1" dirty="0" smtClean="0"/>
              <a:t>Consider a stack to hold the float numbers</a:t>
            </a:r>
          </a:p>
          <a:p>
            <a:pPr marL="0" indent="0">
              <a:spcBef>
                <a:spcPct val="0"/>
              </a:spcBef>
              <a:buClrTx/>
              <a:buFont typeface="Wingdings" pitchFamily="2" charset="2"/>
              <a:buNone/>
              <a:defRPr/>
            </a:pPr>
            <a:r>
              <a:rPr lang="en-US" sz="1800" dirty="0" smtClean="0"/>
              <a:t>     1.We begin with an empty stack :</a:t>
            </a:r>
          </a:p>
          <a:p>
            <a:pPr marL="0" indent="0">
              <a:spcBef>
                <a:spcPct val="0"/>
              </a:spcBef>
              <a:buClrTx/>
              <a:buFont typeface="Wingdings" pitchFamily="2" charset="2"/>
              <a:buNone/>
              <a:defRPr/>
            </a:pPr>
            <a:endParaRPr lang="en-US" sz="1800" dirty="0" smtClean="0">
              <a:latin typeface="Arial Unicode MS" pitchFamily="34" charset="-128"/>
            </a:endParaRPr>
          </a:p>
          <a:p>
            <a:pPr marL="0" indent="0">
              <a:spcBef>
                <a:spcPct val="0"/>
              </a:spcBef>
              <a:buClrTx/>
              <a:buFont typeface="Wingdings" pitchFamily="2" charset="2"/>
              <a:buNone/>
              <a:defRPr/>
            </a:pPr>
            <a:r>
              <a:rPr lang="en-US" sz="1800" dirty="0" smtClean="0"/>
              <a:t>                     							</a:t>
            </a:r>
            <a:r>
              <a:rPr lang="en-US" sz="1800" dirty="0" smtClean="0">
                <a:solidFill>
                  <a:srgbClr val="C00000"/>
                </a:solidFill>
              </a:rPr>
              <a:t> </a:t>
            </a:r>
            <a:r>
              <a:rPr lang="en-US" sz="1800" b="1" dirty="0" smtClean="0">
                <a:solidFill>
                  <a:srgbClr val="C00000"/>
                </a:solidFill>
              </a:rPr>
              <a:t>----- </a:t>
            </a:r>
          </a:p>
          <a:p>
            <a:pPr marL="0" indent="0">
              <a:spcBef>
                <a:spcPct val="0"/>
              </a:spcBef>
              <a:buClrTx/>
              <a:buFont typeface="Wingdings" pitchFamily="2" charset="2"/>
              <a:buNone/>
              <a:defRPr/>
            </a:pPr>
            <a:r>
              <a:rPr lang="en-US" sz="1800" b="1" dirty="0" smtClean="0">
                <a:solidFill>
                  <a:srgbClr val="C00000"/>
                </a:solidFill>
              </a:rPr>
              <a:t>                        							 stack </a:t>
            </a:r>
          </a:p>
          <a:p>
            <a:pPr>
              <a:buFont typeface="Wingdings" pitchFamily="2" charset="2"/>
              <a:buNone/>
              <a:defRPr/>
            </a:pPr>
            <a:r>
              <a:rPr lang="en-US" sz="1800" dirty="0" smtClean="0"/>
              <a:t>     2. Now, let's perform Push(stack, 2.5)</a:t>
            </a:r>
          </a:p>
          <a:p>
            <a:pPr>
              <a:buFont typeface="Wingdings" pitchFamily="2" charset="2"/>
              <a:buNone/>
              <a:defRPr/>
            </a:pPr>
            <a:r>
              <a:rPr lang="en-US" sz="1800" dirty="0" smtClean="0"/>
              <a:t>                        							</a:t>
            </a:r>
            <a:r>
              <a:rPr lang="en-US" sz="1800" dirty="0" smtClean="0">
                <a:solidFill>
                  <a:srgbClr val="C00000"/>
                </a:solidFill>
              </a:rPr>
              <a:t>  </a:t>
            </a:r>
            <a:r>
              <a:rPr lang="en-US" sz="1800" b="1" dirty="0" smtClean="0">
                <a:solidFill>
                  <a:srgbClr val="C00000"/>
                </a:solidFill>
              </a:rPr>
              <a:t>-----</a:t>
            </a:r>
          </a:p>
          <a:p>
            <a:pPr>
              <a:buFont typeface="Wingdings" pitchFamily="2" charset="2"/>
              <a:buNone/>
              <a:defRPr/>
            </a:pPr>
            <a:r>
              <a:rPr lang="en-US" sz="1800" b="1" dirty="0" smtClean="0">
                <a:solidFill>
                  <a:srgbClr val="C00000"/>
                </a:solidFill>
              </a:rPr>
              <a:t>                                                                                                                     |2.5| &lt;-- TOS</a:t>
            </a:r>
          </a:p>
          <a:p>
            <a:pPr>
              <a:buFont typeface="Wingdings" pitchFamily="2" charset="2"/>
              <a:buNone/>
              <a:defRPr/>
            </a:pPr>
            <a:r>
              <a:rPr lang="en-US" sz="1800" b="1" dirty="0" smtClean="0">
                <a:solidFill>
                  <a:srgbClr val="C00000"/>
                </a:solidFill>
              </a:rPr>
              <a:t>                                                                                                                      -----</a:t>
            </a:r>
          </a:p>
          <a:p>
            <a:pPr>
              <a:buFont typeface="Wingdings" pitchFamily="2" charset="2"/>
              <a:buNone/>
              <a:defRPr/>
            </a:pPr>
            <a:r>
              <a:rPr lang="en-US" sz="1800" b="1" dirty="0" smtClean="0">
                <a:solidFill>
                  <a:srgbClr val="C00000"/>
                </a:solidFill>
              </a:rPr>
              <a:t>                                                                                                                     stack </a:t>
            </a:r>
          </a:p>
          <a:p>
            <a:pPr>
              <a:buFont typeface="Wingdings" pitchFamily="2" charset="2"/>
              <a:buNone/>
              <a:defRPr/>
            </a:pPr>
            <a:r>
              <a:rPr lang="en-US" sz="1800" dirty="0" smtClean="0"/>
              <a:t>    3.Again another push operation, Push(stack, 4.3)</a:t>
            </a:r>
          </a:p>
          <a:p>
            <a:pPr>
              <a:buFont typeface="Wingdings" pitchFamily="2" charset="2"/>
              <a:buNone/>
              <a:defRPr/>
            </a:pPr>
            <a:r>
              <a:rPr lang="en-US" sz="1800" dirty="0" smtClean="0"/>
              <a:t>                 							 </a:t>
            </a:r>
            <a:r>
              <a:rPr lang="en-US" sz="1800" b="1" dirty="0" smtClean="0">
                <a:solidFill>
                  <a:srgbClr val="C00000"/>
                </a:solidFill>
              </a:rPr>
              <a:t>-------</a:t>
            </a:r>
          </a:p>
          <a:p>
            <a:pPr>
              <a:buFont typeface="Wingdings" pitchFamily="2" charset="2"/>
              <a:buNone/>
              <a:defRPr/>
            </a:pPr>
            <a:r>
              <a:rPr lang="en-US" sz="1800" b="1" dirty="0" smtClean="0">
                <a:solidFill>
                  <a:srgbClr val="C00000"/>
                </a:solidFill>
              </a:rPr>
              <a:t>                                                                                                                    | 4.3 | &lt;-- TOS</a:t>
            </a:r>
          </a:p>
          <a:p>
            <a:pPr>
              <a:buFont typeface="Wingdings" pitchFamily="2" charset="2"/>
              <a:buNone/>
              <a:defRPr/>
            </a:pPr>
            <a:r>
              <a:rPr lang="en-US" sz="1800" b="1" dirty="0" smtClean="0">
                <a:solidFill>
                  <a:srgbClr val="C00000"/>
                </a:solidFill>
              </a:rPr>
              <a:t>                        							 -------</a:t>
            </a:r>
          </a:p>
          <a:p>
            <a:pPr>
              <a:buFont typeface="Wingdings" pitchFamily="2" charset="2"/>
              <a:buNone/>
              <a:defRPr/>
            </a:pPr>
            <a:r>
              <a:rPr lang="en-US" sz="1800" b="1" dirty="0" smtClean="0">
                <a:solidFill>
                  <a:srgbClr val="C00000"/>
                </a:solidFill>
              </a:rPr>
              <a:t>                       							 | 2.5 | </a:t>
            </a:r>
          </a:p>
          <a:p>
            <a:pPr>
              <a:buFont typeface="Wingdings" pitchFamily="2" charset="2"/>
              <a:buNone/>
              <a:defRPr/>
            </a:pPr>
            <a:r>
              <a:rPr lang="en-US" sz="1800" b="1" dirty="0" smtClean="0">
                <a:solidFill>
                  <a:srgbClr val="C00000"/>
                </a:solidFill>
              </a:rPr>
              <a:t>                         							 -------</a:t>
            </a:r>
          </a:p>
          <a:p>
            <a:pPr>
              <a:buFont typeface="Wingdings" pitchFamily="2" charset="2"/>
              <a:buNone/>
              <a:defRPr/>
            </a:pPr>
            <a:r>
              <a:rPr lang="en-US" sz="1800" b="1" dirty="0" smtClean="0">
                <a:solidFill>
                  <a:srgbClr val="C00000"/>
                </a:solidFill>
              </a:rPr>
              <a:t>                         							  stack </a:t>
            </a:r>
            <a:endParaRPr lang="en-US" sz="1800" b="1" dirty="0">
              <a:solidFill>
                <a:srgbClr val="C00000"/>
              </a:solidFill>
            </a:endParaRPr>
          </a:p>
        </p:txBody>
      </p:sp>
      <p:sp>
        <p:nvSpPr>
          <p:cNvPr id="4" name="Slide Number Placeholder 2"/>
          <p:cNvSpPr>
            <a:spLocks noGrp="1"/>
          </p:cNvSpPr>
          <p:nvPr>
            <p:ph type="sldNum" sz="quarter" idx="10"/>
          </p:nvPr>
        </p:nvSpPr>
        <p:spPr/>
        <p:txBody>
          <a:bodyPr/>
          <a:lstStyle/>
          <a:p>
            <a:pPr>
              <a:defRPr/>
            </a:pPr>
            <a:fld id="{FDE2AD10-8CC1-482C-9888-6E80BB6196E8}" type="slidenum">
              <a:rPr lang="en-US" smtClean="0"/>
              <a:pPr>
                <a:defRPr/>
              </a:pPr>
              <a:t>15</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Stack (3 of 3)</a:t>
            </a:r>
            <a:endParaRPr lang="en-US" dirty="0"/>
          </a:p>
        </p:txBody>
      </p:sp>
      <p:sp>
        <p:nvSpPr>
          <p:cNvPr id="37891" name="Rectangle 1"/>
          <p:cNvSpPr>
            <a:spLocks noChangeArrowheads="1"/>
          </p:cNvSpPr>
          <p:nvPr/>
        </p:nvSpPr>
        <p:spPr bwMode="auto">
          <a:xfrm>
            <a:off x="228600" y="1066800"/>
            <a:ext cx="8610600" cy="3694113"/>
          </a:xfrm>
          <a:prstGeom prst="rect">
            <a:avLst/>
          </a:prstGeom>
          <a:noFill/>
          <a:ln w="9525">
            <a:noFill/>
            <a:miter lim="800000"/>
            <a:headEnd/>
            <a:tailEnd/>
          </a:ln>
        </p:spPr>
        <p:txBody>
          <a:bodyPr anchor="ctr">
            <a:spAutoFit/>
          </a:bodyPr>
          <a:lstStyle/>
          <a:p>
            <a:pPr eaLnBrk="0" hangingPunct="0">
              <a:defRPr/>
            </a:pPr>
            <a:r>
              <a:rPr lang="en-US" dirty="0">
                <a:latin typeface="Arial" pitchFamily="34" charset="0"/>
                <a:cs typeface="Arial" pitchFamily="34" charset="0"/>
              </a:rPr>
              <a:t>4. Now let's remove an item, </a:t>
            </a:r>
            <a:r>
              <a:rPr lang="en-US" dirty="0">
                <a:latin typeface="Arial Unicode MS" pitchFamily="34" charset="-128"/>
                <a:cs typeface="Arial" pitchFamily="34" charset="0"/>
              </a:rPr>
              <a:t>letter = Pop(stack)</a:t>
            </a:r>
            <a:r>
              <a:rPr lang="en-US" dirty="0">
                <a:latin typeface="Arial" pitchFamily="34" charset="0"/>
                <a:cs typeface="Arial" pitchFamily="34" charset="0"/>
              </a:rPr>
              <a:t>, giving: </a:t>
            </a:r>
            <a:endParaRPr lang="en-US" dirty="0">
              <a:latin typeface="Arial Unicode MS" pitchFamily="34" charset="-128"/>
              <a:cs typeface="Arial" pitchFamily="34" charset="0"/>
            </a:endParaRPr>
          </a:p>
          <a:p>
            <a:pPr eaLnBrk="0" hangingPunct="0">
              <a:defRPr/>
            </a:pPr>
            <a:r>
              <a:rPr lang="en-US" b="1" dirty="0">
                <a:solidFill>
                  <a:srgbClr val="C00000"/>
                </a:solidFill>
                <a:latin typeface="+mn-lt"/>
                <a:cs typeface="Arial" pitchFamily="34" charset="0"/>
              </a:rPr>
              <a:t>    --------                                      -------</a:t>
            </a:r>
          </a:p>
          <a:p>
            <a:pPr eaLnBrk="0" hangingPunct="0">
              <a:defRPr/>
            </a:pPr>
            <a:r>
              <a:rPr lang="en-US" b="1" dirty="0">
                <a:solidFill>
                  <a:srgbClr val="C00000"/>
                </a:solidFill>
                <a:latin typeface="+mn-lt"/>
                <a:cs typeface="Arial" pitchFamily="34" charset="0"/>
              </a:rPr>
              <a:t>     | 2.5 | &lt;-- TOS                        | 4.3 | </a:t>
            </a:r>
          </a:p>
          <a:p>
            <a:pPr eaLnBrk="0" hangingPunct="0">
              <a:defRPr/>
            </a:pPr>
            <a:r>
              <a:rPr lang="en-US" b="1" dirty="0">
                <a:solidFill>
                  <a:srgbClr val="C00000"/>
                </a:solidFill>
                <a:latin typeface="+mn-lt"/>
                <a:cs typeface="Arial" pitchFamily="34" charset="0"/>
              </a:rPr>
              <a:t>    --------                                      ------- </a:t>
            </a:r>
          </a:p>
          <a:p>
            <a:pPr eaLnBrk="0" hangingPunct="0">
              <a:defRPr/>
            </a:pPr>
            <a:r>
              <a:rPr lang="en-US" b="1" dirty="0">
                <a:solidFill>
                  <a:srgbClr val="C00000"/>
                </a:solidFill>
                <a:latin typeface="+mn-lt"/>
                <a:cs typeface="Arial" pitchFamily="34" charset="0"/>
              </a:rPr>
              <a:t>   stack                                      Removed  item</a:t>
            </a:r>
          </a:p>
          <a:p>
            <a:pPr eaLnBrk="0" hangingPunct="0">
              <a:defRPr/>
            </a:pPr>
            <a:endParaRPr lang="en-US" dirty="0">
              <a:latin typeface="Arial" pitchFamily="34" charset="0"/>
              <a:cs typeface="Arial" pitchFamily="34" charset="0"/>
            </a:endParaRPr>
          </a:p>
          <a:p>
            <a:pPr eaLnBrk="0" hangingPunct="0">
              <a:defRPr/>
            </a:pPr>
            <a:r>
              <a:rPr lang="en-US" dirty="0">
                <a:latin typeface="Arial" pitchFamily="34" charset="0"/>
                <a:cs typeface="Arial" pitchFamily="34" charset="0"/>
              </a:rPr>
              <a:t>5. And finally, one more addition, </a:t>
            </a:r>
            <a:r>
              <a:rPr lang="en-US" dirty="0">
                <a:latin typeface="Arial Unicode MS" pitchFamily="34" charset="-128"/>
                <a:cs typeface="Arial" pitchFamily="34" charset="0"/>
              </a:rPr>
              <a:t>Push(stack, 6.7)</a:t>
            </a:r>
            <a:r>
              <a:rPr lang="en-US" dirty="0">
                <a:latin typeface="Arial" pitchFamily="34" charset="0"/>
                <a:cs typeface="Arial" pitchFamily="34" charset="0"/>
              </a:rPr>
              <a:t>, giving: </a:t>
            </a:r>
            <a:endParaRPr lang="en-US" dirty="0">
              <a:latin typeface="Arial Unicode MS" pitchFamily="34" charset="-128"/>
              <a:cs typeface="Arial" pitchFamily="34" charset="0"/>
            </a:endParaRPr>
          </a:p>
          <a:p>
            <a:pPr eaLnBrk="0" hangingPunct="0">
              <a:defRPr/>
            </a:pPr>
            <a:r>
              <a:rPr lang="en-US" b="1" dirty="0">
                <a:solidFill>
                  <a:srgbClr val="C00000"/>
                </a:solidFill>
                <a:latin typeface="+mn-lt"/>
                <a:cs typeface="Arial" pitchFamily="34" charset="0"/>
              </a:rPr>
              <a:t>     ------- </a:t>
            </a:r>
          </a:p>
          <a:p>
            <a:pPr eaLnBrk="0" hangingPunct="0">
              <a:defRPr/>
            </a:pPr>
            <a:r>
              <a:rPr lang="en-US" b="1" dirty="0">
                <a:solidFill>
                  <a:srgbClr val="C00000"/>
                </a:solidFill>
                <a:latin typeface="+mn-lt"/>
                <a:cs typeface="Arial" pitchFamily="34" charset="0"/>
              </a:rPr>
              <a:t>     | 6.7 | &lt;--TOS</a:t>
            </a:r>
          </a:p>
          <a:p>
            <a:pPr eaLnBrk="0" hangingPunct="0">
              <a:defRPr/>
            </a:pPr>
            <a:r>
              <a:rPr lang="en-US" b="1" dirty="0">
                <a:solidFill>
                  <a:srgbClr val="C00000"/>
                </a:solidFill>
                <a:latin typeface="+mn-lt"/>
                <a:cs typeface="Arial" pitchFamily="34" charset="0"/>
              </a:rPr>
              <a:t>     ------- </a:t>
            </a:r>
          </a:p>
          <a:p>
            <a:pPr eaLnBrk="0" hangingPunct="0">
              <a:defRPr/>
            </a:pPr>
            <a:r>
              <a:rPr lang="en-US" b="1" dirty="0">
                <a:solidFill>
                  <a:srgbClr val="C00000"/>
                </a:solidFill>
                <a:latin typeface="+mn-lt"/>
                <a:cs typeface="Arial" pitchFamily="34" charset="0"/>
              </a:rPr>
              <a:t>     | 2.5 | </a:t>
            </a:r>
          </a:p>
          <a:p>
            <a:pPr eaLnBrk="0" hangingPunct="0">
              <a:defRPr/>
            </a:pPr>
            <a:r>
              <a:rPr lang="en-US" b="1" dirty="0">
                <a:solidFill>
                  <a:srgbClr val="C00000"/>
                </a:solidFill>
                <a:latin typeface="+mn-lt"/>
                <a:cs typeface="Arial" pitchFamily="34" charset="0"/>
              </a:rPr>
              <a:t>     -------</a:t>
            </a:r>
          </a:p>
          <a:p>
            <a:pPr eaLnBrk="0" hangingPunct="0">
              <a:defRPr/>
            </a:pPr>
            <a:r>
              <a:rPr lang="en-US" b="1" dirty="0">
                <a:solidFill>
                  <a:srgbClr val="C00000"/>
                </a:solidFill>
                <a:latin typeface="+mn-lt"/>
                <a:cs typeface="Arial" pitchFamily="34" charset="0"/>
              </a:rPr>
              <a:t>    stack </a:t>
            </a:r>
          </a:p>
        </p:txBody>
      </p:sp>
      <p:sp>
        <p:nvSpPr>
          <p:cNvPr id="4" name="Slide Number Placeholder 2"/>
          <p:cNvSpPr>
            <a:spLocks noGrp="1"/>
          </p:cNvSpPr>
          <p:nvPr>
            <p:ph type="sldNum" sz="quarter" idx="10"/>
          </p:nvPr>
        </p:nvSpPr>
        <p:spPr/>
        <p:txBody>
          <a:bodyPr/>
          <a:lstStyle/>
          <a:p>
            <a:pPr>
              <a:defRPr/>
            </a:pPr>
            <a:fld id="{BCFF0840-77BA-4C6A-852C-232386E197A9}" type="slidenum">
              <a:rPr lang="en-US" smtClean="0"/>
              <a:pPr>
                <a:defRPr/>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12700"/>
            <a:ext cx="8509000" cy="973138"/>
          </a:xfrm>
        </p:spPr>
        <p:txBody>
          <a:bodyPr/>
          <a:lstStyle/>
          <a:p>
            <a:pPr>
              <a:defRPr/>
            </a:pPr>
            <a:r>
              <a:rPr lang="en-US" dirty="0" smtClean="0"/>
              <a:t>Stack Implementation using Arrays(1 of 5)</a:t>
            </a:r>
            <a:endParaRPr lang="en-US" dirty="0"/>
          </a:p>
        </p:txBody>
      </p:sp>
      <p:sp>
        <p:nvSpPr>
          <p:cNvPr id="38915" name="Rectangle 4"/>
          <p:cNvSpPr>
            <a:spLocks noChangeArrowheads="1"/>
          </p:cNvSpPr>
          <p:nvPr/>
        </p:nvSpPr>
        <p:spPr bwMode="auto">
          <a:xfrm>
            <a:off x="609600" y="1143000"/>
            <a:ext cx="8534400" cy="2032000"/>
          </a:xfrm>
          <a:prstGeom prst="rect">
            <a:avLst/>
          </a:prstGeom>
          <a:noFill/>
          <a:ln w="9525">
            <a:noFill/>
            <a:miter lim="800000"/>
            <a:headEnd/>
            <a:tailEnd/>
          </a:ln>
        </p:spPr>
        <p:txBody>
          <a:bodyPr>
            <a:spAutoFit/>
          </a:bodyPr>
          <a:lstStyle/>
          <a:p>
            <a:pPr eaLnBrk="0" hangingPunct="0"/>
            <a:r>
              <a:rPr lang="en-US"/>
              <a:t> </a:t>
            </a:r>
          </a:p>
          <a:p>
            <a:pPr eaLnBrk="0" hangingPunct="0"/>
            <a:r>
              <a:rPr lang="en-US"/>
              <a:t>Step 1: Decide on the datatype to be stored. For example: A stack of floating point numbers</a:t>
            </a:r>
          </a:p>
          <a:p>
            <a:pPr eaLnBrk="0" hangingPunct="0"/>
            <a:r>
              <a:rPr lang="en-US"/>
              <a:t> </a:t>
            </a:r>
          </a:p>
          <a:p>
            <a:pPr eaLnBrk="0" hangingPunct="0"/>
            <a:endParaRPr lang="en-US"/>
          </a:p>
          <a:p>
            <a:pPr eaLnBrk="0" hangingPunct="0"/>
            <a:r>
              <a:rPr lang="en-US"/>
              <a:t> </a:t>
            </a:r>
            <a:endParaRPr lang="en-US">
              <a:latin typeface="Arial Unicode MS" pitchFamily="34" charset="-128"/>
            </a:endParaRPr>
          </a:p>
          <a:p>
            <a:pPr eaLnBrk="0" hangingPunct="0"/>
            <a:r>
              <a:rPr lang="en-US">
                <a:latin typeface="Arial Unicode MS" pitchFamily="34" charset="-128"/>
              </a:rPr>
              <a:t>                                        </a:t>
            </a:r>
            <a:r>
              <a:rPr lang="en-US"/>
              <a:t> </a:t>
            </a:r>
          </a:p>
        </p:txBody>
      </p:sp>
      <p:sp>
        <p:nvSpPr>
          <p:cNvPr id="4" name="Cloud Callout 3"/>
          <p:cNvSpPr/>
          <p:nvPr/>
        </p:nvSpPr>
        <p:spPr>
          <a:xfrm>
            <a:off x="1828800" y="4343400"/>
            <a:ext cx="3352800" cy="1447800"/>
          </a:xfrm>
          <a:prstGeom prst="cloudCallout">
            <a:avLst/>
          </a:prstGeom>
          <a:solidFill>
            <a:schemeClr val="accent1">
              <a:tint val="66000"/>
              <a:satMod val="160000"/>
            </a:schemeClr>
          </a:solidFill>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rPr>
              <a:t>Do we have a data type called  stack ???</a:t>
            </a:r>
          </a:p>
        </p:txBody>
      </p:sp>
      <p:sp>
        <p:nvSpPr>
          <p:cNvPr id="5" name="Cloud Callout 4"/>
          <p:cNvSpPr/>
          <p:nvPr/>
        </p:nvSpPr>
        <p:spPr>
          <a:xfrm>
            <a:off x="5943600" y="4343400"/>
            <a:ext cx="3352800" cy="1447800"/>
          </a:xfrm>
          <a:prstGeom prst="cloudCallout">
            <a:avLst/>
          </a:prstGeom>
          <a:solidFill>
            <a:schemeClr val="accent1">
              <a:tint val="66000"/>
              <a:satMod val="160000"/>
            </a:schemeClr>
          </a:solidFill>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rPr>
              <a:t>How do we keep track of the open end of the stack </a:t>
            </a:r>
            <a:r>
              <a:rPr lang="en-US" b="1" dirty="0" err="1">
                <a:solidFill>
                  <a:schemeClr val="tx1"/>
                </a:solidFill>
              </a:rPr>
              <a:t>ie</a:t>
            </a:r>
            <a:r>
              <a:rPr lang="en-US" b="1" dirty="0">
                <a:solidFill>
                  <a:schemeClr val="tx1"/>
                </a:solidFill>
              </a:rPr>
              <a:t>. TOS?</a:t>
            </a:r>
          </a:p>
        </p:txBody>
      </p:sp>
      <p:sp>
        <p:nvSpPr>
          <p:cNvPr id="7" name="Rectangle 4"/>
          <p:cNvSpPr>
            <a:spLocks noChangeArrowheads="1"/>
          </p:cNvSpPr>
          <p:nvPr/>
        </p:nvSpPr>
        <p:spPr bwMode="auto">
          <a:xfrm>
            <a:off x="525463" y="3429000"/>
            <a:ext cx="8534400" cy="1754188"/>
          </a:xfrm>
          <a:prstGeom prst="rect">
            <a:avLst/>
          </a:prstGeom>
          <a:noFill/>
          <a:ln w="9525">
            <a:noFill/>
            <a:miter lim="800000"/>
            <a:headEnd/>
            <a:tailEnd/>
          </a:ln>
        </p:spPr>
        <p:txBody>
          <a:bodyPr>
            <a:spAutoFit/>
          </a:bodyPr>
          <a:lstStyle/>
          <a:p>
            <a:pPr eaLnBrk="0" hangingPunct="0"/>
            <a:r>
              <a:rPr lang="en-US"/>
              <a:t> Step 5: A  variable called TOS is needed which keeps track of the top of stack of type integer </a:t>
            </a:r>
          </a:p>
          <a:p>
            <a:pPr eaLnBrk="0" hangingPunct="0"/>
            <a:endParaRPr lang="en-US"/>
          </a:p>
          <a:p>
            <a:pPr eaLnBrk="0" hangingPunct="0"/>
            <a:endParaRPr lang="en-US"/>
          </a:p>
          <a:p>
            <a:pPr eaLnBrk="0" hangingPunct="0"/>
            <a:r>
              <a:rPr lang="en-US"/>
              <a:t> </a:t>
            </a:r>
            <a:endParaRPr lang="en-US">
              <a:latin typeface="Arial Unicode MS" pitchFamily="34" charset="-128"/>
            </a:endParaRPr>
          </a:p>
          <a:p>
            <a:pPr eaLnBrk="0" hangingPunct="0"/>
            <a:r>
              <a:rPr lang="en-US">
                <a:latin typeface="Arial Unicode MS" pitchFamily="34" charset="-128"/>
              </a:rPr>
              <a:t>                                        </a:t>
            </a:r>
            <a:r>
              <a:rPr lang="en-US"/>
              <a:t> </a:t>
            </a:r>
          </a:p>
        </p:txBody>
      </p:sp>
      <p:sp>
        <p:nvSpPr>
          <p:cNvPr id="8" name="Rectangle 4"/>
          <p:cNvSpPr>
            <a:spLocks noChangeArrowheads="1"/>
          </p:cNvSpPr>
          <p:nvPr/>
        </p:nvSpPr>
        <p:spPr bwMode="auto">
          <a:xfrm>
            <a:off x="584200" y="2971800"/>
            <a:ext cx="8534400" cy="369888"/>
          </a:xfrm>
          <a:prstGeom prst="rect">
            <a:avLst/>
          </a:prstGeom>
          <a:noFill/>
          <a:ln w="9525">
            <a:noFill/>
            <a:miter lim="800000"/>
            <a:headEnd/>
            <a:tailEnd/>
          </a:ln>
        </p:spPr>
        <p:txBody>
          <a:bodyPr>
            <a:spAutoFit/>
          </a:bodyPr>
          <a:lstStyle/>
          <a:p>
            <a:pPr eaLnBrk="0" hangingPunct="0"/>
            <a:r>
              <a:rPr lang="en-US"/>
              <a:t>Step 4: There is no datatype as stack. An array has to be made to look like a stack</a:t>
            </a:r>
          </a:p>
        </p:txBody>
      </p:sp>
      <p:sp>
        <p:nvSpPr>
          <p:cNvPr id="9" name="Rectangle 4"/>
          <p:cNvSpPr>
            <a:spLocks noChangeArrowheads="1"/>
          </p:cNvSpPr>
          <p:nvPr/>
        </p:nvSpPr>
        <p:spPr bwMode="auto">
          <a:xfrm>
            <a:off x="533400" y="2514600"/>
            <a:ext cx="8534400" cy="369888"/>
          </a:xfrm>
          <a:prstGeom prst="rect">
            <a:avLst/>
          </a:prstGeom>
          <a:noFill/>
          <a:ln w="9525">
            <a:noFill/>
            <a:miter lim="800000"/>
            <a:headEnd/>
            <a:tailEnd/>
          </a:ln>
        </p:spPr>
        <p:txBody>
          <a:bodyPr>
            <a:spAutoFit/>
          </a:bodyPr>
          <a:lstStyle/>
          <a:p>
            <a:pPr eaLnBrk="0" hangingPunct="0"/>
            <a:r>
              <a:rPr lang="en-US"/>
              <a:t> Step 3: The number of elements to be stored has to be decided</a:t>
            </a:r>
          </a:p>
        </p:txBody>
      </p:sp>
      <p:sp>
        <p:nvSpPr>
          <p:cNvPr id="10" name="Rectangle 4"/>
          <p:cNvSpPr>
            <a:spLocks noChangeArrowheads="1"/>
          </p:cNvSpPr>
          <p:nvPr/>
        </p:nvSpPr>
        <p:spPr bwMode="auto">
          <a:xfrm>
            <a:off x="609600" y="2057400"/>
            <a:ext cx="8534400" cy="369888"/>
          </a:xfrm>
          <a:prstGeom prst="rect">
            <a:avLst/>
          </a:prstGeom>
          <a:noFill/>
          <a:ln w="9525">
            <a:noFill/>
            <a:miter lim="800000"/>
            <a:headEnd/>
            <a:tailEnd/>
          </a:ln>
        </p:spPr>
        <p:txBody>
          <a:bodyPr>
            <a:spAutoFit/>
          </a:bodyPr>
          <a:lstStyle/>
          <a:p>
            <a:pPr eaLnBrk="0" hangingPunct="0"/>
            <a:r>
              <a:rPr lang="en-US"/>
              <a:t>Step 2: Since the data is of similar type an array can be used to implement a stack</a:t>
            </a:r>
          </a:p>
        </p:txBody>
      </p:sp>
      <p:sp>
        <p:nvSpPr>
          <p:cNvPr id="11" name="Slide Number Placeholder 2"/>
          <p:cNvSpPr>
            <a:spLocks noGrp="1"/>
          </p:cNvSpPr>
          <p:nvPr>
            <p:ph type="sldNum" sz="quarter" idx="10"/>
          </p:nvPr>
        </p:nvSpPr>
        <p:spPr/>
        <p:txBody>
          <a:bodyPr/>
          <a:lstStyle/>
          <a:p>
            <a:pPr>
              <a:defRPr/>
            </a:pPr>
            <a:fld id="{D20C9F91-9F77-4DEF-A81C-F33C09793879}" type="slidenum">
              <a:rPr lang="en-US" smtClean="0"/>
              <a:pPr>
                <a:defRPr/>
              </a:pPr>
              <a:t>17</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915"/>
                                        </p:tgtEl>
                                        <p:attrNameLst>
                                          <p:attrName>style.visibility</p:attrName>
                                        </p:attrNameLst>
                                      </p:cBhvr>
                                      <p:to>
                                        <p:strVal val="visible"/>
                                      </p:to>
                                    </p:set>
                                    <p:anim calcmode="lin" valueType="num">
                                      <p:cBhvr additive="base">
                                        <p:cTn id="7" dur="500" fill="hold"/>
                                        <p:tgtEl>
                                          <p:spTgt spid="38915"/>
                                        </p:tgtEl>
                                        <p:attrNameLst>
                                          <p:attrName>ppt_x</p:attrName>
                                        </p:attrNameLst>
                                      </p:cBhvr>
                                      <p:tavLst>
                                        <p:tav tm="0">
                                          <p:val>
                                            <p:strVal val="#ppt_x"/>
                                          </p:val>
                                        </p:tav>
                                        <p:tav tm="100000">
                                          <p:val>
                                            <p:strVal val="#ppt_x"/>
                                          </p:val>
                                        </p:tav>
                                      </p:tavLst>
                                    </p:anim>
                                    <p:anim calcmode="lin" valueType="num">
                                      <p:cBhvr additive="base">
                                        <p:cTn id="8" dur="500" fill="hold"/>
                                        <p:tgtEl>
                                          <p:spTgt spid="389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nodeType="clickEffect">
                                  <p:stCondLst>
                                    <p:cond delay="0"/>
                                  </p:stCondLst>
                                  <p:childTnLst>
                                    <p:anim calcmode="lin" valueType="num">
                                      <p:cBhvr additive="base">
                                        <p:cTn id="30" dur="500"/>
                                        <p:tgtEl>
                                          <p:spTgt spid="4"/>
                                        </p:tgtEl>
                                        <p:attrNameLst>
                                          <p:attrName>ppt_x</p:attrName>
                                        </p:attrNameLst>
                                      </p:cBhvr>
                                      <p:tavLst>
                                        <p:tav tm="0">
                                          <p:val>
                                            <p:strVal val="ppt_x"/>
                                          </p:val>
                                        </p:tav>
                                        <p:tav tm="100000">
                                          <p:val>
                                            <p:strVal val="ppt_x"/>
                                          </p:val>
                                        </p:tav>
                                      </p:tavLst>
                                    </p:anim>
                                    <p:anim calcmode="lin" valueType="num">
                                      <p:cBhvr additive="base">
                                        <p:cTn id="31" dur="500"/>
                                        <p:tgtEl>
                                          <p:spTgt spid="4"/>
                                        </p:tgtEl>
                                        <p:attrNameLst>
                                          <p:attrName>ppt_y</p:attrName>
                                        </p:attrNameLst>
                                      </p:cBhvr>
                                      <p:tavLst>
                                        <p:tav tm="0">
                                          <p:val>
                                            <p:strVal val="ppt_y"/>
                                          </p:val>
                                        </p:tav>
                                        <p:tav tm="100000">
                                          <p:val>
                                            <p:strVal val="1+ppt_h/2"/>
                                          </p:val>
                                        </p:tav>
                                      </p:tavLst>
                                    </p:anim>
                                    <p:set>
                                      <p:cBhvr>
                                        <p:cTn id="32" dur="1" fill="hold">
                                          <p:stCondLst>
                                            <p:cond delay="499"/>
                                          </p:stCondLst>
                                        </p:cTn>
                                        <p:tgtEl>
                                          <p:spTgt spid="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xit" presetSubtype="4" fill="hold" nodeType="clickEffect">
                                  <p:stCondLst>
                                    <p:cond delay="0"/>
                                  </p:stCondLst>
                                  <p:childTnLst>
                                    <p:anim calcmode="lin" valueType="num">
                                      <p:cBhvr additive="base">
                                        <p:cTn id="48" dur="500"/>
                                        <p:tgtEl>
                                          <p:spTgt spid="5"/>
                                        </p:tgtEl>
                                        <p:attrNameLst>
                                          <p:attrName>ppt_x</p:attrName>
                                        </p:attrNameLst>
                                      </p:cBhvr>
                                      <p:tavLst>
                                        <p:tav tm="0">
                                          <p:val>
                                            <p:strVal val="ppt_x"/>
                                          </p:val>
                                        </p:tav>
                                        <p:tav tm="100000">
                                          <p:val>
                                            <p:strVal val="ppt_x"/>
                                          </p:val>
                                        </p:tav>
                                      </p:tavLst>
                                    </p:anim>
                                    <p:anim calcmode="lin" valueType="num">
                                      <p:cBhvr additive="base">
                                        <p:cTn id="49" dur="500"/>
                                        <p:tgtEl>
                                          <p:spTgt spid="5"/>
                                        </p:tgtEl>
                                        <p:attrNameLst>
                                          <p:attrName>ppt_y</p:attrName>
                                        </p:attrNameLst>
                                      </p:cBhvr>
                                      <p:tavLst>
                                        <p:tav tm="0">
                                          <p:val>
                                            <p:strVal val="ppt_y"/>
                                          </p:val>
                                        </p:tav>
                                        <p:tav tm="100000">
                                          <p:val>
                                            <p:strVal val="1+ppt_h/2"/>
                                          </p:val>
                                        </p:tav>
                                      </p:tavLst>
                                    </p:anim>
                                    <p:set>
                                      <p:cBhvr>
                                        <p:cTn id="50" dur="1" fill="hold">
                                          <p:stCondLst>
                                            <p:cond delay="499"/>
                                          </p:stCondLst>
                                        </p:cTn>
                                        <p:tgtEl>
                                          <p:spTgt spid="5"/>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anim calcmode="lin" valueType="num">
                                      <p:cBhvr additive="base">
                                        <p:cTn id="55" dur="500" fill="hold"/>
                                        <p:tgtEl>
                                          <p:spTgt spid="7"/>
                                        </p:tgtEl>
                                        <p:attrNameLst>
                                          <p:attrName>ppt_x</p:attrName>
                                        </p:attrNameLst>
                                      </p:cBhvr>
                                      <p:tavLst>
                                        <p:tav tm="0">
                                          <p:val>
                                            <p:strVal val="#ppt_x"/>
                                          </p:val>
                                        </p:tav>
                                        <p:tav tm="100000">
                                          <p:val>
                                            <p:strVal val="#ppt_x"/>
                                          </p:val>
                                        </p:tav>
                                      </p:tavLst>
                                    </p:anim>
                                    <p:anim calcmode="lin" valueType="num">
                                      <p:cBhvr additive="base">
                                        <p:cTn id="5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p:bldP spid="7" grpId="0"/>
      <p:bldP spid="8" grpId="0"/>
      <p:bldP spid="9"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12700"/>
            <a:ext cx="8813800" cy="973138"/>
          </a:xfrm>
        </p:spPr>
        <p:txBody>
          <a:bodyPr/>
          <a:lstStyle/>
          <a:p>
            <a:pPr>
              <a:defRPr/>
            </a:pPr>
            <a:r>
              <a:rPr lang="en-US" dirty="0" smtClean="0"/>
              <a:t>Stack Implementation using Arrays(2 of 5)</a:t>
            </a:r>
            <a:endParaRPr lang="en-US" dirty="0"/>
          </a:p>
        </p:txBody>
      </p:sp>
      <p:sp>
        <p:nvSpPr>
          <p:cNvPr id="41987" name="Content Placeholder 2"/>
          <p:cNvSpPr>
            <a:spLocks noGrp="1"/>
          </p:cNvSpPr>
          <p:nvPr>
            <p:ph idx="1"/>
          </p:nvPr>
        </p:nvSpPr>
        <p:spPr/>
        <p:txBody>
          <a:bodyPr>
            <a:normAutofit fontScale="85000" lnSpcReduction="20000"/>
          </a:bodyPr>
          <a:lstStyle/>
          <a:p>
            <a:pPr>
              <a:buFont typeface="Wingdings" pitchFamily="2" charset="2"/>
              <a:buNone/>
              <a:defRPr/>
            </a:pPr>
            <a:r>
              <a:rPr lang="en-US" b="1" dirty="0" smtClean="0"/>
              <a:t>Example:</a:t>
            </a:r>
          </a:p>
          <a:p>
            <a:pPr>
              <a:defRPr/>
            </a:pPr>
            <a:r>
              <a:rPr lang="en-US" dirty="0" smtClean="0"/>
              <a:t>Suppose a stack has (2.5,4.3) in it already</a:t>
            </a:r>
          </a:p>
          <a:p>
            <a:pPr>
              <a:buFont typeface="Wingdings" pitchFamily="2" charset="2"/>
              <a:buNone/>
              <a:defRPr/>
            </a:pPr>
            <a:r>
              <a:rPr lang="en-US" dirty="0" smtClean="0"/>
              <a:t>             </a:t>
            </a:r>
            <a:r>
              <a:rPr lang="en-US" b="1" dirty="0" smtClean="0">
                <a:solidFill>
                  <a:srgbClr val="C00000"/>
                </a:solidFill>
              </a:rPr>
              <a:t>stack                                          top of the stack value</a:t>
            </a:r>
          </a:p>
          <a:p>
            <a:pPr>
              <a:buFont typeface="Wingdings" pitchFamily="2" charset="2"/>
              <a:buNone/>
              <a:defRPr/>
            </a:pPr>
            <a:r>
              <a:rPr lang="en-US" b="1" dirty="0" smtClean="0">
                <a:solidFill>
                  <a:srgbClr val="C00000"/>
                </a:solidFill>
              </a:rPr>
              <a:t>       -----------------------                        </a:t>
            </a:r>
          </a:p>
          <a:p>
            <a:pPr>
              <a:buFont typeface="Wingdings" pitchFamily="2" charset="2"/>
              <a:buNone/>
              <a:defRPr/>
            </a:pPr>
            <a:r>
              <a:rPr lang="en-US" b="1" dirty="0" smtClean="0">
                <a:solidFill>
                  <a:srgbClr val="C00000"/>
                </a:solidFill>
              </a:rPr>
              <a:t>        | 2.5 | 4.3 |    |    |                             TOS    </a:t>
            </a:r>
            <a:r>
              <a:rPr lang="en-US" b="1" dirty="0" smtClean="0">
                <a:solidFill>
                  <a:srgbClr val="C00000"/>
                </a:solidFill>
                <a:sym typeface="Wingdings" pitchFamily="2" charset="2"/>
              </a:rPr>
              <a:t></a:t>
            </a:r>
            <a:r>
              <a:rPr lang="en-US" b="1" dirty="0" smtClean="0">
                <a:solidFill>
                  <a:srgbClr val="C00000"/>
                </a:solidFill>
              </a:rPr>
              <a:t>      1</a:t>
            </a:r>
          </a:p>
          <a:p>
            <a:pPr>
              <a:buFont typeface="Wingdings" pitchFamily="2" charset="2"/>
              <a:buNone/>
              <a:defRPr/>
            </a:pPr>
            <a:r>
              <a:rPr lang="en-US" b="1" dirty="0" smtClean="0">
                <a:solidFill>
                  <a:srgbClr val="C00000"/>
                </a:solidFill>
              </a:rPr>
              <a:t>        ----------------------                        </a:t>
            </a:r>
          </a:p>
          <a:p>
            <a:pPr>
              <a:buFont typeface="Wingdings" pitchFamily="2" charset="2"/>
              <a:buNone/>
              <a:defRPr/>
            </a:pPr>
            <a:r>
              <a:rPr lang="en-US" b="1" dirty="0" smtClean="0">
                <a:solidFill>
                  <a:srgbClr val="C00000"/>
                </a:solidFill>
              </a:rPr>
              <a:t>         0       1      2    3 </a:t>
            </a:r>
          </a:p>
          <a:p>
            <a:pPr>
              <a:buFont typeface="Wingdings" pitchFamily="2" charset="2"/>
              <a:buNone/>
              <a:defRPr/>
            </a:pPr>
            <a:endParaRPr lang="en-US" dirty="0" smtClean="0"/>
          </a:p>
          <a:p>
            <a:pPr>
              <a:defRPr/>
            </a:pPr>
            <a:r>
              <a:rPr lang="en-US" dirty="0" smtClean="0"/>
              <a:t>Now, push an item, Push(stack, 6.7)                                                   </a:t>
            </a:r>
          </a:p>
          <a:p>
            <a:pPr>
              <a:buFont typeface="Wingdings" pitchFamily="2" charset="2"/>
              <a:buNone/>
              <a:defRPr/>
            </a:pPr>
            <a:r>
              <a:rPr lang="en-US" dirty="0" smtClean="0"/>
              <a:t> 	</a:t>
            </a:r>
            <a:r>
              <a:rPr lang="en-US" b="1" dirty="0" smtClean="0">
                <a:solidFill>
                  <a:srgbClr val="C00000"/>
                </a:solidFill>
              </a:rPr>
              <a:t> --------------------------</a:t>
            </a:r>
          </a:p>
          <a:p>
            <a:pPr>
              <a:buFont typeface="Wingdings" pitchFamily="2" charset="2"/>
              <a:buNone/>
              <a:defRPr/>
            </a:pPr>
            <a:r>
              <a:rPr lang="en-US" b="1" dirty="0" smtClean="0">
                <a:solidFill>
                  <a:srgbClr val="C00000"/>
                </a:solidFill>
              </a:rPr>
              <a:t> 	 | 2.5 | 4.3 | 6.7 |    |                          TOS</a:t>
            </a:r>
            <a:r>
              <a:rPr lang="en-US" b="1" dirty="0" smtClean="0">
                <a:solidFill>
                  <a:srgbClr val="C00000"/>
                </a:solidFill>
                <a:sym typeface="Wingdings" pitchFamily="2" charset="2"/>
              </a:rPr>
              <a:t>   </a:t>
            </a:r>
            <a:r>
              <a:rPr lang="en-US" b="1" dirty="0" smtClean="0">
                <a:solidFill>
                  <a:srgbClr val="C00000"/>
                </a:solidFill>
              </a:rPr>
              <a:t>  2 </a:t>
            </a:r>
          </a:p>
          <a:p>
            <a:pPr>
              <a:buFont typeface="Wingdings" pitchFamily="2" charset="2"/>
              <a:buNone/>
              <a:defRPr/>
            </a:pPr>
            <a:r>
              <a:rPr lang="en-US" b="1" dirty="0" smtClean="0">
                <a:solidFill>
                  <a:srgbClr val="C00000"/>
                </a:solidFill>
              </a:rPr>
              <a:t> 	 ---------------------------</a:t>
            </a:r>
          </a:p>
          <a:p>
            <a:pPr>
              <a:buFont typeface="Wingdings" pitchFamily="2" charset="2"/>
              <a:buNone/>
              <a:defRPr/>
            </a:pPr>
            <a:r>
              <a:rPr lang="en-US" b="1" dirty="0" smtClean="0">
                <a:solidFill>
                  <a:srgbClr val="C00000"/>
                </a:solidFill>
              </a:rPr>
              <a:t> 	   0      1      2      3 </a:t>
            </a:r>
          </a:p>
        </p:txBody>
      </p:sp>
      <p:sp>
        <p:nvSpPr>
          <p:cNvPr id="4" name="Slide Number Placeholder 2"/>
          <p:cNvSpPr>
            <a:spLocks noGrp="1"/>
          </p:cNvSpPr>
          <p:nvPr>
            <p:ph type="sldNum" sz="quarter" idx="10"/>
          </p:nvPr>
        </p:nvSpPr>
        <p:spPr/>
        <p:txBody>
          <a:bodyPr/>
          <a:lstStyle/>
          <a:p>
            <a:pPr>
              <a:defRPr/>
            </a:pPr>
            <a:fld id="{A6BFF16F-BBA8-425F-A00A-1E927FBF1153}" type="slidenum">
              <a:rPr lang="en-US" smtClean="0"/>
              <a:pPr>
                <a:defRPr/>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12700"/>
            <a:ext cx="8585200" cy="973138"/>
          </a:xfrm>
        </p:spPr>
        <p:txBody>
          <a:bodyPr/>
          <a:lstStyle/>
          <a:p>
            <a:pPr>
              <a:defRPr/>
            </a:pPr>
            <a:r>
              <a:rPr lang="en-US" dirty="0" smtClean="0"/>
              <a:t>Stack Implementation using Arrays(3 of 5)</a:t>
            </a:r>
            <a:endParaRPr lang="en-US" dirty="0"/>
          </a:p>
        </p:txBody>
      </p:sp>
      <p:sp>
        <p:nvSpPr>
          <p:cNvPr id="21507" name="Content Placeholder 2"/>
          <p:cNvSpPr>
            <a:spLocks noGrp="1"/>
          </p:cNvSpPr>
          <p:nvPr>
            <p:ph idx="1"/>
          </p:nvPr>
        </p:nvSpPr>
        <p:spPr/>
        <p:txBody>
          <a:bodyPr/>
          <a:lstStyle/>
          <a:p>
            <a:r>
              <a:rPr lang="en-US" smtClean="0"/>
              <a:t> A sequence of pops produce the following effects:</a:t>
            </a:r>
          </a:p>
        </p:txBody>
      </p:sp>
      <p:sp>
        <p:nvSpPr>
          <p:cNvPr id="21508" name="Rectangle 3"/>
          <p:cNvSpPr>
            <a:spLocks noChangeArrowheads="1"/>
          </p:cNvSpPr>
          <p:nvPr/>
        </p:nvSpPr>
        <p:spPr bwMode="auto">
          <a:xfrm>
            <a:off x="304800" y="1752600"/>
            <a:ext cx="8839200" cy="4524375"/>
          </a:xfrm>
          <a:prstGeom prst="rect">
            <a:avLst/>
          </a:prstGeom>
          <a:noFill/>
          <a:ln w="9525">
            <a:noFill/>
            <a:miter lim="800000"/>
            <a:headEnd/>
            <a:tailEnd/>
          </a:ln>
        </p:spPr>
        <p:txBody>
          <a:bodyPr>
            <a:spAutoFit/>
          </a:bodyPr>
          <a:lstStyle/>
          <a:p>
            <a:pPr lvl="1"/>
            <a:r>
              <a:rPr lang="en-US"/>
              <a:t>Float variable  = Pop(stack)         top of the stack value       Removed item </a:t>
            </a:r>
          </a:p>
          <a:p>
            <a:pPr lvl="1"/>
            <a:r>
              <a:rPr lang="en-US" b="1">
                <a:solidFill>
                  <a:srgbClr val="C00000"/>
                </a:solidFill>
              </a:rPr>
              <a:t>-----------------------                                                                    ------ </a:t>
            </a:r>
          </a:p>
          <a:p>
            <a:pPr lvl="1"/>
            <a:r>
              <a:rPr lang="en-US" b="1">
                <a:solidFill>
                  <a:srgbClr val="C00000"/>
                </a:solidFill>
              </a:rPr>
              <a:t>| 2.5  | 4.3  |    |    |                        TOS</a:t>
            </a:r>
            <a:r>
              <a:rPr lang="en-US" b="1">
                <a:solidFill>
                  <a:srgbClr val="C00000"/>
                </a:solidFill>
                <a:sym typeface="Wingdings" pitchFamily="2" charset="2"/>
              </a:rPr>
              <a:t></a:t>
            </a:r>
            <a:r>
              <a:rPr lang="en-US" b="1">
                <a:solidFill>
                  <a:srgbClr val="C00000"/>
                </a:solidFill>
              </a:rPr>
              <a:t> 1                             | 6.7 | </a:t>
            </a:r>
          </a:p>
          <a:p>
            <a:pPr lvl="1"/>
            <a:r>
              <a:rPr lang="en-US" b="1">
                <a:solidFill>
                  <a:srgbClr val="C00000"/>
                </a:solidFill>
              </a:rPr>
              <a:t>------------------------                                                                    ----- </a:t>
            </a:r>
          </a:p>
          <a:p>
            <a:pPr lvl="1"/>
            <a:r>
              <a:rPr lang="en-US" b="1">
                <a:solidFill>
                  <a:srgbClr val="C00000"/>
                </a:solidFill>
              </a:rPr>
              <a:t>  0      1       2    3</a:t>
            </a:r>
          </a:p>
          <a:p>
            <a:pPr lvl="1"/>
            <a:r>
              <a:rPr lang="en-US" b="1">
                <a:solidFill>
                  <a:srgbClr val="C00000"/>
                </a:solidFill>
              </a:rPr>
              <a:t>Float variable = Pop(stack)</a:t>
            </a:r>
          </a:p>
          <a:p>
            <a:pPr lvl="1"/>
            <a:r>
              <a:rPr lang="en-US" b="1">
                <a:solidFill>
                  <a:srgbClr val="C00000"/>
                </a:solidFill>
              </a:rPr>
              <a:t> -------------------                                                                           -----</a:t>
            </a:r>
          </a:p>
          <a:p>
            <a:pPr lvl="1"/>
            <a:r>
              <a:rPr lang="en-US" b="1">
                <a:solidFill>
                  <a:srgbClr val="C00000"/>
                </a:solidFill>
              </a:rPr>
              <a:t> | 2.5 |   |    |    |                              TOS</a:t>
            </a:r>
            <a:r>
              <a:rPr lang="en-US" b="1">
                <a:solidFill>
                  <a:srgbClr val="C00000"/>
                </a:solidFill>
                <a:sym typeface="Wingdings" pitchFamily="2" charset="2"/>
              </a:rPr>
              <a:t></a:t>
            </a:r>
            <a:r>
              <a:rPr lang="en-US" b="1">
                <a:solidFill>
                  <a:srgbClr val="C00000"/>
                </a:solidFill>
              </a:rPr>
              <a:t>  0                            | 4.3 | </a:t>
            </a:r>
          </a:p>
          <a:p>
            <a:pPr lvl="1"/>
            <a:r>
              <a:rPr lang="en-US" b="1">
                <a:solidFill>
                  <a:srgbClr val="C00000"/>
                </a:solidFill>
              </a:rPr>
              <a:t>-------------------                                                                            ----- </a:t>
            </a:r>
          </a:p>
          <a:p>
            <a:pPr lvl="1"/>
            <a:r>
              <a:rPr lang="en-US" b="1">
                <a:solidFill>
                  <a:srgbClr val="C00000"/>
                </a:solidFill>
              </a:rPr>
              <a:t>0     1    2   3</a:t>
            </a:r>
          </a:p>
          <a:p>
            <a:pPr lvl="1"/>
            <a:r>
              <a:rPr lang="en-US" b="1">
                <a:solidFill>
                  <a:srgbClr val="C00000"/>
                </a:solidFill>
              </a:rPr>
              <a:t>Float variable = Pop(stack)</a:t>
            </a:r>
          </a:p>
          <a:p>
            <a:pPr lvl="1"/>
            <a:r>
              <a:rPr lang="en-US" b="1">
                <a:solidFill>
                  <a:srgbClr val="C00000"/>
                </a:solidFill>
              </a:rPr>
              <a:t> -----------------                                                                            -------</a:t>
            </a:r>
          </a:p>
          <a:p>
            <a:pPr lvl="1"/>
            <a:r>
              <a:rPr lang="en-US" b="1">
                <a:solidFill>
                  <a:srgbClr val="C00000"/>
                </a:solidFill>
              </a:rPr>
              <a:t> |    |    |    |    |                               TOS</a:t>
            </a:r>
            <a:r>
              <a:rPr lang="en-US" b="1">
                <a:solidFill>
                  <a:srgbClr val="C00000"/>
                </a:solidFill>
                <a:sym typeface="Wingdings" pitchFamily="2" charset="2"/>
              </a:rPr>
              <a:t></a:t>
            </a:r>
            <a:r>
              <a:rPr lang="en-US" b="1">
                <a:solidFill>
                  <a:srgbClr val="C00000"/>
                </a:solidFill>
              </a:rPr>
              <a:t> -1                             | 2.5 |</a:t>
            </a:r>
          </a:p>
          <a:p>
            <a:pPr lvl="1"/>
            <a:r>
              <a:rPr lang="en-US" b="1">
                <a:solidFill>
                  <a:srgbClr val="C00000"/>
                </a:solidFill>
              </a:rPr>
              <a:t> -----------------                                                                            -------</a:t>
            </a:r>
          </a:p>
          <a:p>
            <a:pPr lvl="1"/>
            <a:r>
              <a:rPr lang="en-US" b="1">
                <a:solidFill>
                  <a:srgbClr val="C00000"/>
                </a:solidFill>
              </a:rPr>
              <a:t>   0   1   2    3</a:t>
            </a:r>
          </a:p>
          <a:p>
            <a:r>
              <a:rPr lang="en-US"/>
              <a:t>                                                                  </a:t>
            </a:r>
            <a:r>
              <a:rPr lang="en-US" i="1"/>
              <a:t>TOS</a:t>
            </a:r>
            <a:r>
              <a:rPr lang="en-US"/>
              <a:t> should have value -1 when it is empty</a:t>
            </a:r>
          </a:p>
        </p:txBody>
      </p:sp>
      <p:cxnSp>
        <p:nvCxnSpPr>
          <p:cNvPr id="6" name="Straight Arrow Connector 5"/>
          <p:cNvCxnSpPr/>
          <p:nvPr/>
        </p:nvCxnSpPr>
        <p:spPr>
          <a:xfrm>
            <a:off x="4724400" y="5105400"/>
            <a:ext cx="1981200" cy="6096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Slide Number Placeholder 2"/>
          <p:cNvSpPr>
            <a:spLocks noGrp="1"/>
          </p:cNvSpPr>
          <p:nvPr>
            <p:ph type="sldNum" sz="quarter" idx="10"/>
          </p:nvPr>
        </p:nvSpPr>
        <p:spPr/>
        <p:txBody>
          <a:bodyPr/>
          <a:lstStyle/>
          <a:p>
            <a:pPr>
              <a:defRPr/>
            </a:pPr>
            <a:fld id="{455A79E0-8331-4C77-95E3-AC084C64362E}" type="slidenum">
              <a:rPr lang="en-US" smtClean="0"/>
              <a:pPr>
                <a:defRPr/>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General Guideline</a:t>
            </a:r>
            <a:endParaRPr lang="en-US" dirty="0"/>
          </a:p>
        </p:txBody>
      </p:sp>
      <p:sp>
        <p:nvSpPr>
          <p:cNvPr id="3" name="Content Placeholder 2"/>
          <p:cNvSpPr>
            <a:spLocks noGrp="1"/>
          </p:cNvSpPr>
          <p:nvPr>
            <p:ph idx="1"/>
          </p:nvPr>
        </p:nvSpPr>
        <p:spPr/>
        <p:txBody>
          <a:bodyPr>
            <a:normAutofit/>
          </a:bodyPr>
          <a:lstStyle/>
          <a:p>
            <a:pPr indent="4763" eaLnBrk="1" hangingPunct="1">
              <a:buFont typeface="Wingdings" pitchFamily="2" charset="2"/>
              <a:buNone/>
              <a:defRPr/>
            </a:pPr>
            <a:r>
              <a:rPr lang="en-US" sz="1600" b="1" dirty="0" smtClean="0"/>
              <a:t>© (2010) Infosys Technologies Ltd.</a:t>
            </a:r>
          </a:p>
          <a:p>
            <a:pPr eaLnBrk="1" hangingPunct="1">
              <a:buFont typeface="Wingdings" pitchFamily="2" charset="2"/>
              <a:buNone/>
              <a:defRPr/>
            </a:pPr>
            <a:endParaRPr lang="en-US" sz="1600" dirty="0" smtClean="0"/>
          </a:p>
          <a:p>
            <a:pPr indent="4763" eaLnBrk="1" hangingPunct="1">
              <a:buFont typeface="Wingdings" pitchFamily="2" charset="2"/>
              <a:buNone/>
              <a:defRPr/>
            </a:pPr>
            <a:r>
              <a:rPr lang="en-US" sz="1600" dirty="0" smtClean="0"/>
              <a:t>This document contains valuable confidential and proprietary information of Infosys. Such confidential and proprietary information includes, amongst others, proprietary intellectual property which can be legally protected and commercialized. Such information is furnished herein for training purposes only. Except with the express prior written permission of Infosys, this document and the information contained herein may not be published, disclosed, or used for any other purpose.</a:t>
            </a:r>
            <a:endParaRPr lang="en-US" sz="1600" dirty="0"/>
          </a:p>
        </p:txBody>
      </p:sp>
      <p:sp>
        <p:nvSpPr>
          <p:cNvPr id="4" name="Slide Number Placeholder 2"/>
          <p:cNvSpPr>
            <a:spLocks noGrp="1"/>
          </p:cNvSpPr>
          <p:nvPr>
            <p:ph type="sldNum" sz="quarter" idx="10"/>
          </p:nvPr>
        </p:nvSpPr>
        <p:spPr>
          <a:xfrm>
            <a:off x="4419600" y="6477000"/>
            <a:ext cx="838200" cy="476250"/>
          </a:xfrm>
        </p:spPr>
        <p:txBody>
          <a:bodyPr/>
          <a:lstStyle/>
          <a:p>
            <a:pPr>
              <a:defRPr/>
            </a:pPr>
            <a:fld id="{CA32BA94-5258-4BBD-AF7E-08395966EB93}" type="slidenum">
              <a:rPr lang="en-US"/>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a:xfrm>
            <a:off x="247650" y="325438"/>
            <a:ext cx="9288463" cy="512762"/>
          </a:xfrm>
        </p:spPr>
        <p:txBody>
          <a:bodyPr/>
          <a:lstStyle/>
          <a:p>
            <a:pPr eaLnBrk="1" hangingPunct="1">
              <a:defRPr/>
            </a:pPr>
            <a:r>
              <a:rPr lang="en-US" dirty="0" smtClean="0"/>
              <a:t>Stack Implementation using Arrays(4 of 5)</a:t>
            </a:r>
          </a:p>
        </p:txBody>
      </p:sp>
      <p:sp>
        <p:nvSpPr>
          <p:cNvPr id="22531" name="Rectangle 3"/>
          <p:cNvSpPr>
            <a:spLocks noGrp="1" noChangeArrowheads="1"/>
          </p:cNvSpPr>
          <p:nvPr>
            <p:ph type="body" idx="1"/>
          </p:nvPr>
        </p:nvSpPr>
        <p:spPr>
          <a:xfrm>
            <a:off x="304800" y="1219200"/>
            <a:ext cx="9245600" cy="5029200"/>
          </a:xfrm>
        </p:spPr>
        <p:txBody>
          <a:bodyPr/>
          <a:lstStyle/>
          <a:p>
            <a:pPr marL="381000" indent="-381000" eaLnBrk="1" hangingPunct="1">
              <a:lnSpc>
                <a:spcPct val="90000"/>
              </a:lnSpc>
            </a:pPr>
            <a:r>
              <a:rPr lang="en-US" sz="1800" smtClean="0"/>
              <a:t>Algorithm to implement Stack using array</a:t>
            </a:r>
          </a:p>
          <a:p>
            <a:pPr marL="381000" indent="-381000" eaLnBrk="1" hangingPunct="1">
              <a:lnSpc>
                <a:spcPct val="90000"/>
              </a:lnSpc>
              <a:buFont typeface="Wingdings" pitchFamily="2" charset="2"/>
              <a:buNone/>
            </a:pPr>
            <a:r>
              <a:rPr lang="en-US" sz="1800" smtClean="0"/>
              <a:t>      </a:t>
            </a:r>
            <a:r>
              <a:rPr lang="en-US" sz="1900" smtClean="0"/>
              <a:t>Step 1: Declare an array of appropriate type and size</a:t>
            </a:r>
          </a:p>
          <a:p>
            <a:pPr marL="781050" lvl="1" indent="-381000" eaLnBrk="1" hangingPunct="1">
              <a:lnSpc>
                <a:spcPct val="90000"/>
              </a:lnSpc>
              <a:buFont typeface="Wingdings" pitchFamily="2" charset="2"/>
              <a:buNone/>
            </a:pPr>
            <a:r>
              <a:rPr lang="en-US" sz="1900" smtClean="0"/>
              <a:t>Step 2: Declare and initialize “Top of the stack (TOS)“  to -1 as the initial value</a:t>
            </a:r>
          </a:p>
          <a:p>
            <a:pPr marL="781050" lvl="1" indent="-381000" eaLnBrk="1" hangingPunct="1">
              <a:lnSpc>
                <a:spcPct val="90000"/>
              </a:lnSpc>
              <a:buFont typeface="Wingdings" pitchFamily="2" charset="2"/>
              <a:buNone/>
            </a:pPr>
            <a:r>
              <a:rPr lang="en-US" sz="1900" smtClean="0"/>
              <a:t>Step 3: For push operation, Check for  stack full i.e.. Whether all the positions of </a:t>
            </a:r>
          </a:p>
          <a:p>
            <a:pPr marL="781050" lvl="1" indent="-381000" eaLnBrk="1" hangingPunct="1">
              <a:lnSpc>
                <a:spcPct val="90000"/>
              </a:lnSpc>
              <a:buFont typeface="Wingdings" pitchFamily="2" charset="2"/>
              <a:buNone/>
            </a:pPr>
            <a:r>
              <a:rPr lang="en-US" sz="1900" smtClean="0"/>
              <a:t>             the array have been used, if stack is full, display “Stack Full” </a:t>
            </a:r>
          </a:p>
          <a:p>
            <a:pPr marL="781050" lvl="1" indent="-381000" eaLnBrk="1" hangingPunct="1">
              <a:lnSpc>
                <a:spcPct val="90000"/>
              </a:lnSpc>
              <a:buFont typeface="Wingdings" pitchFamily="2" charset="2"/>
              <a:buNone/>
            </a:pPr>
            <a:r>
              <a:rPr lang="en-US" sz="1900" smtClean="0"/>
              <a:t>             goto Step 8</a:t>
            </a:r>
          </a:p>
          <a:p>
            <a:pPr marL="781050" lvl="1" indent="-381000" eaLnBrk="1" hangingPunct="1">
              <a:lnSpc>
                <a:spcPct val="90000"/>
              </a:lnSpc>
              <a:buFont typeface="Wingdings" pitchFamily="2" charset="2"/>
              <a:buNone/>
            </a:pPr>
            <a:r>
              <a:rPr lang="en-US" sz="1900" smtClean="0"/>
              <a:t>Step 4: Push operation happens by incrementing the value of the TOS variable </a:t>
            </a:r>
          </a:p>
          <a:p>
            <a:pPr marL="781050" lvl="1" indent="-381000" eaLnBrk="1" hangingPunct="1">
              <a:lnSpc>
                <a:spcPct val="90000"/>
              </a:lnSpc>
              <a:buFont typeface="Wingdings" pitchFamily="2" charset="2"/>
              <a:buNone/>
            </a:pPr>
            <a:r>
              <a:rPr lang="en-US" sz="1900" smtClean="0"/>
              <a:t>             placing the data at TOS position in the array</a:t>
            </a:r>
          </a:p>
          <a:p>
            <a:pPr marL="781050" lvl="1" indent="-381000" eaLnBrk="1" hangingPunct="1">
              <a:lnSpc>
                <a:spcPct val="90000"/>
              </a:lnSpc>
              <a:buFont typeface="Wingdings" pitchFamily="2" charset="2"/>
              <a:buNone/>
            </a:pPr>
            <a:r>
              <a:rPr lang="en-US" sz="1900" smtClean="0"/>
              <a:t>Step 5: For pop operation, check for Stack empty and if so then display </a:t>
            </a:r>
          </a:p>
          <a:p>
            <a:pPr marL="781050" lvl="1" indent="-381000" eaLnBrk="1" hangingPunct="1">
              <a:lnSpc>
                <a:spcPct val="90000"/>
              </a:lnSpc>
              <a:buFont typeface="Wingdings" pitchFamily="2" charset="2"/>
              <a:buNone/>
            </a:pPr>
            <a:r>
              <a:rPr lang="en-US" sz="1900" smtClean="0"/>
              <a:t>             “Stack Empty”   goto Step 8</a:t>
            </a:r>
          </a:p>
          <a:p>
            <a:pPr marL="781050" lvl="1" indent="-381000" eaLnBrk="1" hangingPunct="1">
              <a:lnSpc>
                <a:spcPct val="90000"/>
              </a:lnSpc>
              <a:buFont typeface="Wingdings" pitchFamily="2" charset="2"/>
              <a:buNone/>
            </a:pPr>
            <a:r>
              <a:rPr lang="en-US" sz="1900" smtClean="0"/>
              <a:t>Step 6: Pop operation happens by storing the deleted element  in some </a:t>
            </a:r>
          </a:p>
          <a:p>
            <a:pPr marL="781050" lvl="1" indent="-381000" eaLnBrk="1" hangingPunct="1">
              <a:lnSpc>
                <a:spcPct val="90000"/>
              </a:lnSpc>
              <a:buFont typeface="Wingdings" pitchFamily="2" charset="2"/>
              <a:buNone/>
            </a:pPr>
            <a:r>
              <a:rPr lang="en-US" sz="1900" smtClean="0"/>
              <a:t>             temporary  location and decrementing the TOS variable</a:t>
            </a:r>
          </a:p>
          <a:p>
            <a:pPr marL="781050" lvl="1" indent="-381000" eaLnBrk="1" hangingPunct="1">
              <a:lnSpc>
                <a:spcPct val="90000"/>
              </a:lnSpc>
              <a:buFont typeface="Wingdings" pitchFamily="2" charset="2"/>
              <a:buNone/>
            </a:pPr>
            <a:r>
              <a:rPr lang="en-US" sz="1900" smtClean="0"/>
              <a:t>Step 7: Display the stack contents </a:t>
            </a:r>
          </a:p>
          <a:p>
            <a:pPr marL="781050" lvl="1" indent="-381000" eaLnBrk="1" hangingPunct="1">
              <a:lnSpc>
                <a:spcPct val="90000"/>
              </a:lnSpc>
              <a:buFont typeface="Wingdings" pitchFamily="2" charset="2"/>
              <a:buNone/>
            </a:pPr>
            <a:r>
              <a:rPr lang="en-US" sz="1900" smtClean="0"/>
              <a:t>Step 8: Stop</a:t>
            </a:r>
          </a:p>
        </p:txBody>
      </p:sp>
      <p:sp>
        <p:nvSpPr>
          <p:cNvPr id="4" name="Slide Number Placeholder 2"/>
          <p:cNvSpPr>
            <a:spLocks noGrp="1"/>
          </p:cNvSpPr>
          <p:nvPr>
            <p:ph type="sldNum" sz="quarter" idx="10"/>
          </p:nvPr>
        </p:nvSpPr>
        <p:spPr/>
        <p:txBody>
          <a:bodyPr/>
          <a:lstStyle/>
          <a:p>
            <a:pPr>
              <a:defRPr/>
            </a:pPr>
            <a:fld id="{EF490B51-F92D-45DC-9096-08060F65A54A}" type="slidenum">
              <a:rPr lang="en-US" smtClean="0"/>
              <a:pPr>
                <a:defRPr/>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a:xfrm>
            <a:off x="247650" y="325438"/>
            <a:ext cx="9288463" cy="512762"/>
          </a:xfrm>
        </p:spPr>
        <p:txBody>
          <a:bodyPr/>
          <a:lstStyle/>
          <a:p>
            <a:pPr eaLnBrk="1" hangingPunct="1">
              <a:defRPr/>
            </a:pPr>
            <a:r>
              <a:rPr lang="en-US" dirty="0" smtClean="0"/>
              <a:t>Stack Implementation using Arrays(5 of 5)</a:t>
            </a:r>
          </a:p>
        </p:txBody>
      </p:sp>
      <p:graphicFrame>
        <p:nvGraphicFramePr>
          <p:cNvPr id="1026" name="Object 2">
            <a:hlinkClick r:id="rId4" action="ppaction://hlinkfile"/>
          </p:cNvPr>
          <p:cNvGraphicFramePr>
            <a:graphicFrameLocks noChangeAspect="1"/>
          </p:cNvGraphicFramePr>
          <p:nvPr/>
        </p:nvGraphicFramePr>
        <p:xfrm>
          <a:off x="4191000" y="2209800"/>
          <a:ext cx="1447800" cy="1131888"/>
        </p:xfrm>
        <a:graphic>
          <a:graphicData uri="http://schemas.openxmlformats.org/presentationml/2006/ole">
            <p:oleObj spid="_x0000_s1026" name="Package" showAsIcon="1" r:id="rId5" imgW="914400" imgH="714240" progId="Package">
              <p:embed/>
            </p:oleObj>
          </a:graphicData>
        </a:graphic>
      </p:graphicFrame>
      <p:sp>
        <p:nvSpPr>
          <p:cNvPr id="4" name="Slide Number Placeholder 2"/>
          <p:cNvSpPr>
            <a:spLocks noGrp="1"/>
          </p:cNvSpPr>
          <p:nvPr>
            <p:ph type="sldNum" sz="quarter" idx="10"/>
          </p:nvPr>
        </p:nvSpPr>
        <p:spPr/>
        <p:txBody>
          <a:bodyPr/>
          <a:lstStyle/>
          <a:p>
            <a:pPr>
              <a:defRPr/>
            </a:pPr>
            <a:fld id="{793548BF-BA7C-4E32-995E-607C862692C7}" type="slidenum">
              <a:rPr lang="en-US" smtClean="0"/>
              <a:pPr>
                <a:defRPr/>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ctrTitle"/>
          </p:nvPr>
        </p:nvSpPr>
        <p:spPr>
          <a:xfrm>
            <a:off x="609600" y="990600"/>
            <a:ext cx="8420100" cy="685800"/>
          </a:xfrm>
        </p:spPr>
        <p:txBody>
          <a:bodyPr/>
          <a:lstStyle/>
          <a:p>
            <a:pPr eaLnBrk="1" hangingPunct="1">
              <a:defRPr/>
            </a:pPr>
            <a:r>
              <a:rPr lang="en-US" dirty="0" smtClean="0"/>
              <a:t>Searching and Sorting Methods</a:t>
            </a:r>
          </a:p>
        </p:txBody>
      </p:sp>
      <p:sp>
        <p:nvSpPr>
          <p:cNvPr id="407556" name="Rectangle 4"/>
          <p:cNvSpPr>
            <a:spLocks noGrp="1" noChangeArrowheads="1"/>
          </p:cNvSpPr>
          <p:nvPr>
            <p:ph type="subTitle" idx="1"/>
          </p:nvPr>
        </p:nvSpPr>
        <p:spPr/>
        <p:txBody>
          <a:bodyPr/>
          <a:lstStyle/>
          <a:p>
            <a:pPr eaLnBrk="1" hangingPunct="1">
              <a:defRPr/>
            </a:pPr>
            <a:r>
              <a:rPr lang="en-US" dirty="0" smtClean="0"/>
              <a:t>Implementation using Arrays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2" name="Group 2"/>
          <p:cNvGrpSpPr>
            <a:grpSpLocks/>
          </p:cNvGrpSpPr>
          <p:nvPr/>
        </p:nvGrpSpPr>
        <p:grpSpPr bwMode="auto">
          <a:xfrm>
            <a:off x="577850" y="0"/>
            <a:ext cx="8585200" cy="2600325"/>
            <a:chOff x="0" y="0"/>
            <a:chExt cx="2928" cy="1021"/>
          </a:xfrm>
        </p:grpSpPr>
        <p:sp>
          <p:nvSpPr>
            <p:cNvPr id="25606" name="Rectangle 3"/>
            <p:cNvSpPr>
              <a:spLocks noChangeArrowheads="1"/>
            </p:cNvSpPr>
            <p:nvPr/>
          </p:nvSpPr>
          <p:spPr bwMode="auto">
            <a:xfrm>
              <a:off x="0" y="0"/>
              <a:ext cx="0" cy="0"/>
            </a:xfrm>
            <a:prstGeom prst="rect">
              <a:avLst/>
            </a:prstGeom>
            <a:noFill/>
            <a:ln w="12700">
              <a:noFill/>
              <a:miter lim="800000"/>
              <a:headEnd/>
              <a:tailEnd/>
            </a:ln>
          </p:spPr>
          <p:txBody>
            <a:bodyPr>
              <a:spAutoFit/>
            </a:bodyPr>
            <a:lstStyle/>
            <a:p>
              <a:endParaRPr lang="en-US"/>
            </a:p>
          </p:txBody>
        </p:sp>
        <p:sp>
          <p:nvSpPr>
            <p:cNvPr id="25607" name="Rectangle 4"/>
            <p:cNvSpPr>
              <a:spLocks noChangeArrowheads="1"/>
            </p:cNvSpPr>
            <p:nvPr/>
          </p:nvSpPr>
          <p:spPr bwMode="auto">
            <a:xfrm>
              <a:off x="0" y="769"/>
              <a:ext cx="2928" cy="252"/>
            </a:xfrm>
            <a:prstGeom prst="rect">
              <a:avLst/>
            </a:prstGeom>
            <a:noFill/>
            <a:ln w="12700">
              <a:noFill/>
              <a:miter lim="800000"/>
              <a:headEnd/>
              <a:tailEnd/>
            </a:ln>
          </p:spPr>
          <p:txBody>
            <a:bodyPr anchor="ctr">
              <a:spAutoFit/>
            </a:bodyPr>
            <a:lstStyle/>
            <a:p>
              <a:endParaRPr lang="en-US">
                <a:latin typeface="Courier New" pitchFamily="49" charset="0"/>
              </a:endParaRPr>
            </a:p>
            <a:p>
              <a:endParaRPr lang="en-US"/>
            </a:p>
          </p:txBody>
        </p:sp>
      </p:grpSp>
      <p:sp>
        <p:nvSpPr>
          <p:cNvPr id="25603" name="Rectangle 5"/>
          <p:cNvSpPr>
            <a:spLocks noChangeArrowheads="1"/>
          </p:cNvSpPr>
          <p:nvPr/>
        </p:nvSpPr>
        <p:spPr bwMode="auto">
          <a:xfrm>
            <a:off x="247650" y="228600"/>
            <a:ext cx="9288463" cy="512763"/>
          </a:xfrm>
          <a:prstGeom prst="rect">
            <a:avLst/>
          </a:prstGeom>
          <a:noFill/>
          <a:ln w="12700">
            <a:noFill/>
            <a:miter lim="800000"/>
            <a:headEnd/>
            <a:tailEnd/>
          </a:ln>
        </p:spPr>
        <p:txBody>
          <a:bodyPr lIns="90488" tIns="44450" rIns="90488" bIns="44450" anchor="b"/>
          <a:lstStyle/>
          <a:p>
            <a:r>
              <a:rPr lang="en-US" sz="3200" b="1">
                <a:solidFill>
                  <a:schemeClr val="bg1"/>
                </a:solidFill>
              </a:rPr>
              <a:t>Searching and Sorting Methods(1 of 2) </a:t>
            </a:r>
          </a:p>
        </p:txBody>
      </p:sp>
      <p:sp>
        <p:nvSpPr>
          <p:cNvPr id="21508" name="Rectangle 6"/>
          <p:cNvSpPr>
            <a:spLocks noGrp="1" noChangeArrowheads="1"/>
          </p:cNvSpPr>
          <p:nvPr>
            <p:ph type="body" idx="1"/>
          </p:nvPr>
        </p:nvSpPr>
        <p:spPr>
          <a:xfrm>
            <a:off x="247650" y="1143000"/>
            <a:ext cx="9328150" cy="4945063"/>
          </a:xfrm>
        </p:spPr>
        <p:txBody>
          <a:bodyPr>
            <a:normAutofit/>
          </a:bodyPr>
          <a:lstStyle/>
          <a:p>
            <a:pPr>
              <a:lnSpc>
                <a:spcPct val="80000"/>
              </a:lnSpc>
              <a:defRPr/>
            </a:pPr>
            <a:r>
              <a:rPr lang="en-US" sz="2200" dirty="0" smtClean="0"/>
              <a:t>Data Structures(</a:t>
            </a:r>
            <a:r>
              <a:rPr lang="en-US" sz="2200" dirty="0" err="1" smtClean="0"/>
              <a:t>eg</a:t>
            </a:r>
            <a:r>
              <a:rPr lang="en-US" sz="2200" dirty="0" smtClean="0"/>
              <a:t>. An Array) are used to hold enormous amount of data</a:t>
            </a:r>
          </a:p>
          <a:p>
            <a:pPr>
              <a:lnSpc>
                <a:spcPct val="80000"/>
              </a:lnSpc>
              <a:defRPr/>
            </a:pPr>
            <a:endParaRPr lang="en-US" sz="2200" dirty="0" smtClean="0"/>
          </a:p>
          <a:p>
            <a:pPr>
              <a:lnSpc>
                <a:spcPct val="80000"/>
              </a:lnSpc>
              <a:defRPr/>
            </a:pPr>
            <a:r>
              <a:rPr lang="en-US" sz="2200" dirty="0" smtClean="0"/>
              <a:t>To handle the data, sorting and searching mechanisms are needed </a:t>
            </a:r>
          </a:p>
          <a:p>
            <a:pPr>
              <a:lnSpc>
                <a:spcPct val="80000"/>
              </a:lnSpc>
              <a:defRPr/>
            </a:pPr>
            <a:endParaRPr lang="en-US" sz="2200" dirty="0" smtClean="0"/>
          </a:p>
          <a:p>
            <a:pPr>
              <a:lnSpc>
                <a:spcPct val="80000"/>
              </a:lnSpc>
              <a:defRPr/>
            </a:pPr>
            <a:r>
              <a:rPr lang="en-US" sz="2200" dirty="0" smtClean="0"/>
              <a:t>Sorting of data become the pre-requisite to address performance  bottlenecks when dealing with large amount of data</a:t>
            </a:r>
          </a:p>
          <a:p>
            <a:pPr>
              <a:lnSpc>
                <a:spcPct val="80000"/>
              </a:lnSpc>
              <a:defRPr/>
            </a:pPr>
            <a:endParaRPr lang="en-US" sz="2200" dirty="0" smtClean="0"/>
          </a:p>
          <a:p>
            <a:pPr>
              <a:lnSpc>
                <a:spcPct val="80000"/>
              </a:lnSpc>
              <a:defRPr/>
            </a:pPr>
            <a:r>
              <a:rPr lang="en-US" sz="2200" dirty="0" smtClean="0"/>
              <a:t>Sorting requires the following basic operations :</a:t>
            </a:r>
          </a:p>
          <a:p>
            <a:pPr lvl="1">
              <a:lnSpc>
                <a:spcPct val="80000"/>
              </a:lnSpc>
              <a:defRPr/>
            </a:pPr>
            <a:r>
              <a:rPr lang="en-US" sz="2200" dirty="0" smtClean="0">
                <a:ea typeface="+mn-ea"/>
              </a:rPr>
              <a:t>Comparison of the elements </a:t>
            </a:r>
          </a:p>
          <a:p>
            <a:pPr lvl="1">
              <a:lnSpc>
                <a:spcPct val="80000"/>
              </a:lnSpc>
              <a:defRPr/>
            </a:pPr>
            <a:r>
              <a:rPr lang="en-US" sz="2200" dirty="0" smtClean="0">
                <a:ea typeface="+mn-ea"/>
              </a:rPr>
              <a:t>Placement of the elements in the correct position</a:t>
            </a:r>
          </a:p>
          <a:p>
            <a:pPr lvl="1">
              <a:lnSpc>
                <a:spcPct val="80000"/>
              </a:lnSpc>
              <a:defRPr/>
            </a:pPr>
            <a:endParaRPr lang="en-US" sz="2200" dirty="0" smtClean="0">
              <a:ea typeface="+mn-ea"/>
            </a:endParaRPr>
          </a:p>
          <a:p>
            <a:pPr>
              <a:lnSpc>
                <a:spcPct val="80000"/>
              </a:lnSpc>
              <a:defRPr/>
            </a:pPr>
            <a:r>
              <a:rPr lang="en-US" sz="2200" dirty="0" smtClean="0"/>
              <a:t>Searching requires the following operation:</a:t>
            </a:r>
          </a:p>
          <a:p>
            <a:pPr marL="742950" lvl="2" indent="-342900">
              <a:lnSpc>
                <a:spcPct val="80000"/>
              </a:lnSpc>
              <a:buFont typeface="Wingdings" pitchFamily="2" charset="2"/>
              <a:buChar char="§"/>
              <a:defRPr/>
            </a:pPr>
            <a:r>
              <a:rPr lang="en-US" sz="2200" dirty="0" smtClean="0"/>
              <a:t>Comparison of the elements </a:t>
            </a:r>
          </a:p>
          <a:p>
            <a:pPr lvl="1">
              <a:lnSpc>
                <a:spcPct val="80000"/>
              </a:lnSpc>
              <a:buFont typeface="Wingdings" pitchFamily="2" charset="2"/>
              <a:buNone/>
              <a:defRPr/>
            </a:pPr>
            <a:endParaRPr lang="en-US" sz="2000" dirty="0" smtClean="0">
              <a:ea typeface="+mn-ea"/>
            </a:endParaRPr>
          </a:p>
        </p:txBody>
      </p:sp>
      <p:sp>
        <p:nvSpPr>
          <p:cNvPr id="7" name="Slide Number Placeholder 2"/>
          <p:cNvSpPr>
            <a:spLocks noGrp="1"/>
          </p:cNvSpPr>
          <p:nvPr>
            <p:ph type="sldNum" sz="quarter" idx="10"/>
          </p:nvPr>
        </p:nvSpPr>
        <p:spPr/>
        <p:txBody>
          <a:bodyPr/>
          <a:lstStyle/>
          <a:p>
            <a:pPr>
              <a:defRPr/>
            </a:pPr>
            <a:fld id="{4C218256-DAD9-4A4C-BB92-480965E851E2}" type="slidenum">
              <a:rPr lang="en-US" smtClean="0"/>
              <a:pPr>
                <a:defRPr/>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6" name="Group 2"/>
          <p:cNvGrpSpPr>
            <a:grpSpLocks/>
          </p:cNvGrpSpPr>
          <p:nvPr/>
        </p:nvGrpSpPr>
        <p:grpSpPr bwMode="auto">
          <a:xfrm>
            <a:off x="577850" y="0"/>
            <a:ext cx="8585200" cy="2600325"/>
            <a:chOff x="0" y="0"/>
            <a:chExt cx="2928" cy="1021"/>
          </a:xfrm>
        </p:grpSpPr>
        <p:sp>
          <p:nvSpPr>
            <p:cNvPr id="26630" name="Rectangle 3"/>
            <p:cNvSpPr>
              <a:spLocks noChangeArrowheads="1"/>
            </p:cNvSpPr>
            <p:nvPr/>
          </p:nvSpPr>
          <p:spPr bwMode="auto">
            <a:xfrm>
              <a:off x="0" y="0"/>
              <a:ext cx="0" cy="0"/>
            </a:xfrm>
            <a:prstGeom prst="rect">
              <a:avLst/>
            </a:prstGeom>
            <a:noFill/>
            <a:ln w="12700">
              <a:noFill/>
              <a:miter lim="800000"/>
              <a:headEnd/>
              <a:tailEnd/>
            </a:ln>
          </p:spPr>
          <p:txBody>
            <a:bodyPr>
              <a:spAutoFit/>
            </a:bodyPr>
            <a:lstStyle/>
            <a:p>
              <a:endParaRPr lang="en-US"/>
            </a:p>
          </p:txBody>
        </p:sp>
        <p:sp>
          <p:nvSpPr>
            <p:cNvPr id="26631" name="Rectangle 4"/>
            <p:cNvSpPr>
              <a:spLocks noChangeArrowheads="1"/>
            </p:cNvSpPr>
            <p:nvPr/>
          </p:nvSpPr>
          <p:spPr bwMode="auto">
            <a:xfrm>
              <a:off x="0" y="769"/>
              <a:ext cx="2928" cy="252"/>
            </a:xfrm>
            <a:prstGeom prst="rect">
              <a:avLst/>
            </a:prstGeom>
            <a:noFill/>
            <a:ln w="12700">
              <a:noFill/>
              <a:miter lim="800000"/>
              <a:headEnd/>
              <a:tailEnd/>
            </a:ln>
          </p:spPr>
          <p:txBody>
            <a:bodyPr anchor="ctr">
              <a:spAutoFit/>
            </a:bodyPr>
            <a:lstStyle/>
            <a:p>
              <a:endParaRPr lang="en-US">
                <a:latin typeface="Courier New" pitchFamily="49" charset="0"/>
              </a:endParaRPr>
            </a:p>
            <a:p>
              <a:endParaRPr lang="en-US"/>
            </a:p>
          </p:txBody>
        </p:sp>
      </p:grpSp>
      <p:sp>
        <p:nvSpPr>
          <p:cNvPr id="26627" name="Rectangle 5"/>
          <p:cNvSpPr>
            <a:spLocks noChangeArrowheads="1"/>
          </p:cNvSpPr>
          <p:nvPr/>
        </p:nvSpPr>
        <p:spPr bwMode="auto">
          <a:xfrm>
            <a:off x="247650" y="228600"/>
            <a:ext cx="9288463" cy="512763"/>
          </a:xfrm>
          <a:prstGeom prst="rect">
            <a:avLst/>
          </a:prstGeom>
          <a:noFill/>
          <a:ln w="12700">
            <a:noFill/>
            <a:miter lim="800000"/>
            <a:headEnd/>
            <a:tailEnd/>
          </a:ln>
        </p:spPr>
        <p:txBody>
          <a:bodyPr lIns="90488" tIns="44450" rIns="90488" bIns="44450" anchor="b"/>
          <a:lstStyle/>
          <a:p>
            <a:r>
              <a:rPr lang="en-US" sz="3200" b="1">
                <a:solidFill>
                  <a:schemeClr val="bg1"/>
                </a:solidFill>
              </a:rPr>
              <a:t>Searching and Sorting Methods(2 of 2) </a:t>
            </a:r>
          </a:p>
        </p:txBody>
      </p:sp>
      <p:sp>
        <p:nvSpPr>
          <p:cNvPr id="26628" name="Rectangle 6"/>
          <p:cNvSpPr>
            <a:spLocks noGrp="1" noChangeArrowheads="1"/>
          </p:cNvSpPr>
          <p:nvPr>
            <p:ph type="body" idx="1"/>
          </p:nvPr>
        </p:nvSpPr>
        <p:spPr>
          <a:xfrm>
            <a:off x="247650" y="1219200"/>
            <a:ext cx="9328150" cy="4868863"/>
          </a:xfrm>
        </p:spPr>
        <p:txBody>
          <a:bodyPr/>
          <a:lstStyle/>
          <a:p>
            <a:pPr>
              <a:lnSpc>
                <a:spcPct val="80000"/>
              </a:lnSpc>
            </a:pPr>
            <a:r>
              <a:rPr lang="en-US" smtClean="0"/>
              <a:t>Searching becomes easier when the data is sorted, hence sorting and searching algorithms go hand in hand</a:t>
            </a:r>
          </a:p>
          <a:p>
            <a:pPr marL="742950" lvl="2" indent="-342900">
              <a:lnSpc>
                <a:spcPct val="80000"/>
              </a:lnSpc>
              <a:buFont typeface="Wingdings" pitchFamily="2" charset="2"/>
              <a:buChar char="§"/>
            </a:pPr>
            <a:endParaRPr lang="en-US" sz="2000" smtClean="0"/>
          </a:p>
          <a:p>
            <a:pPr>
              <a:lnSpc>
                <a:spcPct val="80000"/>
              </a:lnSpc>
            </a:pPr>
            <a:r>
              <a:rPr lang="en-US" smtClean="0"/>
              <a:t>There are many searching and sorting algorithms </a:t>
            </a:r>
          </a:p>
          <a:p>
            <a:pPr lvl="1">
              <a:lnSpc>
                <a:spcPct val="80000"/>
              </a:lnSpc>
            </a:pPr>
            <a:r>
              <a:rPr lang="en-US" sz="2000" smtClean="0"/>
              <a:t>Some examples of sorting algorithms- Bubble sort, Selection sort ,Quick Sort, Merge Sort</a:t>
            </a:r>
          </a:p>
          <a:p>
            <a:pPr lvl="1">
              <a:lnSpc>
                <a:spcPct val="80000"/>
              </a:lnSpc>
            </a:pPr>
            <a:r>
              <a:rPr lang="en-US" sz="2000" smtClean="0"/>
              <a:t>Some examples of searching algorithms- Linear Search , Binary Search, Interpolation Search </a:t>
            </a:r>
          </a:p>
          <a:p>
            <a:pPr lvl="1">
              <a:lnSpc>
                <a:spcPct val="80000"/>
              </a:lnSpc>
            </a:pPr>
            <a:endParaRPr lang="en-US" sz="2000" smtClean="0"/>
          </a:p>
          <a:p>
            <a:pPr>
              <a:lnSpc>
                <a:spcPct val="80000"/>
              </a:lnSpc>
            </a:pPr>
            <a:r>
              <a:rPr lang="en-US" smtClean="0"/>
              <a:t>The algorithms are chosen based on performance in different situations</a:t>
            </a:r>
          </a:p>
        </p:txBody>
      </p:sp>
      <p:sp>
        <p:nvSpPr>
          <p:cNvPr id="7" name="Slide Number Placeholder 2"/>
          <p:cNvSpPr>
            <a:spLocks noGrp="1"/>
          </p:cNvSpPr>
          <p:nvPr>
            <p:ph type="sldNum" sz="quarter" idx="10"/>
          </p:nvPr>
        </p:nvSpPr>
        <p:spPr/>
        <p:txBody>
          <a:bodyPr/>
          <a:lstStyle/>
          <a:p>
            <a:pPr>
              <a:defRPr/>
            </a:pPr>
            <a:fld id="{6BE3472D-4A3E-481A-9627-C0C705DB4A82}" type="slidenum">
              <a:rPr lang="en-US" smtClean="0"/>
              <a:pPr>
                <a:defRPr/>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0" name="Group 2"/>
          <p:cNvGrpSpPr>
            <a:grpSpLocks/>
          </p:cNvGrpSpPr>
          <p:nvPr/>
        </p:nvGrpSpPr>
        <p:grpSpPr bwMode="auto">
          <a:xfrm>
            <a:off x="577850" y="0"/>
            <a:ext cx="8585200" cy="2600325"/>
            <a:chOff x="0" y="0"/>
            <a:chExt cx="2928" cy="1021"/>
          </a:xfrm>
        </p:grpSpPr>
        <p:sp>
          <p:nvSpPr>
            <p:cNvPr id="27654" name="Rectangle 3"/>
            <p:cNvSpPr>
              <a:spLocks noChangeArrowheads="1"/>
            </p:cNvSpPr>
            <p:nvPr/>
          </p:nvSpPr>
          <p:spPr bwMode="auto">
            <a:xfrm>
              <a:off x="0" y="0"/>
              <a:ext cx="0" cy="0"/>
            </a:xfrm>
            <a:prstGeom prst="rect">
              <a:avLst/>
            </a:prstGeom>
            <a:noFill/>
            <a:ln w="12700">
              <a:noFill/>
              <a:miter lim="800000"/>
              <a:headEnd/>
              <a:tailEnd/>
            </a:ln>
          </p:spPr>
          <p:txBody>
            <a:bodyPr>
              <a:spAutoFit/>
            </a:bodyPr>
            <a:lstStyle/>
            <a:p>
              <a:endParaRPr lang="en-US"/>
            </a:p>
          </p:txBody>
        </p:sp>
        <p:sp>
          <p:nvSpPr>
            <p:cNvPr id="27655" name="Rectangle 4"/>
            <p:cNvSpPr>
              <a:spLocks noChangeArrowheads="1"/>
            </p:cNvSpPr>
            <p:nvPr/>
          </p:nvSpPr>
          <p:spPr bwMode="auto">
            <a:xfrm>
              <a:off x="0" y="769"/>
              <a:ext cx="2928" cy="252"/>
            </a:xfrm>
            <a:prstGeom prst="rect">
              <a:avLst/>
            </a:prstGeom>
            <a:noFill/>
            <a:ln w="12700">
              <a:noFill/>
              <a:miter lim="800000"/>
              <a:headEnd/>
              <a:tailEnd/>
            </a:ln>
          </p:spPr>
          <p:txBody>
            <a:bodyPr anchor="ctr">
              <a:spAutoFit/>
            </a:bodyPr>
            <a:lstStyle/>
            <a:p>
              <a:endParaRPr lang="en-US">
                <a:latin typeface="Courier New" pitchFamily="49" charset="0"/>
              </a:endParaRPr>
            </a:p>
            <a:p>
              <a:endParaRPr lang="en-US"/>
            </a:p>
          </p:txBody>
        </p:sp>
      </p:grpSp>
      <p:sp>
        <p:nvSpPr>
          <p:cNvPr id="27651" name="Rectangle 5"/>
          <p:cNvSpPr>
            <a:spLocks noChangeArrowheads="1"/>
          </p:cNvSpPr>
          <p:nvPr/>
        </p:nvSpPr>
        <p:spPr bwMode="auto">
          <a:xfrm>
            <a:off x="247650" y="228600"/>
            <a:ext cx="9288463" cy="512763"/>
          </a:xfrm>
          <a:prstGeom prst="rect">
            <a:avLst/>
          </a:prstGeom>
          <a:noFill/>
          <a:ln w="12700">
            <a:noFill/>
            <a:miter lim="800000"/>
            <a:headEnd/>
            <a:tailEnd/>
          </a:ln>
        </p:spPr>
        <p:txBody>
          <a:bodyPr lIns="90488" tIns="44450" rIns="90488" bIns="44450" anchor="b"/>
          <a:lstStyle/>
          <a:p>
            <a:r>
              <a:rPr lang="en-US" sz="3200" b="1">
                <a:solidFill>
                  <a:schemeClr val="bg1"/>
                </a:solidFill>
              </a:rPr>
              <a:t>Bubble Sort</a:t>
            </a:r>
          </a:p>
        </p:txBody>
      </p:sp>
      <p:sp>
        <p:nvSpPr>
          <p:cNvPr id="6149" name="Rectangle 6"/>
          <p:cNvSpPr>
            <a:spLocks noGrp="1" noChangeArrowheads="1"/>
          </p:cNvSpPr>
          <p:nvPr>
            <p:ph type="body" idx="1"/>
          </p:nvPr>
        </p:nvSpPr>
        <p:spPr>
          <a:xfrm>
            <a:off x="247650" y="1219200"/>
            <a:ext cx="9328150" cy="5029200"/>
          </a:xfrm>
        </p:spPr>
        <p:txBody>
          <a:bodyPr>
            <a:noAutofit/>
          </a:bodyPr>
          <a:lstStyle/>
          <a:p>
            <a:pPr>
              <a:lnSpc>
                <a:spcPct val="150000"/>
              </a:lnSpc>
              <a:defRPr/>
            </a:pPr>
            <a:r>
              <a:rPr lang="en-US" sz="2000" b="1" dirty="0" smtClean="0"/>
              <a:t>Bubble sort</a:t>
            </a:r>
            <a:r>
              <a:rPr lang="en-US" sz="2000" dirty="0" smtClean="0"/>
              <a:t> is a simple  algorithm which works by repeatedly stepping through the list to be sorted items, comparing two items at a time and swapping them if they are not in the right order</a:t>
            </a:r>
          </a:p>
          <a:p>
            <a:pPr>
              <a:lnSpc>
                <a:spcPct val="150000"/>
              </a:lnSpc>
              <a:defRPr/>
            </a:pPr>
            <a:r>
              <a:rPr lang="en-US" sz="2000" dirty="0" smtClean="0"/>
              <a:t>The program uses an array of elements . </a:t>
            </a:r>
          </a:p>
          <a:p>
            <a:pPr>
              <a:lnSpc>
                <a:spcPct val="150000"/>
              </a:lnSpc>
              <a:defRPr/>
            </a:pPr>
            <a:r>
              <a:rPr lang="en-US" sz="2000" dirty="0" smtClean="0"/>
              <a:t>The implementation steps  of the program are as follows:</a:t>
            </a:r>
          </a:p>
          <a:p>
            <a:pPr marL="1370013" lvl="1" indent="-912813">
              <a:buFont typeface="Wingdings" pitchFamily="2" charset="2"/>
              <a:buNone/>
              <a:defRPr/>
            </a:pPr>
            <a:r>
              <a:rPr lang="en-US" sz="2000" b="1" dirty="0" smtClean="0">
                <a:ea typeface="+mn-ea"/>
              </a:rPr>
              <a:t>Step 1: </a:t>
            </a:r>
            <a:r>
              <a:rPr lang="en-US" sz="2000" dirty="0" smtClean="0">
                <a:ea typeface="+mn-ea"/>
              </a:rPr>
              <a:t>Compare the first and second data items. If the first data item is greater than the second, then make an interchange.</a:t>
            </a:r>
          </a:p>
          <a:p>
            <a:pPr marL="1370013" lvl="1" indent="-912813">
              <a:buFont typeface="Wingdings" pitchFamily="2" charset="2"/>
              <a:buNone/>
              <a:defRPr/>
            </a:pPr>
            <a:endParaRPr lang="en-US" sz="2000" dirty="0" smtClean="0">
              <a:ea typeface="+mn-ea"/>
            </a:endParaRPr>
          </a:p>
          <a:p>
            <a:pPr marL="1370013" lvl="1" indent="-862013">
              <a:buFont typeface="Wingdings" pitchFamily="2" charset="2"/>
              <a:buNone/>
              <a:defRPr/>
            </a:pPr>
            <a:r>
              <a:rPr lang="en-US" sz="2000" b="1" dirty="0" smtClean="0">
                <a:ea typeface="+mn-ea"/>
              </a:rPr>
              <a:t>Step 2:</a:t>
            </a:r>
            <a:r>
              <a:rPr lang="en-US" sz="2000" dirty="0" smtClean="0">
                <a:ea typeface="+mn-ea"/>
              </a:rPr>
              <a:t> Compare second and third data items.  If the second one is greater than the third one then make an interchange.</a:t>
            </a:r>
          </a:p>
          <a:p>
            <a:pPr marL="1370013" lvl="1" indent="-862013">
              <a:buFont typeface="Wingdings" pitchFamily="2" charset="2"/>
              <a:buNone/>
              <a:defRPr/>
            </a:pPr>
            <a:endParaRPr lang="en-US" sz="2000" dirty="0" smtClean="0">
              <a:ea typeface="+mn-ea"/>
            </a:endParaRPr>
          </a:p>
          <a:p>
            <a:pPr lvl="1">
              <a:lnSpc>
                <a:spcPct val="150000"/>
              </a:lnSpc>
              <a:buFont typeface="Wingdings" pitchFamily="2" charset="2"/>
              <a:buNone/>
              <a:defRPr/>
            </a:pPr>
            <a:r>
              <a:rPr lang="en-US" sz="2000" b="1" dirty="0" smtClean="0">
                <a:ea typeface="+mn-ea"/>
              </a:rPr>
              <a:t>Step 3:</a:t>
            </a:r>
            <a:r>
              <a:rPr lang="en-US" sz="2000" dirty="0" smtClean="0">
                <a:ea typeface="+mn-ea"/>
              </a:rPr>
              <a:t> The process is repeated till the last data item is reached.</a:t>
            </a:r>
          </a:p>
        </p:txBody>
      </p:sp>
      <p:sp>
        <p:nvSpPr>
          <p:cNvPr id="7" name="Slide Number Placeholder 2"/>
          <p:cNvSpPr>
            <a:spLocks noGrp="1"/>
          </p:cNvSpPr>
          <p:nvPr>
            <p:ph type="sldNum" sz="quarter" idx="10"/>
          </p:nvPr>
        </p:nvSpPr>
        <p:spPr/>
        <p:txBody>
          <a:bodyPr/>
          <a:lstStyle/>
          <a:p>
            <a:pPr>
              <a:defRPr/>
            </a:pPr>
            <a:fld id="{B7352946-BF0A-4032-8005-261E2CA66AA6}" type="slidenum">
              <a:rPr lang="en-US" smtClean="0"/>
              <a:pPr>
                <a:defRPr/>
              </a:pPr>
              <a:t>25</a:t>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1" name="Group 2"/>
          <p:cNvGrpSpPr>
            <a:grpSpLocks/>
          </p:cNvGrpSpPr>
          <p:nvPr/>
        </p:nvGrpSpPr>
        <p:grpSpPr bwMode="auto">
          <a:xfrm>
            <a:off x="577850" y="0"/>
            <a:ext cx="8585200" cy="2600325"/>
            <a:chOff x="0" y="0"/>
            <a:chExt cx="2928" cy="1021"/>
          </a:xfrm>
        </p:grpSpPr>
        <p:sp>
          <p:nvSpPr>
            <p:cNvPr id="2056" name="Rectangle 3"/>
            <p:cNvSpPr>
              <a:spLocks noChangeArrowheads="1"/>
            </p:cNvSpPr>
            <p:nvPr/>
          </p:nvSpPr>
          <p:spPr bwMode="auto">
            <a:xfrm>
              <a:off x="0" y="0"/>
              <a:ext cx="0" cy="0"/>
            </a:xfrm>
            <a:prstGeom prst="rect">
              <a:avLst/>
            </a:prstGeom>
            <a:noFill/>
            <a:ln w="12700">
              <a:noFill/>
              <a:miter lim="800000"/>
              <a:headEnd/>
              <a:tailEnd/>
            </a:ln>
          </p:spPr>
          <p:txBody>
            <a:bodyPr>
              <a:spAutoFit/>
            </a:bodyPr>
            <a:lstStyle/>
            <a:p>
              <a:endParaRPr lang="en-US"/>
            </a:p>
          </p:txBody>
        </p:sp>
        <p:sp>
          <p:nvSpPr>
            <p:cNvPr id="2057" name="Rectangle 4"/>
            <p:cNvSpPr>
              <a:spLocks noChangeArrowheads="1"/>
            </p:cNvSpPr>
            <p:nvPr/>
          </p:nvSpPr>
          <p:spPr bwMode="auto">
            <a:xfrm>
              <a:off x="0" y="769"/>
              <a:ext cx="2928" cy="252"/>
            </a:xfrm>
            <a:prstGeom prst="rect">
              <a:avLst/>
            </a:prstGeom>
            <a:noFill/>
            <a:ln w="12700">
              <a:noFill/>
              <a:miter lim="800000"/>
              <a:headEnd/>
              <a:tailEnd/>
            </a:ln>
          </p:spPr>
          <p:txBody>
            <a:bodyPr anchor="ctr">
              <a:spAutoFit/>
            </a:bodyPr>
            <a:lstStyle/>
            <a:p>
              <a:endParaRPr lang="en-US">
                <a:latin typeface="Courier New" pitchFamily="49" charset="0"/>
              </a:endParaRPr>
            </a:p>
            <a:p>
              <a:endParaRPr lang="en-US"/>
            </a:p>
          </p:txBody>
        </p:sp>
      </p:grpSp>
      <p:sp>
        <p:nvSpPr>
          <p:cNvPr id="2052" name="Rectangle 5"/>
          <p:cNvSpPr>
            <a:spLocks noChangeArrowheads="1"/>
          </p:cNvSpPr>
          <p:nvPr/>
        </p:nvSpPr>
        <p:spPr bwMode="auto">
          <a:xfrm>
            <a:off x="247650" y="228600"/>
            <a:ext cx="9288463" cy="512763"/>
          </a:xfrm>
          <a:prstGeom prst="rect">
            <a:avLst/>
          </a:prstGeom>
          <a:noFill/>
          <a:ln w="12700">
            <a:noFill/>
            <a:miter lim="800000"/>
            <a:headEnd/>
            <a:tailEnd/>
          </a:ln>
        </p:spPr>
        <p:txBody>
          <a:bodyPr lIns="90488" tIns="44450" rIns="90488" bIns="44450" anchor="b"/>
          <a:lstStyle/>
          <a:p>
            <a:r>
              <a:rPr lang="en-US" sz="3200" b="1">
                <a:solidFill>
                  <a:schemeClr val="bg1"/>
                </a:solidFill>
              </a:rPr>
              <a:t>Bubble Sort</a:t>
            </a:r>
          </a:p>
        </p:txBody>
      </p:sp>
      <p:sp>
        <p:nvSpPr>
          <p:cNvPr id="6149" name="Rectangle 6"/>
          <p:cNvSpPr>
            <a:spLocks noGrp="1" noChangeArrowheads="1"/>
          </p:cNvSpPr>
          <p:nvPr>
            <p:ph type="body" idx="1"/>
          </p:nvPr>
        </p:nvSpPr>
        <p:spPr>
          <a:xfrm>
            <a:off x="247650" y="1219200"/>
            <a:ext cx="9328150" cy="4868863"/>
          </a:xfrm>
        </p:spPr>
        <p:txBody>
          <a:bodyPr/>
          <a:lstStyle/>
          <a:p>
            <a:pPr marL="1420813" lvl="1" indent="-963613">
              <a:buFont typeface="Wingdings" pitchFamily="2" charset="2"/>
              <a:buNone/>
              <a:defRPr/>
            </a:pPr>
            <a:r>
              <a:rPr lang="en-US" sz="2000" b="1" dirty="0" smtClean="0">
                <a:ea typeface="+mn-ea"/>
              </a:rPr>
              <a:t>Step 4: </a:t>
            </a:r>
            <a:r>
              <a:rPr lang="en-US" sz="2000" dirty="0" smtClean="0">
                <a:ea typeface="+mn-ea"/>
              </a:rPr>
              <a:t>When the last data item is reached, it is said to be one pass. At the end of the first pass, the largest data item is found out. That is it occupies the last position.</a:t>
            </a:r>
          </a:p>
          <a:p>
            <a:pPr marL="1420813" lvl="1" indent="-963613">
              <a:buFont typeface="Wingdings" pitchFamily="2" charset="2"/>
              <a:buNone/>
              <a:defRPr/>
            </a:pPr>
            <a:endParaRPr lang="en-US" sz="2000" dirty="0" smtClean="0">
              <a:ea typeface="+mn-ea"/>
            </a:endParaRPr>
          </a:p>
          <a:p>
            <a:pPr marL="1420813" lvl="1" indent="-963613">
              <a:buFont typeface="Wingdings" pitchFamily="2" charset="2"/>
              <a:buNone/>
              <a:defRPr/>
            </a:pPr>
            <a:r>
              <a:rPr lang="en-US" sz="2000" b="1" dirty="0" smtClean="0">
                <a:ea typeface="+mn-ea"/>
              </a:rPr>
              <a:t>Step 5:</a:t>
            </a:r>
            <a:r>
              <a:rPr lang="en-US" sz="2000" dirty="0" smtClean="0">
                <a:ea typeface="+mn-ea"/>
              </a:rPr>
              <a:t> The steps 1 to 4 is repeated for the data items between 1 to N-1, because the Nth data item is already sorted. At the end of second pass, the next highest data item occupies its right place.</a:t>
            </a:r>
          </a:p>
          <a:p>
            <a:pPr marL="1420813" lvl="1" indent="-963613">
              <a:buFont typeface="Wingdings" pitchFamily="2" charset="2"/>
              <a:buNone/>
              <a:defRPr/>
            </a:pPr>
            <a:endParaRPr lang="en-US" sz="2000" dirty="0" smtClean="0">
              <a:ea typeface="+mn-ea"/>
            </a:endParaRPr>
          </a:p>
          <a:p>
            <a:pPr lvl="1">
              <a:lnSpc>
                <a:spcPct val="150000"/>
              </a:lnSpc>
              <a:buFont typeface="Wingdings" pitchFamily="2" charset="2"/>
              <a:buNone/>
              <a:defRPr/>
            </a:pPr>
            <a:r>
              <a:rPr lang="en-US" sz="2000" b="1" dirty="0" smtClean="0">
                <a:ea typeface="+mn-ea"/>
              </a:rPr>
              <a:t>Step 6: </a:t>
            </a:r>
            <a:r>
              <a:rPr lang="en-US" sz="2000" dirty="0" smtClean="0">
                <a:ea typeface="+mn-ea"/>
              </a:rPr>
              <a:t>The steps are repeated till the last pass (N-1) is reached.</a:t>
            </a:r>
          </a:p>
          <a:p>
            <a:pPr lvl="1">
              <a:lnSpc>
                <a:spcPct val="150000"/>
              </a:lnSpc>
              <a:buFont typeface="Wingdings" pitchFamily="2" charset="2"/>
              <a:buNone/>
              <a:defRPr/>
            </a:pPr>
            <a:endParaRPr lang="en-US" sz="2000" dirty="0" smtClean="0">
              <a:ea typeface="+mn-ea"/>
            </a:endParaRPr>
          </a:p>
          <a:p>
            <a:pPr lvl="1">
              <a:lnSpc>
                <a:spcPct val="150000"/>
              </a:lnSpc>
              <a:buFont typeface="Wingdings" pitchFamily="2" charset="2"/>
              <a:buNone/>
              <a:defRPr/>
            </a:pPr>
            <a:r>
              <a:rPr lang="en-US" sz="2000" b="1" dirty="0" smtClean="0">
                <a:ea typeface="+mn-ea"/>
              </a:rPr>
              <a:t>Step 7:</a:t>
            </a:r>
            <a:r>
              <a:rPr lang="en-US" sz="2000" dirty="0" smtClean="0">
                <a:ea typeface="+mn-ea"/>
              </a:rPr>
              <a:t> At the end of the last pass, the entire list sorted in ascending order.</a:t>
            </a:r>
          </a:p>
          <a:p>
            <a:pPr lvl="1">
              <a:defRPr/>
            </a:pPr>
            <a:endParaRPr lang="en-US" dirty="0" smtClean="0"/>
          </a:p>
          <a:p>
            <a:pPr>
              <a:lnSpc>
                <a:spcPct val="80000"/>
              </a:lnSpc>
              <a:defRPr/>
            </a:pPr>
            <a:endParaRPr lang="en-US" dirty="0" smtClean="0"/>
          </a:p>
        </p:txBody>
      </p:sp>
      <p:graphicFrame>
        <p:nvGraphicFramePr>
          <p:cNvPr id="2050" name="Object 7">
            <a:hlinkClick r:id="rId4" action="ppaction://hlinkfile"/>
          </p:cNvPr>
          <p:cNvGraphicFramePr>
            <a:graphicFrameLocks noChangeAspect="1"/>
          </p:cNvGraphicFramePr>
          <p:nvPr/>
        </p:nvGraphicFramePr>
        <p:xfrm>
          <a:off x="7467600" y="5486400"/>
          <a:ext cx="914400" cy="714375"/>
        </p:xfrm>
        <a:graphic>
          <a:graphicData uri="http://schemas.openxmlformats.org/presentationml/2006/ole">
            <p:oleObj spid="_x0000_s2050" name="Package" showAsIcon="1" r:id="rId5" imgW="914400" imgH="714240" progId="Package">
              <p:embed/>
            </p:oleObj>
          </a:graphicData>
        </a:graphic>
      </p:graphicFrame>
      <p:sp>
        <p:nvSpPr>
          <p:cNvPr id="2054" name="TextBox 7"/>
          <p:cNvSpPr txBox="1">
            <a:spLocks noChangeArrowheads="1"/>
          </p:cNvSpPr>
          <p:nvPr/>
        </p:nvSpPr>
        <p:spPr bwMode="auto">
          <a:xfrm>
            <a:off x="4343400" y="5638800"/>
            <a:ext cx="3352800" cy="276225"/>
          </a:xfrm>
          <a:prstGeom prst="rect">
            <a:avLst/>
          </a:prstGeom>
          <a:noFill/>
          <a:ln w="9525">
            <a:noFill/>
            <a:miter lim="800000"/>
            <a:headEnd/>
            <a:tailEnd/>
          </a:ln>
        </p:spPr>
        <p:txBody>
          <a:bodyPr>
            <a:spAutoFit/>
          </a:bodyPr>
          <a:lstStyle/>
          <a:p>
            <a:r>
              <a:rPr lang="en-US" sz="1200" i="1"/>
              <a:t>Click here to see a program on bubble sort </a:t>
            </a:r>
          </a:p>
        </p:txBody>
      </p:sp>
      <p:sp>
        <p:nvSpPr>
          <p:cNvPr id="9" name="Slide Number Placeholder 2"/>
          <p:cNvSpPr>
            <a:spLocks noGrp="1"/>
          </p:cNvSpPr>
          <p:nvPr>
            <p:ph type="sldNum" sz="quarter" idx="10"/>
          </p:nvPr>
        </p:nvSpPr>
        <p:spPr/>
        <p:txBody>
          <a:bodyPr/>
          <a:lstStyle/>
          <a:p>
            <a:pPr>
              <a:defRPr/>
            </a:pPr>
            <a:fld id="{84646B67-8B4D-4980-A818-78C7E483395B}" type="slidenum">
              <a:rPr lang="en-US" smtClean="0"/>
              <a:pPr>
                <a:defRPr/>
              </a:pPr>
              <a:t>26</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a:defRPr/>
            </a:pPr>
            <a:r>
              <a:rPr lang="en-US" sz="2400" dirty="0"/>
              <a:t>Bubble Sort  Example (1 of </a:t>
            </a:r>
            <a:r>
              <a:rPr lang="en-US" sz="2400" dirty="0" smtClean="0"/>
              <a:t>3)</a:t>
            </a:r>
            <a:endParaRPr lang="en-US" sz="2400" dirty="0"/>
          </a:p>
        </p:txBody>
      </p:sp>
      <p:pic>
        <p:nvPicPr>
          <p:cNvPr id="28675" name="Picture 3"/>
          <p:cNvPicPr>
            <a:picLocks noChangeAspect="1" noChangeArrowheads="1"/>
          </p:cNvPicPr>
          <p:nvPr/>
        </p:nvPicPr>
        <p:blipFill>
          <a:blip r:embed="rId3"/>
          <a:srcRect/>
          <a:stretch>
            <a:fillRect/>
          </a:stretch>
        </p:blipFill>
        <p:spPr bwMode="auto">
          <a:xfrm>
            <a:off x="2133600" y="1447800"/>
            <a:ext cx="6965950" cy="4219575"/>
          </a:xfrm>
          <a:prstGeom prst="rect">
            <a:avLst/>
          </a:prstGeom>
          <a:noFill/>
          <a:ln w="9525">
            <a:noFill/>
            <a:miter lim="800000"/>
            <a:headEnd/>
            <a:tailEnd/>
          </a:ln>
        </p:spPr>
      </p:pic>
      <p:sp>
        <p:nvSpPr>
          <p:cNvPr id="28676" name="Text Box 4"/>
          <p:cNvSpPr txBox="1">
            <a:spLocks noChangeArrowheads="1"/>
          </p:cNvSpPr>
          <p:nvPr/>
        </p:nvSpPr>
        <p:spPr bwMode="auto">
          <a:xfrm>
            <a:off x="914400" y="2986088"/>
            <a:ext cx="915988" cy="369887"/>
          </a:xfrm>
          <a:prstGeom prst="rect">
            <a:avLst/>
          </a:prstGeom>
          <a:noFill/>
          <a:ln w="9525">
            <a:noFill/>
            <a:miter lim="800000"/>
            <a:headEnd/>
            <a:tailEnd/>
          </a:ln>
        </p:spPr>
        <p:txBody>
          <a:bodyPr wrap="none">
            <a:spAutoFit/>
          </a:bodyPr>
          <a:lstStyle/>
          <a:p>
            <a:r>
              <a:rPr lang="en-US" b="1">
                <a:solidFill>
                  <a:srgbClr val="008000"/>
                </a:solidFill>
              </a:rPr>
              <a:t>Pass 1</a:t>
            </a:r>
          </a:p>
        </p:txBody>
      </p:sp>
      <p:sp>
        <p:nvSpPr>
          <p:cNvPr id="5" name="Slide Number Placeholder 2"/>
          <p:cNvSpPr>
            <a:spLocks noGrp="1"/>
          </p:cNvSpPr>
          <p:nvPr>
            <p:ph type="sldNum" sz="quarter" idx="10"/>
          </p:nvPr>
        </p:nvSpPr>
        <p:spPr/>
        <p:txBody>
          <a:bodyPr/>
          <a:lstStyle/>
          <a:p>
            <a:pPr>
              <a:defRPr/>
            </a:pPr>
            <a:fld id="{7FCB03C9-35E8-4202-986A-F9F0CED44C44}" type="slidenum">
              <a:rPr lang="en-US" smtClean="0"/>
              <a:pPr>
                <a:defRPr/>
              </a:pPr>
              <a:t>27</a:t>
            </a:fld>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pPr>
              <a:defRPr/>
            </a:pPr>
            <a:r>
              <a:rPr lang="en-US" sz="2400" dirty="0"/>
              <a:t>Bubble Sort  Example (2 of </a:t>
            </a:r>
            <a:r>
              <a:rPr lang="en-US" sz="2400" dirty="0" smtClean="0"/>
              <a:t>3)</a:t>
            </a:r>
            <a:endParaRPr lang="en-US" sz="2400" dirty="0"/>
          </a:p>
        </p:txBody>
      </p:sp>
      <p:pic>
        <p:nvPicPr>
          <p:cNvPr id="29699" name="Picture 3"/>
          <p:cNvPicPr>
            <a:picLocks noChangeAspect="1" noChangeArrowheads="1"/>
          </p:cNvPicPr>
          <p:nvPr/>
        </p:nvPicPr>
        <p:blipFill>
          <a:blip r:embed="rId2"/>
          <a:srcRect/>
          <a:stretch>
            <a:fillRect/>
          </a:stretch>
        </p:blipFill>
        <p:spPr bwMode="auto">
          <a:xfrm>
            <a:off x="1981200" y="1981200"/>
            <a:ext cx="6438900" cy="2878138"/>
          </a:xfrm>
          <a:prstGeom prst="rect">
            <a:avLst/>
          </a:prstGeom>
          <a:noFill/>
          <a:ln w="9525">
            <a:noFill/>
            <a:miter lim="800000"/>
            <a:headEnd/>
            <a:tailEnd/>
          </a:ln>
        </p:spPr>
      </p:pic>
      <p:sp>
        <p:nvSpPr>
          <p:cNvPr id="29700" name="Text Box 5"/>
          <p:cNvSpPr txBox="1">
            <a:spLocks noChangeArrowheads="1"/>
          </p:cNvSpPr>
          <p:nvPr/>
        </p:nvSpPr>
        <p:spPr bwMode="auto">
          <a:xfrm>
            <a:off x="609600" y="3276600"/>
            <a:ext cx="915988" cy="369888"/>
          </a:xfrm>
          <a:prstGeom prst="rect">
            <a:avLst/>
          </a:prstGeom>
          <a:noFill/>
          <a:ln w="9525">
            <a:noFill/>
            <a:miter lim="800000"/>
            <a:headEnd/>
            <a:tailEnd/>
          </a:ln>
        </p:spPr>
        <p:txBody>
          <a:bodyPr wrap="none">
            <a:spAutoFit/>
          </a:bodyPr>
          <a:lstStyle/>
          <a:p>
            <a:r>
              <a:rPr lang="en-US" b="1">
                <a:solidFill>
                  <a:srgbClr val="008000"/>
                </a:solidFill>
              </a:rPr>
              <a:t>Pass 2</a:t>
            </a:r>
          </a:p>
        </p:txBody>
      </p:sp>
      <p:sp>
        <p:nvSpPr>
          <p:cNvPr id="5" name="Slide Number Placeholder 2"/>
          <p:cNvSpPr>
            <a:spLocks noGrp="1"/>
          </p:cNvSpPr>
          <p:nvPr>
            <p:ph type="sldNum" sz="quarter" idx="10"/>
          </p:nvPr>
        </p:nvSpPr>
        <p:spPr/>
        <p:txBody>
          <a:bodyPr/>
          <a:lstStyle/>
          <a:p>
            <a:pPr>
              <a:defRPr/>
            </a:pPr>
            <a:fld id="{67376027-09E4-4517-87C1-1087931C1CEC}" type="slidenum">
              <a:rPr lang="en-US" smtClean="0"/>
              <a:pPr>
                <a:defRPr/>
              </a:pPr>
              <a:t>28</a:t>
            </a:fld>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Bubble Sort  Example (3 of 3)</a:t>
            </a:r>
            <a:endParaRPr lang="en-US" dirty="0"/>
          </a:p>
        </p:txBody>
      </p:sp>
      <p:pic>
        <p:nvPicPr>
          <p:cNvPr id="30723" name="Picture 4"/>
          <p:cNvPicPr>
            <a:picLocks noChangeAspect="1" noChangeArrowheads="1"/>
          </p:cNvPicPr>
          <p:nvPr/>
        </p:nvPicPr>
        <p:blipFill>
          <a:blip r:embed="rId2"/>
          <a:srcRect/>
          <a:stretch>
            <a:fillRect/>
          </a:stretch>
        </p:blipFill>
        <p:spPr bwMode="auto">
          <a:xfrm>
            <a:off x="2209800" y="1981200"/>
            <a:ext cx="6480175" cy="2033588"/>
          </a:xfrm>
          <a:prstGeom prst="rect">
            <a:avLst/>
          </a:prstGeom>
          <a:noFill/>
          <a:ln w="9525">
            <a:noFill/>
            <a:miter lim="800000"/>
            <a:headEnd/>
            <a:tailEnd/>
          </a:ln>
        </p:spPr>
      </p:pic>
      <p:sp>
        <p:nvSpPr>
          <p:cNvPr id="30724" name="Text Box 6"/>
          <p:cNvSpPr txBox="1">
            <a:spLocks noChangeArrowheads="1"/>
          </p:cNvSpPr>
          <p:nvPr/>
        </p:nvSpPr>
        <p:spPr bwMode="auto">
          <a:xfrm>
            <a:off x="609600" y="2895600"/>
            <a:ext cx="915988" cy="369888"/>
          </a:xfrm>
          <a:prstGeom prst="rect">
            <a:avLst/>
          </a:prstGeom>
          <a:noFill/>
          <a:ln w="9525">
            <a:noFill/>
            <a:miter lim="800000"/>
            <a:headEnd/>
            <a:tailEnd/>
          </a:ln>
        </p:spPr>
        <p:txBody>
          <a:bodyPr wrap="none">
            <a:spAutoFit/>
          </a:bodyPr>
          <a:lstStyle/>
          <a:p>
            <a:r>
              <a:rPr lang="en-US" b="1">
                <a:solidFill>
                  <a:srgbClr val="008000"/>
                </a:solidFill>
              </a:rPr>
              <a:t>Pass 3</a:t>
            </a:r>
          </a:p>
        </p:txBody>
      </p:sp>
      <p:sp>
        <p:nvSpPr>
          <p:cNvPr id="30725" name="TextBox 5"/>
          <p:cNvSpPr txBox="1">
            <a:spLocks noChangeArrowheads="1"/>
          </p:cNvSpPr>
          <p:nvPr/>
        </p:nvSpPr>
        <p:spPr bwMode="auto">
          <a:xfrm>
            <a:off x="533400" y="4572000"/>
            <a:ext cx="8229600" cy="369888"/>
          </a:xfrm>
          <a:prstGeom prst="rect">
            <a:avLst/>
          </a:prstGeom>
          <a:noFill/>
          <a:ln w="9525">
            <a:noFill/>
            <a:miter lim="800000"/>
            <a:headEnd/>
            <a:tailEnd/>
          </a:ln>
        </p:spPr>
        <p:txBody>
          <a:bodyPr>
            <a:spAutoFit/>
          </a:bodyPr>
          <a:lstStyle/>
          <a:p>
            <a:r>
              <a:rPr lang="en-US" b="1"/>
              <a:t>Note: </a:t>
            </a:r>
            <a:r>
              <a:rPr lang="en-US"/>
              <a:t>In general, for n elements to be sorted we need n-1 passes</a:t>
            </a:r>
          </a:p>
        </p:txBody>
      </p:sp>
      <p:sp>
        <p:nvSpPr>
          <p:cNvPr id="6" name="Slide Number Placeholder 2"/>
          <p:cNvSpPr>
            <a:spLocks noGrp="1"/>
          </p:cNvSpPr>
          <p:nvPr>
            <p:ph type="sldNum" sz="quarter" idx="10"/>
          </p:nvPr>
        </p:nvSpPr>
        <p:spPr/>
        <p:txBody>
          <a:bodyPr/>
          <a:lstStyle/>
          <a:p>
            <a:pPr>
              <a:defRPr/>
            </a:pPr>
            <a:fld id="{DD12B200-89F7-4EF1-9C0E-5C38DD56687F}" type="slidenum">
              <a:rPr lang="en-US" smtClean="0"/>
              <a:pPr>
                <a:defRPr/>
              </a:pPr>
              <a:t>29</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Confidential Information</a:t>
            </a:r>
            <a:endParaRPr lang="en-US" dirty="0"/>
          </a:p>
        </p:txBody>
      </p:sp>
      <p:sp>
        <p:nvSpPr>
          <p:cNvPr id="3" name="Content Placeholder 2"/>
          <p:cNvSpPr>
            <a:spLocks noGrp="1"/>
          </p:cNvSpPr>
          <p:nvPr>
            <p:ph idx="1"/>
          </p:nvPr>
        </p:nvSpPr>
        <p:spPr/>
        <p:txBody>
          <a:bodyPr>
            <a:noAutofit/>
          </a:bodyPr>
          <a:lstStyle/>
          <a:p>
            <a:pPr eaLnBrk="1" hangingPunct="1">
              <a:spcBef>
                <a:spcPts val="100"/>
              </a:spcBef>
              <a:buFont typeface="Wingdings" pitchFamily="2" charset="2"/>
              <a:buChar char="§"/>
              <a:defRPr/>
            </a:pPr>
            <a:r>
              <a:rPr lang="en-US" sz="1600" b="1" dirty="0" smtClean="0"/>
              <a:t>This Document is confidential to Infosys Technologies Limited. This document contains information and data that Infosys considers confidential and proprietary (“Confidential Information”).</a:t>
            </a:r>
          </a:p>
          <a:p>
            <a:pPr eaLnBrk="1" hangingPunct="1">
              <a:spcBef>
                <a:spcPts val="100"/>
              </a:spcBef>
              <a:buFont typeface="Wingdings" pitchFamily="2" charset="2"/>
              <a:buChar char="§"/>
              <a:defRPr/>
            </a:pPr>
            <a:r>
              <a:rPr lang="en-US" sz="1600" b="1" dirty="0" smtClean="0"/>
              <a:t>Confidential Information includes, but is not limited to, the following:</a:t>
            </a:r>
          </a:p>
          <a:p>
            <a:pPr lvl="1" eaLnBrk="1" hangingPunct="1">
              <a:spcBef>
                <a:spcPts val="100"/>
              </a:spcBef>
              <a:buFont typeface="Wingdings" pitchFamily="2" charset="2"/>
              <a:buChar char="q"/>
              <a:defRPr/>
            </a:pPr>
            <a:r>
              <a:rPr lang="en-US" sz="1400" dirty="0" smtClean="0">
                <a:ea typeface="+mn-ea"/>
              </a:rPr>
              <a:t> Corporate and Infrastructure information about Infosys</a:t>
            </a:r>
          </a:p>
          <a:p>
            <a:pPr lvl="1" eaLnBrk="1" hangingPunct="1">
              <a:spcBef>
                <a:spcPts val="100"/>
              </a:spcBef>
              <a:buFont typeface="Wingdings" pitchFamily="2" charset="2"/>
              <a:buChar char="q"/>
              <a:defRPr/>
            </a:pPr>
            <a:r>
              <a:rPr lang="en-US" sz="1400" dirty="0" smtClean="0">
                <a:ea typeface="+mn-ea"/>
              </a:rPr>
              <a:t> Infosys’ project management and quality processes</a:t>
            </a:r>
          </a:p>
          <a:p>
            <a:pPr lvl="1" eaLnBrk="1" hangingPunct="1">
              <a:spcBef>
                <a:spcPts val="100"/>
              </a:spcBef>
              <a:buFont typeface="Wingdings" pitchFamily="2" charset="2"/>
              <a:buChar char="q"/>
              <a:defRPr/>
            </a:pPr>
            <a:r>
              <a:rPr lang="en-US" sz="1400" dirty="0" smtClean="0">
                <a:ea typeface="+mn-ea"/>
              </a:rPr>
              <a:t> Project experiences provided included as illustrative case studies</a:t>
            </a:r>
          </a:p>
          <a:p>
            <a:pPr eaLnBrk="1" hangingPunct="1">
              <a:spcBef>
                <a:spcPts val="100"/>
              </a:spcBef>
              <a:buFont typeface="Wingdings" pitchFamily="2" charset="2"/>
              <a:buChar char="§"/>
              <a:defRPr/>
            </a:pPr>
            <a:r>
              <a:rPr lang="en-US" sz="1600" b="1" dirty="0" smtClean="0"/>
              <a:t>Any disclosure of Confidential Information to, or use of it by a third party, will be damaging to Infosys.</a:t>
            </a:r>
          </a:p>
          <a:p>
            <a:pPr eaLnBrk="1" hangingPunct="1">
              <a:spcBef>
                <a:spcPts val="100"/>
              </a:spcBef>
              <a:buFont typeface="Wingdings" pitchFamily="2" charset="2"/>
              <a:buChar char="§"/>
              <a:defRPr/>
            </a:pPr>
            <a:r>
              <a:rPr lang="en-US" sz="1600" b="1" dirty="0" smtClean="0"/>
              <a:t>Ownership of all Infosys Confidential Information, no matter in what media it resides, remains with Infosys.</a:t>
            </a:r>
          </a:p>
          <a:p>
            <a:pPr eaLnBrk="1" hangingPunct="1">
              <a:spcBef>
                <a:spcPts val="100"/>
              </a:spcBef>
              <a:buFont typeface="Wingdings" pitchFamily="2" charset="2"/>
              <a:buChar char="§"/>
              <a:defRPr/>
            </a:pPr>
            <a:r>
              <a:rPr lang="en-US" sz="1600" b="1" dirty="0" smtClean="0"/>
              <a:t>Confidential information in this document shall not be disclosed, duplicated or used – in whole or in part – for any purpose other than reading without specific written permission of an authorized representative of Infosys.</a:t>
            </a:r>
          </a:p>
          <a:p>
            <a:pPr eaLnBrk="1" hangingPunct="1">
              <a:spcBef>
                <a:spcPts val="100"/>
              </a:spcBef>
              <a:buFont typeface="Wingdings" pitchFamily="2" charset="2"/>
              <a:buChar char="§"/>
              <a:defRPr/>
            </a:pPr>
            <a:r>
              <a:rPr lang="en-US" sz="1600" b="1" dirty="0" smtClean="0"/>
              <a:t>This document also contains third party confidential and proprietary information. Such third party information has been included by Infosys after receiving due written permissions and authorizations from the party/</a:t>
            </a:r>
            <a:r>
              <a:rPr lang="en-US" sz="1600" b="1" dirty="0" err="1" smtClean="0"/>
              <a:t>ies</a:t>
            </a:r>
            <a:r>
              <a:rPr lang="en-US" sz="1600" b="1" dirty="0" smtClean="0"/>
              <a:t>. Such third party confidential and proprietary information shall not be disclosed, duplicated or used – in whole or in part – for any purpose other than reading without specific written permission of an authorized representative of Infosys.</a:t>
            </a:r>
            <a:endParaRPr lang="en-US" sz="1600" b="1" dirty="0"/>
          </a:p>
        </p:txBody>
      </p:sp>
      <p:sp>
        <p:nvSpPr>
          <p:cNvPr id="4" name="Slide Number Placeholder 2"/>
          <p:cNvSpPr>
            <a:spLocks noGrp="1"/>
          </p:cNvSpPr>
          <p:nvPr>
            <p:ph type="sldNum" sz="quarter" idx="10"/>
          </p:nvPr>
        </p:nvSpPr>
        <p:spPr>
          <a:xfrm>
            <a:off x="4419600" y="6477000"/>
            <a:ext cx="838200" cy="476250"/>
          </a:xfrm>
        </p:spPr>
        <p:txBody>
          <a:bodyPr/>
          <a:lstStyle/>
          <a:p>
            <a:pPr>
              <a:defRPr/>
            </a:pPr>
            <a:fld id="{CA32BA94-5258-4BBD-AF7E-08395966EB93}" type="slidenum">
              <a:rPr lang="en-US"/>
              <a:pPr>
                <a:defRPr/>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369888" y="239713"/>
            <a:ext cx="9288462" cy="512762"/>
          </a:xfrm>
        </p:spPr>
        <p:txBody>
          <a:bodyPr/>
          <a:lstStyle/>
          <a:p>
            <a:pPr>
              <a:defRPr/>
            </a:pPr>
            <a:r>
              <a:rPr lang="en-US" sz="2400"/>
              <a:t>Linear Search</a:t>
            </a:r>
          </a:p>
        </p:txBody>
      </p:sp>
      <p:sp>
        <p:nvSpPr>
          <p:cNvPr id="19459" name="Rectangle 3"/>
          <p:cNvSpPr>
            <a:spLocks noGrp="1" noChangeArrowheads="1"/>
          </p:cNvSpPr>
          <p:nvPr>
            <p:ph type="body" idx="1"/>
          </p:nvPr>
        </p:nvSpPr>
        <p:spPr/>
        <p:txBody>
          <a:bodyPr>
            <a:normAutofit lnSpcReduction="10000"/>
          </a:bodyPr>
          <a:lstStyle/>
          <a:p>
            <a:pPr>
              <a:defRPr/>
            </a:pPr>
            <a:r>
              <a:rPr lang="en-US" dirty="0" smtClean="0"/>
              <a:t>The linear search is applied on the set of items that are not arranged in any particular order </a:t>
            </a:r>
          </a:p>
          <a:p>
            <a:pPr>
              <a:buFontTx/>
              <a:buNone/>
              <a:defRPr/>
            </a:pPr>
            <a:endParaRPr lang="en-US" dirty="0" smtClean="0"/>
          </a:p>
          <a:p>
            <a:pPr>
              <a:defRPr/>
            </a:pPr>
            <a:r>
              <a:rPr lang="en-US" dirty="0" smtClean="0"/>
              <a:t>In linear search, the searching process starts from the first item </a:t>
            </a:r>
          </a:p>
          <a:p>
            <a:pPr>
              <a:buFontTx/>
              <a:buNone/>
              <a:defRPr/>
            </a:pPr>
            <a:endParaRPr lang="en-US" dirty="0" smtClean="0"/>
          </a:p>
          <a:p>
            <a:pPr>
              <a:defRPr/>
            </a:pPr>
            <a:r>
              <a:rPr lang="en-US" dirty="0" smtClean="0"/>
              <a:t>The searching is continued till either the item is found or the end of the list is reached indicating that the item is not found </a:t>
            </a:r>
          </a:p>
          <a:p>
            <a:pPr>
              <a:defRPr/>
            </a:pPr>
            <a:endParaRPr lang="en-US" dirty="0" smtClean="0"/>
          </a:p>
          <a:p>
            <a:pPr>
              <a:defRPr/>
            </a:pPr>
            <a:r>
              <a:rPr lang="en-US" dirty="0" smtClean="0"/>
              <a:t>The items in the list are assumed to be unique </a:t>
            </a:r>
          </a:p>
        </p:txBody>
      </p:sp>
      <p:sp>
        <p:nvSpPr>
          <p:cNvPr id="4" name="Slide Number Placeholder 2"/>
          <p:cNvSpPr>
            <a:spLocks noGrp="1"/>
          </p:cNvSpPr>
          <p:nvPr>
            <p:ph type="sldNum" sz="quarter" idx="10"/>
          </p:nvPr>
        </p:nvSpPr>
        <p:spPr/>
        <p:txBody>
          <a:bodyPr/>
          <a:lstStyle/>
          <a:p>
            <a:pPr>
              <a:defRPr/>
            </a:pPr>
            <a:fld id="{F816958E-0B5D-4A37-AB02-0402BE6DB926}" type="slidenum">
              <a:rPr lang="en-US" smtClean="0"/>
              <a:pPr>
                <a:defRPr/>
              </a:p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pPr>
              <a:defRPr/>
            </a:pPr>
            <a:r>
              <a:rPr lang="en-US" sz="2400"/>
              <a:t>Linear Search Flowchart</a:t>
            </a:r>
          </a:p>
        </p:txBody>
      </p:sp>
      <p:pic>
        <p:nvPicPr>
          <p:cNvPr id="32771" name="Picture 4"/>
          <p:cNvPicPr>
            <a:picLocks noChangeAspect="1" noChangeArrowheads="1"/>
          </p:cNvPicPr>
          <p:nvPr/>
        </p:nvPicPr>
        <p:blipFill>
          <a:blip r:embed="rId2"/>
          <a:srcRect/>
          <a:stretch>
            <a:fillRect/>
          </a:stretch>
        </p:blipFill>
        <p:spPr bwMode="auto">
          <a:xfrm>
            <a:off x="2514600" y="1143000"/>
            <a:ext cx="5054600" cy="5257800"/>
          </a:xfrm>
          <a:prstGeom prst="rect">
            <a:avLst/>
          </a:prstGeom>
          <a:noFill/>
          <a:ln w="9525">
            <a:noFill/>
            <a:miter lim="800000"/>
            <a:headEnd/>
            <a:tailEnd/>
          </a:ln>
        </p:spPr>
      </p:pic>
      <p:sp>
        <p:nvSpPr>
          <p:cNvPr id="4" name="Slide Number Placeholder 2"/>
          <p:cNvSpPr>
            <a:spLocks noGrp="1"/>
          </p:cNvSpPr>
          <p:nvPr>
            <p:ph type="sldNum" sz="quarter" idx="10"/>
          </p:nvPr>
        </p:nvSpPr>
        <p:spPr/>
        <p:txBody>
          <a:bodyPr/>
          <a:lstStyle/>
          <a:p>
            <a:pPr>
              <a:defRPr/>
            </a:pPr>
            <a:fld id="{3FD96FAC-4808-49AE-845F-32763565681A}" type="slidenum">
              <a:rPr lang="en-US" smtClean="0"/>
              <a:pPr>
                <a:defRPr/>
              </a:pPr>
              <a:t>31</a:t>
            </a:fld>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842" name="Group 2"/>
          <p:cNvGrpSpPr>
            <a:grpSpLocks/>
          </p:cNvGrpSpPr>
          <p:nvPr/>
        </p:nvGrpSpPr>
        <p:grpSpPr bwMode="auto">
          <a:xfrm>
            <a:off x="577850" y="0"/>
            <a:ext cx="8585200" cy="2600325"/>
            <a:chOff x="0" y="0"/>
            <a:chExt cx="2928" cy="1021"/>
          </a:xfrm>
        </p:grpSpPr>
        <p:sp>
          <p:nvSpPr>
            <p:cNvPr id="35846" name="Rectangle 3"/>
            <p:cNvSpPr>
              <a:spLocks noChangeArrowheads="1"/>
            </p:cNvSpPr>
            <p:nvPr/>
          </p:nvSpPr>
          <p:spPr bwMode="auto">
            <a:xfrm>
              <a:off x="0" y="0"/>
              <a:ext cx="0" cy="0"/>
            </a:xfrm>
            <a:prstGeom prst="rect">
              <a:avLst/>
            </a:prstGeom>
            <a:noFill/>
            <a:ln w="12700">
              <a:noFill/>
              <a:miter lim="800000"/>
              <a:headEnd/>
              <a:tailEnd/>
            </a:ln>
          </p:spPr>
          <p:txBody>
            <a:bodyPr>
              <a:spAutoFit/>
            </a:bodyPr>
            <a:lstStyle/>
            <a:p>
              <a:endParaRPr lang="en-US"/>
            </a:p>
          </p:txBody>
        </p:sp>
        <p:sp>
          <p:nvSpPr>
            <p:cNvPr id="35847" name="Rectangle 4"/>
            <p:cNvSpPr>
              <a:spLocks noChangeArrowheads="1"/>
            </p:cNvSpPr>
            <p:nvPr/>
          </p:nvSpPr>
          <p:spPr bwMode="auto">
            <a:xfrm>
              <a:off x="0" y="769"/>
              <a:ext cx="2928" cy="252"/>
            </a:xfrm>
            <a:prstGeom prst="rect">
              <a:avLst/>
            </a:prstGeom>
            <a:noFill/>
            <a:ln w="12700">
              <a:noFill/>
              <a:miter lim="800000"/>
              <a:headEnd/>
              <a:tailEnd/>
            </a:ln>
          </p:spPr>
          <p:txBody>
            <a:bodyPr anchor="ctr">
              <a:spAutoFit/>
            </a:bodyPr>
            <a:lstStyle/>
            <a:p>
              <a:endParaRPr lang="en-US">
                <a:latin typeface="Courier New" pitchFamily="49" charset="0"/>
              </a:endParaRPr>
            </a:p>
            <a:p>
              <a:endParaRPr lang="en-US"/>
            </a:p>
          </p:txBody>
        </p:sp>
      </p:grpSp>
      <p:sp>
        <p:nvSpPr>
          <p:cNvPr id="35843" name="Rectangle 5"/>
          <p:cNvSpPr>
            <a:spLocks noChangeArrowheads="1"/>
          </p:cNvSpPr>
          <p:nvPr/>
        </p:nvSpPr>
        <p:spPr bwMode="auto">
          <a:xfrm>
            <a:off x="247650" y="228600"/>
            <a:ext cx="9288463" cy="512763"/>
          </a:xfrm>
          <a:prstGeom prst="rect">
            <a:avLst/>
          </a:prstGeom>
          <a:noFill/>
          <a:ln w="12700">
            <a:noFill/>
            <a:miter lim="800000"/>
            <a:headEnd/>
            <a:tailEnd/>
          </a:ln>
        </p:spPr>
        <p:txBody>
          <a:bodyPr lIns="90488" tIns="44450" rIns="90488" bIns="44450" anchor="b"/>
          <a:lstStyle/>
          <a:p>
            <a:r>
              <a:rPr lang="en-US" sz="3200" b="1">
                <a:solidFill>
                  <a:schemeClr val="bg1"/>
                </a:solidFill>
              </a:rPr>
              <a:t>Binary Search </a:t>
            </a:r>
          </a:p>
        </p:txBody>
      </p:sp>
      <p:sp>
        <p:nvSpPr>
          <p:cNvPr id="64516" name="Rectangle 6"/>
          <p:cNvSpPr>
            <a:spLocks noGrp="1" noChangeArrowheads="1"/>
          </p:cNvSpPr>
          <p:nvPr>
            <p:ph type="body" idx="1"/>
          </p:nvPr>
        </p:nvSpPr>
        <p:spPr>
          <a:xfrm>
            <a:off x="247650" y="1219200"/>
            <a:ext cx="9328150" cy="4868863"/>
          </a:xfrm>
        </p:spPr>
        <p:txBody>
          <a:bodyPr/>
          <a:lstStyle/>
          <a:p>
            <a:pPr>
              <a:defRPr/>
            </a:pPr>
            <a:r>
              <a:rPr lang="en-US" dirty="0" smtClean="0"/>
              <a:t>A </a:t>
            </a:r>
            <a:r>
              <a:rPr lang="en-US" b="1" dirty="0" smtClean="0"/>
              <a:t>binary search algorithm</a:t>
            </a:r>
            <a:r>
              <a:rPr lang="en-US" dirty="0" smtClean="0"/>
              <a:t>  is a technique for locating a particular value in a sorted list of values by dividing the list recursively into smaller lists till it is no longer possible to do so. </a:t>
            </a:r>
          </a:p>
          <a:p>
            <a:pPr>
              <a:defRPr/>
            </a:pPr>
            <a:r>
              <a:rPr lang="en-US" dirty="0" smtClean="0"/>
              <a:t>The program uses an array of elements . The features of the program are as follows:</a:t>
            </a:r>
          </a:p>
          <a:p>
            <a:pPr lvl="1">
              <a:buFont typeface="Wingdings" pitchFamily="2" charset="2"/>
              <a:buNone/>
              <a:defRPr/>
            </a:pPr>
            <a:r>
              <a:rPr lang="en-US" sz="2000" b="1" dirty="0" smtClean="0"/>
              <a:t>Step 1</a:t>
            </a:r>
            <a:r>
              <a:rPr lang="en-US" sz="2000" dirty="0" smtClean="0"/>
              <a:t>: Set </a:t>
            </a:r>
            <a:r>
              <a:rPr lang="en-US" sz="2000" dirty="0" err="1" smtClean="0"/>
              <a:t>iLow</a:t>
            </a:r>
            <a:r>
              <a:rPr lang="en-US" sz="2000" dirty="0" smtClean="0"/>
              <a:t> = 0 and </a:t>
            </a:r>
            <a:r>
              <a:rPr lang="en-US" sz="2000" dirty="0" err="1" smtClean="0"/>
              <a:t>iHigh</a:t>
            </a:r>
            <a:r>
              <a:rPr lang="en-US" sz="2000" dirty="0" smtClean="0"/>
              <a:t> = Number of Items – 1</a:t>
            </a:r>
            <a:r>
              <a:rPr lang="en-US" sz="2000" b="1" dirty="0" smtClean="0"/>
              <a:t> </a:t>
            </a:r>
          </a:p>
          <a:p>
            <a:pPr lvl="1">
              <a:buFont typeface="Wingdings" pitchFamily="2" charset="2"/>
              <a:buNone/>
              <a:defRPr/>
            </a:pPr>
            <a:endParaRPr lang="en-US" sz="2000" dirty="0" smtClean="0"/>
          </a:p>
          <a:p>
            <a:pPr marL="1319213" lvl="1" indent="-862013">
              <a:buFont typeface="Wingdings" pitchFamily="2" charset="2"/>
              <a:buNone/>
              <a:defRPr/>
            </a:pPr>
            <a:r>
              <a:rPr lang="en-US" sz="2000" b="1" dirty="0" smtClean="0"/>
              <a:t>Step 2</a:t>
            </a:r>
            <a:r>
              <a:rPr lang="en-US" sz="2000" dirty="0" smtClean="0"/>
              <a:t>: Find the middle of the list as </a:t>
            </a:r>
            <a:r>
              <a:rPr lang="en-US" sz="2000" dirty="0" err="1" smtClean="0"/>
              <a:t>iMid</a:t>
            </a:r>
            <a:r>
              <a:rPr lang="en-US" sz="2000" dirty="0" smtClean="0"/>
              <a:t> = (</a:t>
            </a:r>
            <a:r>
              <a:rPr lang="en-US" sz="2000" dirty="0" err="1" smtClean="0"/>
              <a:t>ILow</a:t>
            </a:r>
            <a:r>
              <a:rPr lang="en-US" sz="2000" dirty="0" smtClean="0"/>
              <a:t> + Last) /2. Take only the integer part, if the result is a real number.</a:t>
            </a:r>
            <a:r>
              <a:rPr lang="en-US" sz="2000" b="1" dirty="0" smtClean="0"/>
              <a:t> </a:t>
            </a:r>
          </a:p>
          <a:p>
            <a:pPr marL="1319213" lvl="1" indent="-862013">
              <a:buFont typeface="Wingdings" pitchFamily="2" charset="2"/>
              <a:buNone/>
              <a:defRPr/>
            </a:pPr>
            <a:endParaRPr lang="en-US" sz="2000" dirty="0" smtClean="0"/>
          </a:p>
          <a:p>
            <a:pPr marL="1370013" lvl="1" indent="-912813">
              <a:buFont typeface="Wingdings" pitchFamily="2" charset="2"/>
              <a:buNone/>
              <a:defRPr/>
            </a:pPr>
            <a:r>
              <a:rPr lang="en-US" sz="2000" b="1" dirty="0" smtClean="0"/>
              <a:t>Step 3</a:t>
            </a:r>
            <a:r>
              <a:rPr lang="en-US" sz="2000" dirty="0" smtClean="0"/>
              <a:t>: Compare the middle item with the searching item. If they are equal then “</a:t>
            </a:r>
            <a:r>
              <a:rPr lang="en-US" sz="2000" b="1" dirty="0" smtClean="0"/>
              <a:t>Item is found</a:t>
            </a:r>
            <a:r>
              <a:rPr lang="en-US" sz="2000" dirty="0" smtClean="0"/>
              <a:t>” and go to step 8.</a:t>
            </a:r>
            <a:r>
              <a:rPr lang="en-US" sz="2000" b="1" dirty="0" smtClean="0"/>
              <a:t> </a:t>
            </a:r>
            <a:endParaRPr lang="en-US" sz="2000" dirty="0" smtClean="0"/>
          </a:p>
        </p:txBody>
      </p:sp>
      <p:sp>
        <p:nvSpPr>
          <p:cNvPr id="7" name="Slide Number Placeholder 2"/>
          <p:cNvSpPr>
            <a:spLocks noGrp="1"/>
          </p:cNvSpPr>
          <p:nvPr>
            <p:ph type="sldNum" sz="quarter" idx="10"/>
          </p:nvPr>
        </p:nvSpPr>
        <p:spPr/>
        <p:txBody>
          <a:bodyPr/>
          <a:lstStyle/>
          <a:p>
            <a:pPr>
              <a:defRPr/>
            </a:pPr>
            <a:fld id="{36984BAC-FEE4-4536-9E45-38B76837C65A}" type="slidenum">
              <a:rPr lang="en-US" smtClean="0"/>
              <a:pPr>
                <a:defRPr/>
              </a:pPr>
              <a:t>32</a:t>
            </a:fld>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5" name="Group 2"/>
          <p:cNvGrpSpPr>
            <a:grpSpLocks/>
          </p:cNvGrpSpPr>
          <p:nvPr/>
        </p:nvGrpSpPr>
        <p:grpSpPr bwMode="auto">
          <a:xfrm>
            <a:off x="577850" y="0"/>
            <a:ext cx="8585200" cy="2600325"/>
            <a:chOff x="0" y="0"/>
            <a:chExt cx="2928" cy="1021"/>
          </a:xfrm>
        </p:grpSpPr>
        <p:sp>
          <p:nvSpPr>
            <p:cNvPr id="3080" name="Rectangle 3"/>
            <p:cNvSpPr>
              <a:spLocks noChangeArrowheads="1"/>
            </p:cNvSpPr>
            <p:nvPr/>
          </p:nvSpPr>
          <p:spPr bwMode="auto">
            <a:xfrm>
              <a:off x="0" y="0"/>
              <a:ext cx="0" cy="0"/>
            </a:xfrm>
            <a:prstGeom prst="rect">
              <a:avLst/>
            </a:prstGeom>
            <a:noFill/>
            <a:ln w="12700">
              <a:noFill/>
              <a:miter lim="800000"/>
              <a:headEnd/>
              <a:tailEnd/>
            </a:ln>
          </p:spPr>
          <p:txBody>
            <a:bodyPr>
              <a:spAutoFit/>
            </a:bodyPr>
            <a:lstStyle/>
            <a:p>
              <a:endParaRPr lang="en-US"/>
            </a:p>
          </p:txBody>
        </p:sp>
        <p:sp>
          <p:nvSpPr>
            <p:cNvPr id="3081" name="Rectangle 4"/>
            <p:cNvSpPr>
              <a:spLocks noChangeArrowheads="1"/>
            </p:cNvSpPr>
            <p:nvPr/>
          </p:nvSpPr>
          <p:spPr bwMode="auto">
            <a:xfrm>
              <a:off x="0" y="769"/>
              <a:ext cx="2928" cy="252"/>
            </a:xfrm>
            <a:prstGeom prst="rect">
              <a:avLst/>
            </a:prstGeom>
            <a:noFill/>
            <a:ln w="12700">
              <a:noFill/>
              <a:miter lim="800000"/>
              <a:headEnd/>
              <a:tailEnd/>
            </a:ln>
          </p:spPr>
          <p:txBody>
            <a:bodyPr anchor="ctr">
              <a:spAutoFit/>
            </a:bodyPr>
            <a:lstStyle/>
            <a:p>
              <a:endParaRPr lang="en-US">
                <a:latin typeface="Courier New" pitchFamily="49" charset="0"/>
              </a:endParaRPr>
            </a:p>
            <a:p>
              <a:endParaRPr lang="en-US"/>
            </a:p>
          </p:txBody>
        </p:sp>
      </p:grpSp>
      <p:sp>
        <p:nvSpPr>
          <p:cNvPr id="3076" name="Rectangle 5"/>
          <p:cNvSpPr>
            <a:spLocks noChangeArrowheads="1"/>
          </p:cNvSpPr>
          <p:nvPr/>
        </p:nvSpPr>
        <p:spPr bwMode="auto">
          <a:xfrm>
            <a:off x="247650" y="228600"/>
            <a:ext cx="9288463" cy="512763"/>
          </a:xfrm>
          <a:prstGeom prst="rect">
            <a:avLst/>
          </a:prstGeom>
          <a:noFill/>
          <a:ln w="12700">
            <a:noFill/>
            <a:miter lim="800000"/>
            <a:headEnd/>
            <a:tailEnd/>
          </a:ln>
        </p:spPr>
        <p:txBody>
          <a:bodyPr lIns="90488" tIns="44450" rIns="90488" bIns="44450" anchor="b"/>
          <a:lstStyle/>
          <a:p>
            <a:r>
              <a:rPr lang="en-US" sz="3200" b="1">
                <a:solidFill>
                  <a:schemeClr val="bg1"/>
                </a:solidFill>
              </a:rPr>
              <a:t>Binary Search </a:t>
            </a:r>
          </a:p>
        </p:txBody>
      </p:sp>
      <p:sp>
        <p:nvSpPr>
          <p:cNvPr id="6149" name="Rectangle 6"/>
          <p:cNvSpPr>
            <a:spLocks noGrp="1" noChangeArrowheads="1"/>
          </p:cNvSpPr>
          <p:nvPr>
            <p:ph type="body" idx="1"/>
          </p:nvPr>
        </p:nvSpPr>
        <p:spPr>
          <a:xfrm>
            <a:off x="247650" y="1219200"/>
            <a:ext cx="9328150" cy="4868863"/>
          </a:xfrm>
        </p:spPr>
        <p:txBody>
          <a:bodyPr/>
          <a:lstStyle/>
          <a:p>
            <a:pPr marL="1319213" lvl="1" indent="-862013">
              <a:buFont typeface="Wingdings" pitchFamily="2" charset="2"/>
              <a:buNone/>
              <a:defRPr/>
            </a:pPr>
            <a:r>
              <a:rPr lang="en-US" sz="2000" b="1" dirty="0" smtClean="0"/>
              <a:t>Step 4</a:t>
            </a:r>
            <a:r>
              <a:rPr lang="en-US" sz="2000" dirty="0" smtClean="0"/>
              <a:t>: If the searching item is less than the middle item then the searching item comes before this middle element. So, set </a:t>
            </a:r>
            <a:r>
              <a:rPr lang="en-US" sz="2000" dirty="0" err="1" smtClean="0"/>
              <a:t>iHigh</a:t>
            </a:r>
            <a:r>
              <a:rPr lang="en-US" sz="2000" dirty="0" smtClean="0"/>
              <a:t> = mid -1 and there is no change in the value of </a:t>
            </a:r>
            <a:r>
              <a:rPr lang="en-US" sz="2000" dirty="0" err="1" smtClean="0"/>
              <a:t>iLow</a:t>
            </a:r>
            <a:r>
              <a:rPr lang="en-US" sz="2000" dirty="0" smtClean="0"/>
              <a:t>. Go to step 6.</a:t>
            </a:r>
            <a:r>
              <a:rPr lang="en-US" sz="2000" b="1" dirty="0" smtClean="0"/>
              <a:t> </a:t>
            </a:r>
          </a:p>
          <a:p>
            <a:pPr marL="1319213" lvl="1" indent="-862013">
              <a:buFont typeface="Wingdings" pitchFamily="2" charset="2"/>
              <a:buNone/>
              <a:defRPr/>
            </a:pPr>
            <a:endParaRPr lang="en-US" sz="2000" dirty="0" smtClean="0"/>
          </a:p>
          <a:p>
            <a:pPr marL="1370013" lvl="1" indent="-912813">
              <a:buFont typeface="Wingdings" pitchFamily="2" charset="2"/>
              <a:buNone/>
              <a:defRPr/>
            </a:pPr>
            <a:r>
              <a:rPr lang="en-US" sz="2000" b="1" dirty="0" smtClean="0"/>
              <a:t>Step 5</a:t>
            </a:r>
            <a:r>
              <a:rPr lang="en-US" sz="2000" dirty="0" smtClean="0"/>
              <a:t>: Since the above conditions are false the searching element should be greater than the middle element. So, set </a:t>
            </a:r>
            <a:r>
              <a:rPr lang="en-US" sz="2000" dirty="0" err="1" smtClean="0"/>
              <a:t>iILow</a:t>
            </a:r>
            <a:r>
              <a:rPr lang="en-US" sz="2000" dirty="0" smtClean="0"/>
              <a:t> = mid +1 and there is no change in the value of </a:t>
            </a:r>
            <a:r>
              <a:rPr lang="en-US" sz="2000" dirty="0" err="1" smtClean="0"/>
              <a:t>iHigh</a:t>
            </a:r>
            <a:r>
              <a:rPr lang="en-US" sz="2000" dirty="0" smtClean="0"/>
              <a:t>. Go to the next step.</a:t>
            </a:r>
            <a:r>
              <a:rPr lang="en-US" sz="2000" b="1" dirty="0" smtClean="0"/>
              <a:t> </a:t>
            </a:r>
          </a:p>
          <a:p>
            <a:pPr marL="1370013" lvl="1" indent="-912813">
              <a:buFont typeface="Wingdings" pitchFamily="2" charset="2"/>
              <a:buNone/>
              <a:defRPr/>
            </a:pPr>
            <a:endParaRPr lang="en-US" sz="2000" dirty="0" smtClean="0"/>
          </a:p>
          <a:p>
            <a:pPr lvl="1">
              <a:buFont typeface="Wingdings" pitchFamily="2" charset="2"/>
              <a:buNone/>
              <a:defRPr/>
            </a:pPr>
            <a:r>
              <a:rPr lang="en-US" sz="2000" b="1" dirty="0" smtClean="0"/>
              <a:t>Step 6</a:t>
            </a:r>
            <a:r>
              <a:rPr lang="en-US" sz="2000" dirty="0" smtClean="0"/>
              <a:t>: If </a:t>
            </a:r>
            <a:r>
              <a:rPr lang="en-US" sz="2000" dirty="0" err="1" smtClean="0"/>
              <a:t>iLow</a:t>
            </a:r>
            <a:r>
              <a:rPr lang="en-US" sz="2000" dirty="0" smtClean="0"/>
              <a:t> &lt;= Last then go to step 2.</a:t>
            </a:r>
            <a:r>
              <a:rPr lang="en-US" sz="2000" b="1" dirty="0" smtClean="0"/>
              <a:t> </a:t>
            </a:r>
          </a:p>
          <a:p>
            <a:pPr lvl="1">
              <a:buFont typeface="Wingdings" pitchFamily="2" charset="2"/>
              <a:buNone/>
              <a:defRPr/>
            </a:pPr>
            <a:endParaRPr lang="en-US" sz="2000" dirty="0" smtClean="0"/>
          </a:p>
          <a:p>
            <a:pPr marL="1319213" lvl="1" indent="-862013">
              <a:buFont typeface="Wingdings" pitchFamily="2" charset="2"/>
              <a:buNone/>
              <a:defRPr/>
            </a:pPr>
            <a:r>
              <a:rPr lang="en-US" sz="2000" b="1" dirty="0" smtClean="0"/>
              <a:t>Step 7</a:t>
            </a:r>
            <a:r>
              <a:rPr lang="en-US" sz="2000" dirty="0" smtClean="0"/>
              <a:t>: Since end of the list is reached, the searching item is “</a:t>
            </a:r>
            <a:r>
              <a:rPr lang="en-US" sz="2000" b="1" dirty="0" smtClean="0"/>
              <a:t>not found</a:t>
            </a:r>
            <a:r>
              <a:rPr lang="en-US" sz="2000" dirty="0" smtClean="0"/>
              <a:t>” in the list.</a:t>
            </a:r>
            <a:r>
              <a:rPr lang="en-US" sz="2000" b="1" dirty="0" smtClean="0"/>
              <a:t> </a:t>
            </a:r>
          </a:p>
          <a:p>
            <a:pPr marL="1319213" lvl="1" indent="-862013">
              <a:buFont typeface="Wingdings" pitchFamily="2" charset="2"/>
              <a:buNone/>
              <a:defRPr/>
            </a:pPr>
            <a:endParaRPr lang="en-US" sz="2000" dirty="0" smtClean="0"/>
          </a:p>
          <a:p>
            <a:pPr lvl="1">
              <a:buFont typeface="Wingdings" pitchFamily="2" charset="2"/>
              <a:buNone/>
              <a:defRPr/>
            </a:pPr>
            <a:r>
              <a:rPr lang="en-US" sz="2000" b="1" dirty="0" smtClean="0"/>
              <a:t>Step 8</a:t>
            </a:r>
            <a:r>
              <a:rPr lang="en-US" sz="2000" dirty="0" smtClean="0"/>
              <a:t>: End of the algorithm.</a:t>
            </a:r>
          </a:p>
          <a:p>
            <a:pPr>
              <a:defRPr/>
            </a:pPr>
            <a:endParaRPr lang="en-US" dirty="0" smtClean="0"/>
          </a:p>
        </p:txBody>
      </p:sp>
      <p:sp>
        <p:nvSpPr>
          <p:cNvPr id="3078" name="TextBox 7"/>
          <p:cNvSpPr txBox="1">
            <a:spLocks noChangeArrowheads="1"/>
          </p:cNvSpPr>
          <p:nvPr/>
        </p:nvSpPr>
        <p:spPr bwMode="auto">
          <a:xfrm>
            <a:off x="4343400" y="5638800"/>
            <a:ext cx="3352800" cy="276225"/>
          </a:xfrm>
          <a:prstGeom prst="rect">
            <a:avLst/>
          </a:prstGeom>
          <a:noFill/>
          <a:ln w="9525">
            <a:noFill/>
            <a:miter lim="800000"/>
            <a:headEnd/>
            <a:tailEnd/>
          </a:ln>
        </p:spPr>
        <p:txBody>
          <a:bodyPr>
            <a:spAutoFit/>
          </a:bodyPr>
          <a:lstStyle/>
          <a:p>
            <a:r>
              <a:rPr lang="en-US" sz="1200" i="1"/>
              <a:t>Click here to see a program on binary search</a:t>
            </a:r>
          </a:p>
        </p:txBody>
      </p:sp>
      <p:graphicFrame>
        <p:nvGraphicFramePr>
          <p:cNvPr id="3074" name="Object 3">
            <a:hlinkClick r:id="rId4" action="ppaction://hlinkfile"/>
          </p:cNvPr>
          <p:cNvGraphicFramePr>
            <a:graphicFrameLocks noChangeAspect="1"/>
          </p:cNvGraphicFramePr>
          <p:nvPr/>
        </p:nvGraphicFramePr>
        <p:xfrm>
          <a:off x="7543800" y="5573713"/>
          <a:ext cx="914400" cy="714375"/>
        </p:xfrm>
        <a:graphic>
          <a:graphicData uri="http://schemas.openxmlformats.org/presentationml/2006/ole">
            <p:oleObj spid="_x0000_s3074" name="Package" showAsIcon="1" r:id="rId5" imgW="914400" imgH="714240" progId="Package">
              <p:embed/>
            </p:oleObj>
          </a:graphicData>
        </a:graphic>
      </p:graphicFrame>
      <p:sp>
        <p:nvSpPr>
          <p:cNvPr id="9" name="Slide Number Placeholder 2"/>
          <p:cNvSpPr>
            <a:spLocks noGrp="1"/>
          </p:cNvSpPr>
          <p:nvPr>
            <p:ph type="sldNum" sz="quarter" idx="10"/>
          </p:nvPr>
        </p:nvSpPr>
        <p:spPr/>
        <p:txBody>
          <a:bodyPr/>
          <a:lstStyle/>
          <a:p>
            <a:pPr>
              <a:defRPr/>
            </a:pPr>
            <a:fld id="{186C0EE0-621D-4707-B1B2-DFC78DE16CB4}" type="slidenum">
              <a:rPr lang="en-US" smtClean="0"/>
              <a:pPr>
                <a:defRPr/>
              </a:pPr>
              <a:t>33</a:t>
            </a:fld>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xfrm>
            <a:off x="341313" y="239713"/>
            <a:ext cx="9288462" cy="369887"/>
          </a:xfrm>
        </p:spPr>
        <p:txBody>
          <a:bodyPr/>
          <a:lstStyle/>
          <a:p>
            <a:pPr>
              <a:defRPr/>
            </a:pPr>
            <a:r>
              <a:rPr lang="en-US" sz="2400"/>
              <a:t>Binary Search Flowchart</a:t>
            </a:r>
          </a:p>
        </p:txBody>
      </p:sp>
      <p:pic>
        <p:nvPicPr>
          <p:cNvPr id="36867" name="Picture 5"/>
          <p:cNvPicPr>
            <a:picLocks noChangeAspect="1" noChangeArrowheads="1"/>
          </p:cNvPicPr>
          <p:nvPr/>
        </p:nvPicPr>
        <p:blipFill>
          <a:blip r:embed="rId3"/>
          <a:srcRect/>
          <a:stretch>
            <a:fillRect/>
          </a:stretch>
        </p:blipFill>
        <p:spPr bwMode="auto">
          <a:xfrm>
            <a:off x="1600200" y="1066800"/>
            <a:ext cx="7315200" cy="5368925"/>
          </a:xfrm>
          <a:prstGeom prst="rect">
            <a:avLst/>
          </a:prstGeom>
          <a:noFill/>
          <a:ln w="9525">
            <a:noFill/>
            <a:miter lim="800000"/>
            <a:headEnd/>
            <a:tailEnd/>
          </a:ln>
        </p:spPr>
      </p:pic>
      <p:sp>
        <p:nvSpPr>
          <p:cNvPr id="4" name="Slide Number Placeholder 2"/>
          <p:cNvSpPr>
            <a:spLocks noGrp="1"/>
          </p:cNvSpPr>
          <p:nvPr>
            <p:ph type="sldNum" sz="quarter" idx="10"/>
          </p:nvPr>
        </p:nvSpPr>
        <p:spPr/>
        <p:txBody>
          <a:bodyPr/>
          <a:lstStyle/>
          <a:p>
            <a:pPr>
              <a:defRPr/>
            </a:pPr>
            <a:fld id="{394FD7F4-932E-4BEC-8383-11031EF987D1}" type="slidenum">
              <a:rPr lang="en-US" smtClean="0"/>
              <a:pPr>
                <a:defRPr/>
              </a:pPr>
              <a:t>34</a:t>
            </a:fld>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pPr>
              <a:defRPr/>
            </a:pPr>
            <a:r>
              <a:rPr lang="en-US" sz="2400" dirty="0"/>
              <a:t>Binary Search Example (1 of </a:t>
            </a:r>
            <a:r>
              <a:rPr lang="en-US" sz="2400" dirty="0" smtClean="0"/>
              <a:t>6)</a:t>
            </a:r>
            <a:endParaRPr lang="en-US" sz="2400" dirty="0"/>
          </a:p>
        </p:txBody>
      </p:sp>
      <p:sp>
        <p:nvSpPr>
          <p:cNvPr id="25603" name="Rectangle 3"/>
          <p:cNvSpPr>
            <a:spLocks noGrp="1" noChangeArrowheads="1"/>
          </p:cNvSpPr>
          <p:nvPr>
            <p:ph type="body" idx="1"/>
          </p:nvPr>
        </p:nvSpPr>
        <p:spPr/>
        <p:txBody>
          <a:bodyPr>
            <a:normAutofit fontScale="92500"/>
          </a:bodyPr>
          <a:lstStyle/>
          <a:p>
            <a:pPr>
              <a:buFontTx/>
              <a:buNone/>
              <a:defRPr/>
            </a:pPr>
            <a:r>
              <a:rPr lang="en-US" sz="2200" dirty="0" smtClean="0"/>
              <a:t>List of Data:		</a:t>
            </a:r>
            <a:r>
              <a:rPr lang="en-US" sz="2200" b="1" dirty="0" smtClean="0"/>
              <a:t>58, 62, 75, 88, 92, 105</a:t>
            </a:r>
            <a:r>
              <a:rPr lang="en-US" sz="2200" dirty="0" smtClean="0"/>
              <a:t> </a:t>
            </a:r>
            <a:endParaRPr lang="en-US" sz="2200" b="1" dirty="0" smtClean="0"/>
          </a:p>
          <a:p>
            <a:pPr>
              <a:buFontTx/>
              <a:buNone/>
              <a:defRPr/>
            </a:pPr>
            <a:r>
              <a:rPr lang="en-US" sz="2200" dirty="0" smtClean="0"/>
              <a:t>Data to be searched is 	</a:t>
            </a:r>
            <a:r>
              <a:rPr lang="en-US" sz="2200" b="1" dirty="0" smtClean="0"/>
              <a:t>62</a:t>
            </a:r>
            <a:endParaRPr lang="en-US" sz="2200" dirty="0" smtClean="0"/>
          </a:p>
          <a:p>
            <a:pPr>
              <a:buFontTx/>
              <a:buNone/>
              <a:defRPr/>
            </a:pPr>
            <a:endParaRPr lang="en-US" sz="2200" dirty="0" smtClean="0"/>
          </a:p>
          <a:p>
            <a:pPr>
              <a:defRPr/>
            </a:pPr>
            <a:r>
              <a:rPr lang="en-US" sz="2200" u="sng" dirty="0" smtClean="0"/>
              <a:t>Step 1:</a:t>
            </a:r>
            <a:r>
              <a:rPr lang="en-US" sz="2200" dirty="0" smtClean="0"/>
              <a:t> First = 0 and Last = 5</a:t>
            </a:r>
          </a:p>
          <a:p>
            <a:pPr>
              <a:defRPr/>
            </a:pPr>
            <a:endParaRPr lang="en-US" sz="2200" b="1" dirty="0" smtClean="0"/>
          </a:p>
          <a:p>
            <a:pPr>
              <a:defRPr/>
            </a:pPr>
            <a:r>
              <a:rPr lang="en-US" sz="2200" u="sng" dirty="0" smtClean="0"/>
              <a:t>Step 2:</a:t>
            </a:r>
            <a:r>
              <a:rPr lang="en-US" sz="2200" dirty="0" smtClean="0"/>
              <a:t> Step 2:  Mid = (0 + 5) / 2. That is Mid = 2 (Only the integer part is taken)</a:t>
            </a:r>
          </a:p>
          <a:p>
            <a:pPr>
              <a:defRPr/>
            </a:pPr>
            <a:endParaRPr lang="en-US" sz="2200" dirty="0" smtClean="0"/>
          </a:p>
          <a:p>
            <a:pPr>
              <a:defRPr/>
            </a:pPr>
            <a:r>
              <a:rPr lang="en-US" sz="2200" u="sng" dirty="0" smtClean="0"/>
              <a:t>Step 3:</a:t>
            </a:r>
          </a:p>
          <a:p>
            <a:pPr>
              <a:defRPr/>
            </a:pPr>
            <a:endParaRPr lang="en-US" sz="2200" b="1" dirty="0" smtClean="0"/>
          </a:p>
          <a:p>
            <a:pPr>
              <a:defRPr/>
            </a:pPr>
            <a:r>
              <a:rPr lang="en-US" sz="2200" u="sng" dirty="0" smtClean="0"/>
              <a:t>Step 4:</a:t>
            </a:r>
            <a:r>
              <a:rPr lang="en-US" sz="2200" b="1" dirty="0" smtClean="0"/>
              <a:t> </a:t>
            </a:r>
            <a:r>
              <a:rPr lang="en-US" sz="2200" dirty="0" smtClean="0"/>
              <a:t>The searching item 62 is less than 75. So it should appear before 75. Now First = 0 and Last = mid-1 that is Last = 2-1. So Last = 1 </a:t>
            </a:r>
          </a:p>
          <a:p>
            <a:pPr>
              <a:defRPr/>
            </a:pPr>
            <a:r>
              <a:rPr lang="en-US" sz="2200" u="sng" dirty="0" smtClean="0"/>
              <a:t>Step 5:</a:t>
            </a:r>
            <a:r>
              <a:rPr lang="en-US" sz="2200" b="1" dirty="0" smtClean="0"/>
              <a:t> </a:t>
            </a:r>
            <a:r>
              <a:rPr lang="en-US" sz="2200" dirty="0" smtClean="0"/>
              <a:t>Compute Mid = (0 + 1) / 2 that is Mid = 0 (Integer part)</a:t>
            </a:r>
          </a:p>
          <a:p>
            <a:pPr>
              <a:defRPr/>
            </a:pPr>
            <a:endParaRPr lang="en-US" dirty="0" smtClean="0"/>
          </a:p>
        </p:txBody>
      </p:sp>
      <p:pic>
        <p:nvPicPr>
          <p:cNvPr id="37892" name="Picture 4"/>
          <p:cNvPicPr>
            <a:picLocks noChangeAspect="1" noChangeArrowheads="1"/>
          </p:cNvPicPr>
          <p:nvPr/>
        </p:nvPicPr>
        <p:blipFill>
          <a:blip r:embed="rId3"/>
          <a:srcRect/>
          <a:stretch>
            <a:fillRect/>
          </a:stretch>
        </p:blipFill>
        <p:spPr bwMode="auto">
          <a:xfrm>
            <a:off x="2057400" y="3886200"/>
            <a:ext cx="5613400" cy="912813"/>
          </a:xfrm>
          <a:prstGeom prst="rect">
            <a:avLst/>
          </a:prstGeom>
          <a:noFill/>
          <a:ln w="9525">
            <a:noFill/>
            <a:miter lim="800000"/>
            <a:headEnd/>
            <a:tailEnd/>
          </a:ln>
        </p:spPr>
      </p:pic>
      <p:sp>
        <p:nvSpPr>
          <p:cNvPr id="5" name="Slide Number Placeholder 2"/>
          <p:cNvSpPr>
            <a:spLocks noGrp="1"/>
          </p:cNvSpPr>
          <p:nvPr>
            <p:ph type="sldNum" sz="quarter" idx="10"/>
          </p:nvPr>
        </p:nvSpPr>
        <p:spPr/>
        <p:txBody>
          <a:bodyPr/>
          <a:lstStyle/>
          <a:p>
            <a:pPr>
              <a:defRPr/>
            </a:pPr>
            <a:fld id="{47FADD7B-704D-4661-B3E3-72722E191DFE}" type="slidenum">
              <a:rPr lang="en-US" smtClean="0"/>
              <a:pPr>
                <a:defRPr/>
              </a:pPr>
              <a:t>35</a:t>
            </a:fld>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pPr>
              <a:defRPr/>
            </a:pPr>
            <a:r>
              <a:rPr lang="en-US" sz="2400" dirty="0"/>
              <a:t>Binary Search Example (2 of </a:t>
            </a:r>
            <a:r>
              <a:rPr lang="en-US" sz="2400" dirty="0" smtClean="0"/>
              <a:t>6)</a:t>
            </a:r>
            <a:endParaRPr lang="en-US" sz="2400" dirty="0"/>
          </a:p>
        </p:txBody>
      </p:sp>
      <p:sp>
        <p:nvSpPr>
          <p:cNvPr id="38915" name="Rectangle 3"/>
          <p:cNvSpPr>
            <a:spLocks noGrp="1" noChangeArrowheads="1"/>
          </p:cNvSpPr>
          <p:nvPr>
            <p:ph type="body" idx="1"/>
          </p:nvPr>
        </p:nvSpPr>
        <p:spPr/>
        <p:txBody>
          <a:bodyPr/>
          <a:lstStyle/>
          <a:p>
            <a:r>
              <a:rPr lang="en-US" sz="1900" u="sng" smtClean="0"/>
              <a:t>Step 6:</a:t>
            </a:r>
            <a:r>
              <a:rPr lang="en-US" sz="1900" smtClean="0"/>
              <a:t> Compare 0</a:t>
            </a:r>
            <a:r>
              <a:rPr lang="en-US" sz="1900" baseline="30000" smtClean="0"/>
              <a:t>th</a:t>
            </a:r>
            <a:r>
              <a:rPr lang="en-US" sz="1900" smtClean="0"/>
              <a:t> item with 62. That is compare 58 and 62. Since they are not equal proceed to the next step</a:t>
            </a:r>
          </a:p>
          <a:p>
            <a:endParaRPr lang="en-US" sz="1900" smtClean="0"/>
          </a:p>
          <a:p>
            <a:endParaRPr lang="en-US" sz="1900" smtClean="0"/>
          </a:p>
          <a:p>
            <a:endParaRPr lang="en-US" sz="1900" smtClean="0"/>
          </a:p>
          <a:p>
            <a:endParaRPr lang="en-US" sz="1900" smtClean="0"/>
          </a:p>
          <a:p>
            <a:r>
              <a:rPr lang="en-US" sz="1900" u="sng" smtClean="0"/>
              <a:t>Step 7:</a:t>
            </a:r>
            <a:r>
              <a:rPr lang="en-US" sz="1900" smtClean="0"/>
              <a:t> Since the searching item 62 is greater than 58, the searching item comes after 58. First = mid+1 that is First = 0+1. So, First = 1 and Last=1. Now, mid=(1+1)/2=1 </a:t>
            </a:r>
          </a:p>
          <a:p>
            <a:endParaRPr lang="en-US" sz="1900" smtClean="0"/>
          </a:p>
          <a:p>
            <a:r>
              <a:rPr lang="en-US" sz="1900" u="sng" smtClean="0"/>
              <a:t>Step 8:</a:t>
            </a:r>
            <a:r>
              <a:rPr lang="en-US" sz="1900" smtClean="0"/>
              <a:t> Compare 62 with the item in position 1. That is also 62. So, the “</a:t>
            </a:r>
            <a:r>
              <a:rPr lang="en-US" sz="1900" b="1" smtClean="0"/>
              <a:t>item is found</a:t>
            </a:r>
            <a:r>
              <a:rPr lang="en-US" sz="1900" smtClean="0"/>
              <a:t>” and stop the searching process </a:t>
            </a:r>
          </a:p>
        </p:txBody>
      </p:sp>
      <p:pic>
        <p:nvPicPr>
          <p:cNvPr id="38916" name="Picture 4"/>
          <p:cNvPicPr>
            <a:picLocks noChangeAspect="1" noChangeArrowheads="1"/>
          </p:cNvPicPr>
          <p:nvPr/>
        </p:nvPicPr>
        <p:blipFill>
          <a:blip r:embed="rId2"/>
          <a:srcRect/>
          <a:stretch>
            <a:fillRect/>
          </a:stretch>
        </p:blipFill>
        <p:spPr bwMode="auto">
          <a:xfrm>
            <a:off x="1905000" y="2286000"/>
            <a:ext cx="6108700" cy="995363"/>
          </a:xfrm>
          <a:prstGeom prst="rect">
            <a:avLst/>
          </a:prstGeom>
          <a:noFill/>
          <a:ln w="9525">
            <a:noFill/>
            <a:miter lim="800000"/>
            <a:headEnd/>
            <a:tailEnd/>
          </a:ln>
        </p:spPr>
      </p:pic>
      <p:pic>
        <p:nvPicPr>
          <p:cNvPr id="38917" name="Picture 5"/>
          <p:cNvPicPr>
            <a:picLocks noChangeAspect="1" noChangeArrowheads="1"/>
          </p:cNvPicPr>
          <p:nvPr/>
        </p:nvPicPr>
        <p:blipFill>
          <a:blip r:embed="rId3"/>
          <a:srcRect/>
          <a:stretch>
            <a:fillRect/>
          </a:stretch>
        </p:blipFill>
        <p:spPr bwMode="auto">
          <a:xfrm>
            <a:off x="1828800" y="5257800"/>
            <a:ext cx="6273800" cy="1025525"/>
          </a:xfrm>
          <a:prstGeom prst="rect">
            <a:avLst/>
          </a:prstGeom>
          <a:noFill/>
          <a:ln w="9525">
            <a:noFill/>
            <a:miter lim="800000"/>
            <a:headEnd/>
            <a:tailEnd/>
          </a:ln>
        </p:spPr>
      </p:pic>
      <p:sp>
        <p:nvSpPr>
          <p:cNvPr id="6" name="Slide Number Placeholder 2"/>
          <p:cNvSpPr>
            <a:spLocks noGrp="1"/>
          </p:cNvSpPr>
          <p:nvPr>
            <p:ph type="sldNum" sz="quarter" idx="10"/>
          </p:nvPr>
        </p:nvSpPr>
        <p:spPr/>
        <p:txBody>
          <a:bodyPr/>
          <a:lstStyle/>
          <a:p>
            <a:pPr>
              <a:defRPr/>
            </a:pPr>
            <a:fld id="{89E276C2-5E54-4B63-8EAD-DEEA3E8F83BA}" type="slidenum">
              <a:rPr lang="en-US" smtClean="0"/>
              <a:pPr>
                <a:defRPr/>
              </a:pPr>
              <a:t>36</a:t>
            </a:fld>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a:defRPr/>
            </a:pPr>
            <a:r>
              <a:rPr lang="en-US" sz="2400" dirty="0"/>
              <a:t>Binary Search Example (3 of </a:t>
            </a:r>
            <a:r>
              <a:rPr lang="en-US" sz="2400" dirty="0" smtClean="0"/>
              <a:t>6)</a:t>
            </a:r>
            <a:endParaRPr lang="en-US" sz="2400" dirty="0"/>
          </a:p>
        </p:txBody>
      </p:sp>
      <p:sp>
        <p:nvSpPr>
          <p:cNvPr id="27651" name="Rectangle 3"/>
          <p:cNvSpPr>
            <a:spLocks noGrp="1" noChangeArrowheads="1"/>
          </p:cNvSpPr>
          <p:nvPr>
            <p:ph type="body" idx="1"/>
          </p:nvPr>
        </p:nvSpPr>
        <p:spPr>
          <a:xfrm>
            <a:off x="330200" y="1282700"/>
            <a:ext cx="9118600" cy="5041900"/>
          </a:xfrm>
        </p:spPr>
        <p:txBody>
          <a:bodyPr>
            <a:normAutofit lnSpcReduction="10000"/>
          </a:bodyPr>
          <a:lstStyle/>
          <a:p>
            <a:pPr>
              <a:buFontTx/>
              <a:buNone/>
              <a:defRPr/>
            </a:pPr>
            <a:r>
              <a:rPr lang="en-US" sz="2000" dirty="0" smtClean="0"/>
              <a:t>List of Data:		</a:t>
            </a:r>
            <a:r>
              <a:rPr lang="en-US" sz="2000" b="1" dirty="0" smtClean="0"/>
              <a:t>58, 62, 75, 88, 92, 105</a:t>
            </a:r>
            <a:r>
              <a:rPr lang="en-US" sz="2000" dirty="0" smtClean="0"/>
              <a:t> </a:t>
            </a:r>
            <a:endParaRPr lang="en-US" sz="2000" b="1" dirty="0" smtClean="0"/>
          </a:p>
          <a:p>
            <a:pPr>
              <a:buFontTx/>
              <a:buNone/>
              <a:defRPr/>
            </a:pPr>
            <a:r>
              <a:rPr lang="en-US" sz="2000" dirty="0" smtClean="0"/>
              <a:t>Data to be searched is 	</a:t>
            </a:r>
            <a:r>
              <a:rPr lang="en-US" sz="2000" b="1" dirty="0" smtClean="0"/>
              <a:t>105</a:t>
            </a:r>
          </a:p>
          <a:p>
            <a:pPr>
              <a:buFontTx/>
              <a:buNone/>
              <a:defRPr/>
            </a:pPr>
            <a:endParaRPr lang="en-US" sz="2000" dirty="0" smtClean="0"/>
          </a:p>
          <a:p>
            <a:pPr>
              <a:defRPr/>
            </a:pPr>
            <a:r>
              <a:rPr lang="en-US" sz="2000" u="sng" dirty="0" smtClean="0"/>
              <a:t>Step 1:</a:t>
            </a:r>
            <a:r>
              <a:rPr lang="en-US" sz="2000" dirty="0" smtClean="0"/>
              <a:t> First = 0 and Last = 5</a:t>
            </a:r>
          </a:p>
          <a:p>
            <a:pPr>
              <a:defRPr/>
            </a:pPr>
            <a:endParaRPr lang="en-US" sz="2000" b="1" dirty="0" smtClean="0"/>
          </a:p>
          <a:p>
            <a:pPr>
              <a:defRPr/>
            </a:pPr>
            <a:r>
              <a:rPr lang="en-US" sz="2000" u="sng" dirty="0" smtClean="0"/>
              <a:t>Step 2:</a:t>
            </a:r>
            <a:r>
              <a:rPr lang="en-US" sz="2000" dirty="0" smtClean="0"/>
              <a:t>  Mid = (0 + 5) / 2. That is Mid = 2 (Only the integer part is taken)</a:t>
            </a:r>
          </a:p>
          <a:p>
            <a:pPr>
              <a:defRPr/>
            </a:pPr>
            <a:endParaRPr lang="en-US" sz="2000" dirty="0" smtClean="0"/>
          </a:p>
          <a:p>
            <a:pPr>
              <a:defRPr/>
            </a:pPr>
            <a:r>
              <a:rPr lang="en-US" sz="2000" u="sng" dirty="0" smtClean="0"/>
              <a:t>Step 3:</a:t>
            </a:r>
          </a:p>
          <a:p>
            <a:pPr>
              <a:defRPr/>
            </a:pPr>
            <a:endParaRPr lang="en-US" sz="2000" b="1" dirty="0" smtClean="0"/>
          </a:p>
          <a:p>
            <a:pPr>
              <a:defRPr/>
            </a:pPr>
            <a:endParaRPr lang="en-US" sz="2000" b="1" dirty="0" smtClean="0"/>
          </a:p>
          <a:p>
            <a:pPr>
              <a:defRPr/>
            </a:pPr>
            <a:r>
              <a:rPr lang="en-US" sz="2000" u="sng" dirty="0" smtClean="0"/>
              <a:t>Step 4:</a:t>
            </a:r>
            <a:r>
              <a:rPr lang="en-US" sz="2000" b="1" dirty="0" smtClean="0"/>
              <a:t> </a:t>
            </a:r>
            <a:r>
              <a:rPr lang="en-US" sz="2000" dirty="0" smtClean="0"/>
              <a:t>The searching item 105 is greater than 75. So it comes after 75. </a:t>
            </a:r>
          </a:p>
          <a:p>
            <a:pPr>
              <a:buFontTx/>
              <a:buNone/>
              <a:defRPr/>
            </a:pPr>
            <a:r>
              <a:rPr lang="en-US" sz="2000" dirty="0" smtClean="0"/>
              <a:t>	First = 2 +1=3. That is, First=3 and Last=5 </a:t>
            </a:r>
            <a:endParaRPr lang="en-US" sz="2000" b="1" dirty="0" smtClean="0"/>
          </a:p>
          <a:p>
            <a:pPr>
              <a:defRPr/>
            </a:pPr>
            <a:endParaRPr lang="en-US" sz="2000" u="sng" dirty="0" smtClean="0"/>
          </a:p>
          <a:p>
            <a:pPr>
              <a:defRPr/>
            </a:pPr>
            <a:r>
              <a:rPr lang="en-US" sz="2000" u="sng" dirty="0" smtClean="0"/>
              <a:t>Step 5:</a:t>
            </a:r>
            <a:r>
              <a:rPr lang="en-US" sz="2000" b="1" dirty="0" smtClean="0"/>
              <a:t> </a:t>
            </a:r>
            <a:r>
              <a:rPr lang="en-US" sz="2000" dirty="0" smtClean="0"/>
              <a:t>Compute Mid = (3+5) / 2 = 4</a:t>
            </a:r>
          </a:p>
        </p:txBody>
      </p:sp>
      <p:pic>
        <p:nvPicPr>
          <p:cNvPr id="39940" name="Picture 4"/>
          <p:cNvPicPr>
            <a:picLocks noChangeAspect="1" noChangeArrowheads="1"/>
          </p:cNvPicPr>
          <p:nvPr/>
        </p:nvPicPr>
        <p:blipFill>
          <a:blip r:embed="rId3"/>
          <a:srcRect/>
          <a:stretch>
            <a:fillRect/>
          </a:stretch>
        </p:blipFill>
        <p:spPr bwMode="auto">
          <a:xfrm>
            <a:off x="1905000" y="3657600"/>
            <a:ext cx="6191250" cy="1003300"/>
          </a:xfrm>
          <a:prstGeom prst="rect">
            <a:avLst/>
          </a:prstGeom>
          <a:noFill/>
          <a:ln w="9525">
            <a:noFill/>
            <a:miter lim="800000"/>
            <a:headEnd/>
            <a:tailEnd/>
          </a:ln>
        </p:spPr>
      </p:pic>
      <p:sp>
        <p:nvSpPr>
          <p:cNvPr id="5" name="Slide Number Placeholder 2"/>
          <p:cNvSpPr>
            <a:spLocks noGrp="1"/>
          </p:cNvSpPr>
          <p:nvPr>
            <p:ph type="sldNum" sz="quarter" idx="10"/>
          </p:nvPr>
        </p:nvSpPr>
        <p:spPr/>
        <p:txBody>
          <a:bodyPr/>
          <a:lstStyle/>
          <a:p>
            <a:pPr>
              <a:defRPr/>
            </a:pPr>
            <a:fld id="{F02F88E3-CB3A-4E07-8B83-871BA1818111}" type="slidenum">
              <a:rPr lang="en-US" smtClean="0"/>
              <a:pPr>
                <a:defRPr/>
              </a:pPr>
              <a:t>37</a:t>
            </a:fld>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pPr>
              <a:defRPr/>
            </a:pPr>
            <a:r>
              <a:rPr lang="en-US" sz="2400" dirty="0"/>
              <a:t>Binary Search Example (4 of </a:t>
            </a:r>
            <a:r>
              <a:rPr lang="en-US" sz="2400" dirty="0" smtClean="0"/>
              <a:t>6)</a:t>
            </a:r>
            <a:endParaRPr lang="en-US" sz="2400" dirty="0"/>
          </a:p>
        </p:txBody>
      </p:sp>
      <p:sp>
        <p:nvSpPr>
          <p:cNvPr id="40963" name="Rectangle 3"/>
          <p:cNvSpPr>
            <a:spLocks noGrp="1" noChangeArrowheads="1"/>
          </p:cNvSpPr>
          <p:nvPr>
            <p:ph type="body" idx="1"/>
          </p:nvPr>
        </p:nvSpPr>
        <p:spPr>
          <a:xfrm>
            <a:off x="330200" y="1282700"/>
            <a:ext cx="8915400" cy="4965700"/>
          </a:xfrm>
        </p:spPr>
        <p:txBody>
          <a:bodyPr/>
          <a:lstStyle/>
          <a:p>
            <a:endParaRPr lang="en-US" u="sng" smtClean="0"/>
          </a:p>
          <a:p>
            <a:endParaRPr lang="en-US" u="sng" smtClean="0"/>
          </a:p>
          <a:p>
            <a:endParaRPr lang="en-US" u="sng" smtClean="0"/>
          </a:p>
          <a:p>
            <a:r>
              <a:rPr lang="en-US" sz="2000" u="sng" smtClean="0"/>
              <a:t>Step 6:</a:t>
            </a:r>
            <a:r>
              <a:rPr lang="en-US" sz="2000" smtClean="0"/>
              <a:t> The searching item 105 is greater than 92. So the searching item 105 comes after 92. First= (4+1) = 5 and Last =5. So Mid=(5+5)/2 = 5 </a:t>
            </a:r>
          </a:p>
          <a:p>
            <a:endParaRPr lang="en-US" sz="2000" u="sng" smtClean="0"/>
          </a:p>
          <a:p>
            <a:r>
              <a:rPr lang="en-US" sz="2000" u="sng" smtClean="0"/>
              <a:t>Step 7:</a:t>
            </a:r>
            <a:r>
              <a:rPr lang="en-US" sz="2000" smtClean="0"/>
              <a:t> Compare Searching element 105 with the 5th element. Since they are equal “</a:t>
            </a:r>
            <a:r>
              <a:rPr lang="en-US" sz="2000" b="1" smtClean="0"/>
              <a:t>Item is found</a:t>
            </a:r>
            <a:r>
              <a:rPr lang="en-US" sz="2000" smtClean="0"/>
              <a:t>” and stop the searching process </a:t>
            </a:r>
          </a:p>
          <a:p>
            <a:pPr>
              <a:buFont typeface="Wingdings" pitchFamily="2" charset="2"/>
              <a:buNone/>
            </a:pPr>
            <a:endParaRPr lang="en-US" smtClean="0"/>
          </a:p>
        </p:txBody>
      </p:sp>
      <p:pic>
        <p:nvPicPr>
          <p:cNvPr id="40964" name="Picture 4"/>
          <p:cNvPicPr>
            <a:picLocks noChangeAspect="1" noChangeArrowheads="1"/>
          </p:cNvPicPr>
          <p:nvPr/>
        </p:nvPicPr>
        <p:blipFill>
          <a:blip r:embed="rId2"/>
          <a:srcRect/>
          <a:stretch>
            <a:fillRect/>
          </a:stretch>
        </p:blipFill>
        <p:spPr bwMode="auto">
          <a:xfrm>
            <a:off x="1600200" y="1447800"/>
            <a:ext cx="6067425" cy="989013"/>
          </a:xfrm>
          <a:prstGeom prst="rect">
            <a:avLst/>
          </a:prstGeom>
          <a:noFill/>
          <a:ln w="9525">
            <a:noFill/>
            <a:miter lim="800000"/>
            <a:headEnd/>
            <a:tailEnd/>
          </a:ln>
        </p:spPr>
      </p:pic>
      <p:pic>
        <p:nvPicPr>
          <p:cNvPr id="40965" name="Picture 5"/>
          <p:cNvPicPr>
            <a:picLocks noChangeAspect="1" noChangeArrowheads="1"/>
          </p:cNvPicPr>
          <p:nvPr/>
        </p:nvPicPr>
        <p:blipFill>
          <a:blip r:embed="rId3"/>
          <a:srcRect/>
          <a:stretch>
            <a:fillRect/>
          </a:stretch>
        </p:blipFill>
        <p:spPr bwMode="auto">
          <a:xfrm>
            <a:off x="1219200" y="4953000"/>
            <a:ext cx="6062663" cy="990600"/>
          </a:xfrm>
          <a:prstGeom prst="rect">
            <a:avLst/>
          </a:prstGeom>
          <a:noFill/>
          <a:ln w="9525">
            <a:noFill/>
            <a:miter lim="800000"/>
            <a:headEnd/>
            <a:tailEnd/>
          </a:ln>
        </p:spPr>
      </p:pic>
      <p:sp>
        <p:nvSpPr>
          <p:cNvPr id="6" name="Slide Number Placeholder 2"/>
          <p:cNvSpPr>
            <a:spLocks noGrp="1"/>
          </p:cNvSpPr>
          <p:nvPr>
            <p:ph type="sldNum" sz="quarter" idx="10"/>
          </p:nvPr>
        </p:nvSpPr>
        <p:spPr/>
        <p:txBody>
          <a:bodyPr/>
          <a:lstStyle/>
          <a:p>
            <a:pPr>
              <a:defRPr/>
            </a:pPr>
            <a:fld id="{F0790480-7839-4CC7-BFE9-156B7EE7BB14}" type="slidenum">
              <a:rPr lang="en-US" smtClean="0"/>
              <a:pPr>
                <a:defRPr/>
              </a:pPr>
              <a:t>38</a:t>
            </a:fld>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330200" y="-58738"/>
            <a:ext cx="8077200" cy="973138"/>
          </a:xfrm>
        </p:spPr>
        <p:txBody>
          <a:bodyPr/>
          <a:lstStyle/>
          <a:p>
            <a:pPr>
              <a:defRPr/>
            </a:pPr>
            <a:r>
              <a:rPr lang="en-US" sz="2400" dirty="0"/>
              <a:t>Binary Search Example (5 of </a:t>
            </a:r>
            <a:r>
              <a:rPr lang="en-US" sz="2400" dirty="0" smtClean="0"/>
              <a:t>6)</a:t>
            </a:r>
            <a:endParaRPr lang="en-US" sz="2400" dirty="0"/>
          </a:p>
        </p:txBody>
      </p:sp>
      <p:sp>
        <p:nvSpPr>
          <p:cNvPr id="29699" name="Rectangle 3"/>
          <p:cNvSpPr>
            <a:spLocks noGrp="1" noChangeArrowheads="1"/>
          </p:cNvSpPr>
          <p:nvPr>
            <p:ph type="body" idx="1"/>
          </p:nvPr>
        </p:nvSpPr>
        <p:spPr>
          <a:xfrm>
            <a:off x="330200" y="1282700"/>
            <a:ext cx="8915400" cy="4965700"/>
          </a:xfrm>
        </p:spPr>
        <p:txBody>
          <a:bodyPr>
            <a:normAutofit lnSpcReduction="10000"/>
          </a:bodyPr>
          <a:lstStyle/>
          <a:p>
            <a:pPr>
              <a:buFontTx/>
              <a:buNone/>
              <a:defRPr/>
            </a:pPr>
            <a:r>
              <a:rPr lang="en-US" sz="2000" dirty="0" smtClean="0"/>
              <a:t>List of Data:		</a:t>
            </a:r>
            <a:r>
              <a:rPr lang="en-US" sz="2000" b="1" dirty="0" smtClean="0"/>
              <a:t>58, 62, 75, 88, 92, 105</a:t>
            </a:r>
            <a:r>
              <a:rPr lang="en-US" sz="2000" dirty="0" smtClean="0"/>
              <a:t> </a:t>
            </a:r>
            <a:endParaRPr lang="en-US" sz="2000" b="1" dirty="0" smtClean="0"/>
          </a:p>
          <a:p>
            <a:pPr>
              <a:buFontTx/>
              <a:buNone/>
              <a:defRPr/>
            </a:pPr>
            <a:r>
              <a:rPr lang="en-US" sz="2000" dirty="0" smtClean="0"/>
              <a:t>Data to be searched is 	</a:t>
            </a:r>
            <a:r>
              <a:rPr lang="en-US" sz="2000" b="1" dirty="0" smtClean="0"/>
              <a:t>32</a:t>
            </a:r>
            <a:endParaRPr lang="en-US" sz="2000" u="sng" dirty="0" smtClean="0"/>
          </a:p>
          <a:p>
            <a:pPr>
              <a:defRPr/>
            </a:pPr>
            <a:r>
              <a:rPr lang="en-US" sz="2000" u="sng" dirty="0" smtClean="0"/>
              <a:t>Step 1:</a:t>
            </a:r>
            <a:r>
              <a:rPr lang="en-US" sz="2000" dirty="0" smtClean="0"/>
              <a:t> First = 0 and Last = 5</a:t>
            </a:r>
          </a:p>
          <a:p>
            <a:pPr>
              <a:defRPr/>
            </a:pPr>
            <a:endParaRPr lang="en-US" sz="2000" b="1" dirty="0" smtClean="0"/>
          </a:p>
          <a:p>
            <a:pPr>
              <a:defRPr/>
            </a:pPr>
            <a:r>
              <a:rPr lang="en-US" sz="2000" u="sng" dirty="0" smtClean="0"/>
              <a:t>Step 2:</a:t>
            </a:r>
            <a:r>
              <a:rPr lang="en-US" sz="2000" dirty="0" smtClean="0"/>
              <a:t> Mid = (0 + 5) / 2. That is Mid = 2 (Only the integer part is taken)</a:t>
            </a:r>
          </a:p>
          <a:p>
            <a:pPr>
              <a:defRPr/>
            </a:pPr>
            <a:endParaRPr lang="en-US" sz="2000" b="1" dirty="0" smtClean="0"/>
          </a:p>
          <a:p>
            <a:pPr>
              <a:defRPr/>
            </a:pPr>
            <a:r>
              <a:rPr lang="en-US" sz="2000" u="sng" dirty="0" smtClean="0"/>
              <a:t>Step 3:</a:t>
            </a:r>
            <a:r>
              <a:rPr lang="en-US" sz="2000" dirty="0" smtClean="0"/>
              <a:t> Compare the searching item 32 and 75. Since they are not equal proceed with the next step</a:t>
            </a:r>
          </a:p>
          <a:p>
            <a:pPr>
              <a:defRPr/>
            </a:pPr>
            <a:endParaRPr lang="en-US" sz="2000" b="1" dirty="0" smtClean="0"/>
          </a:p>
          <a:p>
            <a:pPr>
              <a:defRPr/>
            </a:pPr>
            <a:endParaRPr lang="en-US" sz="2000" u="sng" dirty="0" smtClean="0"/>
          </a:p>
          <a:p>
            <a:pPr>
              <a:buFont typeface="Wingdings" pitchFamily="2" charset="2"/>
              <a:buNone/>
              <a:defRPr/>
            </a:pPr>
            <a:endParaRPr lang="en-US" sz="2000" u="sng" dirty="0" smtClean="0"/>
          </a:p>
          <a:p>
            <a:pPr>
              <a:buFont typeface="Wingdings" pitchFamily="2" charset="2"/>
              <a:buNone/>
              <a:defRPr/>
            </a:pPr>
            <a:endParaRPr lang="en-US" sz="2000" u="sng" dirty="0" smtClean="0"/>
          </a:p>
          <a:p>
            <a:pPr>
              <a:defRPr/>
            </a:pPr>
            <a:endParaRPr lang="en-US" sz="2000" u="sng" dirty="0" smtClean="0"/>
          </a:p>
          <a:p>
            <a:pPr>
              <a:defRPr/>
            </a:pPr>
            <a:r>
              <a:rPr lang="en-US" sz="2000" u="sng" dirty="0" smtClean="0"/>
              <a:t>Step 4:</a:t>
            </a:r>
            <a:r>
              <a:rPr lang="en-US" sz="2000" dirty="0" smtClean="0"/>
              <a:t> The searching item 32 is less than 75. So First=0 and Last=1. Mid=(0+1)/2=0</a:t>
            </a:r>
            <a:endParaRPr lang="en-US" sz="2000" b="1" dirty="0" smtClean="0"/>
          </a:p>
        </p:txBody>
      </p:sp>
      <p:pic>
        <p:nvPicPr>
          <p:cNvPr id="41988" name="Picture 4"/>
          <p:cNvPicPr>
            <a:picLocks noChangeAspect="1" noChangeArrowheads="1"/>
          </p:cNvPicPr>
          <p:nvPr/>
        </p:nvPicPr>
        <p:blipFill>
          <a:blip r:embed="rId2"/>
          <a:srcRect/>
          <a:stretch>
            <a:fillRect/>
          </a:stretch>
        </p:blipFill>
        <p:spPr bwMode="auto">
          <a:xfrm>
            <a:off x="1219200" y="4267200"/>
            <a:ext cx="6273800" cy="1022350"/>
          </a:xfrm>
          <a:prstGeom prst="rect">
            <a:avLst/>
          </a:prstGeom>
          <a:noFill/>
          <a:ln w="9525">
            <a:noFill/>
            <a:miter lim="800000"/>
            <a:headEnd/>
            <a:tailEnd/>
          </a:ln>
        </p:spPr>
      </p:pic>
      <p:sp>
        <p:nvSpPr>
          <p:cNvPr id="5" name="Slide Number Placeholder 2"/>
          <p:cNvSpPr>
            <a:spLocks noGrp="1"/>
          </p:cNvSpPr>
          <p:nvPr>
            <p:ph type="sldNum" sz="quarter" idx="10"/>
          </p:nvPr>
        </p:nvSpPr>
        <p:spPr/>
        <p:txBody>
          <a:bodyPr/>
          <a:lstStyle/>
          <a:p>
            <a:pPr>
              <a:defRPr/>
            </a:pPr>
            <a:fld id="{03848F55-4479-414D-8D6F-C7FDD7BFE4EE}" type="slidenum">
              <a:rPr lang="en-US" smtClean="0"/>
              <a:pPr>
                <a:defRPr/>
              </a:pPr>
              <a:t>39</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47650" y="228600"/>
            <a:ext cx="9328150" cy="533400"/>
          </a:xfrm>
        </p:spPr>
        <p:txBody>
          <a:bodyPr lIns="90488" tIns="44450" rIns="90488" bIns="44450" anchor="b"/>
          <a:lstStyle/>
          <a:p>
            <a:pPr eaLnBrk="1" hangingPunct="1">
              <a:defRPr/>
            </a:pPr>
            <a:r>
              <a:rPr lang="en-US" dirty="0" smtClean="0"/>
              <a:t>Recap of day 4</a:t>
            </a:r>
          </a:p>
        </p:txBody>
      </p:sp>
      <p:sp>
        <p:nvSpPr>
          <p:cNvPr id="11267" name="Content Placeholder 3"/>
          <p:cNvSpPr>
            <a:spLocks noGrp="1"/>
          </p:cNvSpPr>
          <p:nvPr>
            <p:ph idx="1"/>
          </p:nvPr>
        </p:nvSpPr>
        <p:spPr/>
        <p:txBody>
          <a:bodyPr lIns="90488" tIns="44450" rIns="90488" bIns="44450">
            <a:normAutofit/>
          </a:bodyPr>
          <a:lstStyle/>
          <a:p>
            <a:pPr eaLnBrk="1" hangingPunct="1"/>
            <a:r>
              <a:rPr lang="en-US" sz="2400" dirty="0" smtClean="0"/>
              <a:t>Modular Approach through Functions</a:t>
            </a:r>
          </a:p>
          <a:p>
            <a:pPr eaLnBrk="1" hangingPunct="1">
              <a:buNone/>
            </a:pPr>
            <a:endParaRPr lang="en-US" sz="2400" dirty="0" smtClean="0"/>
          </a:p>
          <a:p>
            <a:pPr eaLnBrk="1" hangingPunct="1"/>
            <a:r>
              <a:rPr lang="en-US" sz="2400" dirty="0" smtClean="0"/>
              <a:t>Scope of variables</a:t>
            </a:r>
          </a:p>
          <a:p>
            <a:pPr eaLnBrk="1" hangingPunct="1">
              <a:buNone/>
            </a:pPr>
            <a:endParaRPr lang="en-US" sz="2400" dirty="0" smtClean="0"/>
          </a:p>
          <a:p>
            <a:pPr eaLnBrk="1" hangingPunct="1"/>
            <a:r>
              <a:rPr lang="en-US" sz="2400" dirty="0" smtClean="0"/>
              <a:t>Parameter passing techniques</a:t>
            </a:r>
          </a:p>
          <a:p>
            <a:pPr eaLnBrk="1" hangingPunct="1"/>
            <a:endParaRPr lang="en-US" sz="2400" dirty="0" smtClean="0"/>
          </a:p>
          <a:p>
            <a:pPr eaLnBrk="1" hangingPunct="1"/>
            <a:r>
              <a:rPr lang="en-US" sz="2400" dirty="0" smtClean="0"/>
              <a:t>Recursive functions and their usage</a:t>
            </a:r>
          </a:p>
          <a:p>
            <a:pPr eaLnBrk="1" hangingPunct="1"/>
            <a:endParaRPr lang="en-US" sz="2400" dirty="0" smtClean="0"/>
          </a:p>
          <a:p>
            <a:pPr eaLnBrk="1" hangingPunct="1"/>
            <a:r>
              <a:rPr lang="en-US" sz="2400" dirty="0" smtClean="0"/>
              <a:t>Structures</a:t>
            </a:r>
          </a:p>
          <a:p>
            <a:pPr eaLnBrk="1" hangingPunct="1">
              <a:buFont typeface="Wingdings" pitchFamily="2" charset="2"/>
              <a:buNone/>
              <a:defRPr/>
            </a:pPr>
            <a:endParaRPr lang="en-US" sz="2400" dirty="0" smtClean="0"/>
          </a:p>
        </p:txBody>
      </p:sp>
      <p:sp>
        <p:nvSpPr>
          <p:cNvPr id="11268" name="Rectangle 4"/>
          <p:cNvSpPr>
            <a:spLocks noChangeArrowheads="1"/>
          </p:cNvSpPr>
          <p:nvPr/>
        </p:nvSpPr>
        <p:spPr bwMode="auto">
          <a:xfrm>
            <a:off x="2476500" y="1997075"/>
            <a:ext cx="4953000" cy="647700"/>
          </a:xfrm>
          <a:prstGeom prst="rect">
            <a:avLst/>
          </a:prstGeom>
          <a:noFill/>
          <a:ln w="9525">
            <a:noFill/>
            <a:miter lim="800000"/>
            <a:headEnd/>
            <a:tailEnd/>
          </a:ln>
        </p:spPr>
        <p:txBody>
          <a:bodyPr>
            <a:spAutoFit/>
          </a:bodyPr>
          <a:lstStyle/>
          <a:p>
            <a:pPr>
              <a:buFont typeface="Wingdings" pitchFamily="2" charset="2"/>
              <a:buNone/>
            </a:pPr>
            <a:endParaRPr lang="en-US"/>
          </a:p>
          <a:p>
            <a:pPr>
              <a:buFont typeface="Wingdings" pitchFamily="2" charset="2"/>
              <a:buNone/>
            </a:pPr>
            <a:endParaRPr lang="en-US"/>
          </a:p>
        </p:txBody>
      </p:sp>
      <p:sp>
        <p:nvSpPr>
          <p:cNvPr id="5" name="Slide Number Placeholder 2"/>
          <p:cNvSpPr>
            <a:spLocks noGrp="1"/>
          </p:cNvSpPr>
          <p:nvPr>
            <p:ph type="sldNum" sz="quarter" idx="10"/>
          </p:nvPr>
        </p:nvSpPr>
        <p:spPr>
          <a:xfrm>
            <a:off x="4419600" y="6477000"/>
            <a:ext cx="838200" cy="476250"/>
          </a:xfrm>
        </p:spPr>
        <p:txBody>
          <a:bodyPr/>
          <a:lstStyle/>
          <a:p>
            <a:pPr>
              <a:defRPr/>
            </a:pPr>
            <a:fld id="{CA32BA94-5258-4BBD-AF7E-08395966EB93}" type="slidenum">
              <a:rPr lang="en-US"/>
              <a:pPr>
                <a:defRPr/>
              </a:pPr>
              <a:t>4</a:t>
            </a:fld>
            <a:endParaRPr 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pPr>
              <a:defRPr/>
            </a:pPr>
            <a:r>
              <a:rPr lang="en-US" sz="2400" dirty="0"/>
              <a:t>Binary Search Example (6 of </a:t>
            </a:r>
            <a:r>
              <a:rPr lang="en-US" sz="2400" dirty="0" smtClean="0"/>
              <a:t>6)</a:t>
            </a:r>
            <a:endParaRPr lang="en-US" sz="2400" dirty="0"/>
          </a:p>
        </p:txBody>
      </p:sp>
      <p:sp>
        <p:nvSpPr>
          <p:cNvPr id="43011" name="Rectangle 3"/>
          <p:cNvSpPr>
            <a:spLocks noGrp="1" noChangeArrowheads="1"/>
          </p:cNvSpPr>
          <p:nvPr>
            <p:ph type="body" idx="1"/>
          </p:nvPr>
        </p:nvSpPr>
        <p:spPr/>
        <p:txBody>
          <a:bodyPr/>
          <a:lstStyle/>
          <a:p>
            <a:r>
              <a:rPr lang="en-US" sz="2200" u="sng" smtClean="0"/>
              <a:t>Step 5:</a:t>
            </a:r>
            <a:r>
              <a:rPr lang="en-US" sz="2200" smtClean="0"/>
              <a:t> Compare 32 and 58. Since they are not equal proceed with the next step</a:t>
            </a:r>
            <a:endParaRPr lang="en-US" sz="2200" b="1" smtClean="0"/>
          </a:p>
          <a:p>
            <a:endParaRPr lang="en-US" sz="2200" u="sng" smtClean="0"/>
          </a:p>
          <a:p>
            <a:endParaRPr lang="en-US" sz="2200" u="sng" smtClean="0"/>
          </a:p>
          <a:p>
            <a:endParaRPr lang="en-US" sz="2200" u="sng" smtClean="0"/>
          </a:p>
          <a:p>
            <a:endParaRPr lang="en-US" sz="2200" u="sng" smtClean="0"/>
          </a:p>
          <a:p>
            <a:endParaRPr lang="en-US" sz="2200" u="sng" smtClean="0"/>
          </a:p>
          <a:p>
            <a:r>
              <a:rPr lang="en-US" sz="2200" u="sng" smtClean="0"/>
              <a:t>Step 6:</a:t>
            </a:r>
            <a:r>
              <a:rPr lang="en-US" sz="2200" smtClean="0"/>
              <a:t> The searching item 32 is less than 58. So Last = Mid-1 that is Last=0-1= -1 and First = 0. Since First &gt; Last, </a:t>
            </a:r>
            <a:r>
              <a:rPr lang="en-US" sz="2200" b="1" smtClean="0"/>
              <a:t>“Item is not found”</a:t>
            </a:r>
            <a:r>
              <a:rPr lang="en-US" sz="2200" smtClean="0"/>
              <a:t> and stop the searching process</a:t>
            </a:r>
          </a:p>
          <a:p>
            <a:endParaRPr lang="en-US" smtClean="0"/>
          </a:p>
        </p:txBody>
      </p:sp>
      <p:pic>
        <p:nvPicPr>
          <p:cNvPr id="43012" name="Picture 4"/>
          <p:cNvPicPr>
            <a:picLocks noChangeAspect="1" noChangeArrowheads="1"/>
          </p:cNvPicPr>
          <p:nvPr/>
        </p:nvPicPr>
        <p:blipFill>
          <a:blip r:embed="rId2"/>
          <a:srcRect/>
          <a:stretch>
            <a:fillRect/>
          </a:stretch>
        </p:blipFill>
        <p:spPr bwMode="auto">
          <a:xfrm>
            <a:off x="1403350" y="2081213"/>
            <a:ext cx="6397625" cy="1042987"/>
          </a:xfrm>
          <a:prstGeom prst="rect">
            <a:avLst/>
          </a:prstGeom>
          <a:noFill/>
          <a:ln w="9525">
            <a:noFill/>
            <a:miter lim="800000"/>
            <a:headEnd/>
            <a:tailEnd/>
          </a:ln>
        </p:spPr>
      </p:pic>
      <p:sp>
        <p:nvSpPr>
          <p:cNvPr id="5" name="Slide Number Placeholder 2"/>
          <p:cNvSpPr>
            <a:spLocks noGrp="1"/>
          </p:cNvSpPr>
          <p:nvPr>
            <p:ph type="sldNum" sz="quarter" idx="10"/>
          </p:nvPr>
        </p:nvSpPr>
        <p:spPr/>
        <p:txBody>
          <a:bodyPr/>
          <a:lstStyle/>
          <a:p>
            <a:pPr>
              <a:defRPr/>
            </a:pPr>
            <a:fld id="{8B241644-E4CD-42AB-816C-6557B4BD3052}" type="slidenum">
              <a:rPr lang="en-US" smtClean="0"/>
              <a:pPr>
                <a:defRPr/>
              </a:pPr>
              <a:t>40</a:t>
            </a:fld>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pPr>
              <a:defRPr/>
            </a:pPr>
            <a:r>
              <a:rPr lang="en-US" sz="2400"/>
              <a:t>Comparison of Linear and Binary Search</a:t>
            </a:r>
          </a:p>
        </p:txBody>
      </p:sp>
      <p:graphicFrame>
        <p:nvGraphicFramePr>
          <p:cNvPr id="163843" name="Group 3"/>
          <p:cNvGraphicFramePr>
            <a:graphicFrameLocks noGrp="1"/>
          </p:cNvGraphicFramePr>
          <p:nvPr/>
        </p:nvGraphicFramePr>
        <p:xfrm>
          <a:off x="412750" y="1295400"/>
          <a:ext cx="9080500" cy="2203450"/>
        </p:xfrm>
        <a:graphic>
          <a:graphicData uri="http://schemas.openxmlformats.org/drawingml/2006/table">
            <a:tbl>
              <a:tblPr/>
              <a:tblGrid>
                <a:gridCol w="4399227"/>
                <a:gridCol w="4681273"/>
              </a:tblGrid>
              <a:tr h="6794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FFFFFF"/>
                          </a:solidFill>
                          <a:effectLst/>
                          <a:latin typeface="Trebuchet MS" pitchFamily="34" charset="0"/>
                          <a:cs typeface="Times New Roman" pitchFamily="18" charset="0"/>
                        </a:rPr>
                        <a:t>Linear Search</a:t>
                      </a:r>
                      <a:endParaRPr kumimoji="0" lang="en-US" sz="1600" b="0" i="0" u="none" strike="noStrike" cap="none" normalizeH="0" baseline="0" dirty="0" smtClean="0">
                        <a:ln>
                          <a:noFill/>
                        </a:ln>
                        <a:solidFill>
                          <a:schemeClr val="tx1"/>
                        </a:solidFill>
                        <a:effectLst/>
                        <a:latin typeface="Arial" charset="0"/>
                      </a:endParaRPr>
                    </a:p>
                  </a:txBody>
                  <a:tcPr marL="99060" marR="99060"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rgbClr val="00008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FFFF"/>
                          </a:solidFill>
                          <a:effectLst/>
                          <a:latin typeface="Trebuchet MS" pitchFamily="34" charset="0"/>
                          <a:cs typeface="Times New Roman" pitchFamily="18" charset="0"/>
                        </a:rPr>
                        <a:t>Binary Search</a:t>
                      </a:r>
                      <a:endParaRPr kumimoji="0" lang="en-US" sz="1600" b="0" i="0" u="none" strike="noStrike" cap="none" normalizeH="0" baseline="0" smtClean="0">
                        <a:ln>
                          <a:noFill/>
                        </a:ln>
                        <a:solidFill>
                          <a:schemeClr val="tx1"/>
                        </a:solidFill>
                        <a:effectLst/>
                        <a:latin typeface="Arial" charset="0"/>
                      </a:endParaRPr>
                    </a:p>
                  </a:txBody>
                  <a:tcPr marL="99060" marR="99060"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rgbClr val="000080"/>
                    </a:solidFill>
                  </a:tcPr>
                </a:tc>
              </a:tr>
              <a:tr h="84455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rebuchet MS" pitchFamily="34" charset="0"/>
                          <a:cs typeface="Times New Roman" pitchFamily="18" charset="0"/>
                        </a:rPr>
                        <a:t>Can be applied on sorted and unsorted list of items</a:t>
                      </a:r>
                      <a:endParaRPr kumimoji="0" lang="en-US" sz="1600" b="0" i="0" u="none" strike="noStrike" cap="none" normalizeH="0" baseline="0" dirty="0" smtClean="0">
                        <a:ln>
                          <a:noFill/>
                        </a:ln>
                        <a:solidFill>
                          <a:schemeClr val="tx1"/>
                        </a:solidFill>
                        <a:effectLst/>
                        <a:latin typeface="Arial" charset="0"/>
                      </a:endParaRPr>
                    </a:p>
                  </a:txBody>
                  <a:tcPr marL="99060" marR="99060"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rebuchet MS" pitchFamily="34" charset="0"/>
                          <a:cs typeface="Times New Roman" pitchFamily="18" charset="0"/>
                        </a:rPr>
                        <a:t>Can be applied only on sorted list of items</a:t>
                      </a:r>
                      <a:endParaRPr kumimoji="0" lang="en-US" sz="1600" b="0" i="0" u="none" strike="noStrike" cap="none" normalizeH="0" baseline="0" dirty="0" smtClean="0">
                        <a:ln>
                          <a:noFill/>
                        </a:ln>
                        <a:solidFill>
                          <a:schemeClr val="tx1"/>
                        </a:solidFill>
                        <a:effectLst/>
                        <a:latin typeface="Arial" charset="0"/>
                      </a:endParaRPr>
                    </a:p>
                  </a:txBody>
                  <a:tcPr marL="99060" marR="99060"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noFill/>
                  </a:tcPr>
                </a:tc>
              </a:tr>
              <a:tr h="67945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rebuchet MS" pitchFamily="34" charset="0"/>
                          <a:cs typeface="Times New Roman" pitchFamily="18" charset="0"/>
                        </a:rPr>
                        <a:t>Searching time is more</a:t>
                      </a:r>
                      <a:endParaRPr kumimoji="0" lang="en-US" sz="1600" b="0" i="0" u="none" strike="noStrike" cap="none" normalizeH="0" baseline="0" dirty="0" smtClean="0">
                        <a:ln>
                          <a:noFill/>
                        </a:ln>
                        <a:solidFill>
                          <a:schemeClr val="tx1"/>
                        </a:solidFill>
                        <a:effectLst/>
                        <a:latin typeface="Arial" charset="0"/>
                      </a:endParaRPr>
                    </a:p>
                  </a:txBody>
                  <a:tcPr marL="99060" marR="99060"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cs typeface="Times New Roman" pitchFamily="18" charset="0"/>
                        </a:rPr>
                        <a:t>Searching time is less</a:t>
                      </a:r>
                      <a:endParaRPr kumimoji="0" lang="en-US" sz="1600" b="0" i="0" u="none" strike="noStrike" cap="none" normalizeH="0" baseline="0" smtClean="0">
                        <a:ln>
                          <a:noFill/>
                        </a:ln>
                        <a:solidFill>
                          <a:schemeClr val="tx1"/>
                        </a:solidFill>
                        <a:effectLst/>
                        <a:latin typeface="Arial" charset="0"/>
                      </a:endParaRPr>
                    </a:p>
                  </a:txBody>
                  <a:tcPr marL="99060" marR="99060"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noFill/>
                  </a:tcPr>
                </a:tc>
              </a:tr>
            </a:tbl>
          </a:graphicData>
        </a:graphic>
      </p:graphicFrame>
      <p:sp>
        <p:nvSpPr>
          <p:cNvPr id="4" name="Slide Number Placeholder 2"/>
          <p:cNvSpPr>
            <a:spLocks noGrp="1"/>
          </p:cNvSpPr>
          <p:nvPr>
            <p:ph type="sldNum" sz="quarter" idx="10"/>
          </p:nvPr>
        </p:nvSpPr>
        <p:spPr/>
        <p:txBody>
          <a:bodyPr/>
          <a:lstStyle/>
          <a:p>
            <a:pPr>
              <a:defRPr/>
            </a:pPr>
            <a:fld id="{B9E29418-C04B-46AE-9BA8-220223C06F8E}" type="slidenum">
              <a:rPr lang="en-US" smtClean="0"/>
              <a:pPr>
                <a:defRPr/>
              </a:pPr>
              <a:t>41</a:t>
            </a:fld>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a:t>
            </a:r>
            <a:endParaRPr lang="en-US" dirty="0"/>
          </a:p>
        </p:txBody>
      </p:sp>
      <p:sp>
        <p:nvSpPr>
          <p:cNvPr id="3" name="Content Placeholder 2"/>
          <p:cNvSpPr>
            <a:spLocks noGrp="1"/>
          </p:cNvSpPr>
          <p:nvPr>
            <p:ph idx="1"/>
          </p:nvPr>
        </p:nvSpPr>
        <p:spPr/>
        <p:txBody>
          <a:bodyPr/>
          <a:lstStyle/>
          <a:p>
            <a:pPr>
              <a:lnSpc>
                <a:spcPct val="150000"/>
              </a:lnSpc>
            </a:pPr>
            <a:r>
              <a:rPr lang="en-US" dirty="0" smtClean="0"/>
              <a:t>Data Structures</a:t>
            </a:r>
          </a:p>
          <a:p>
            <a:pPr>
              <a:lnSpc>
                <a:spcPct val="150000"/>
              </a:lnSpc>
            </a:pPr>
            <a:r>
              <a:rPr lang="en-US" dirty="0" smtClean="0"/>
              <a:t> Basic Data Structures</a:t>
            </a:r>
          </a:p>
          <a:p>
            <a:pPr>
              <a:lnSpc>
                <a:spcPct val="150000"/>
              </a:lnSpc>
            </a:pPr>
            <a:r>
              <a:rPr lang="en-US" dirty="0" smtClean="0"/>
              <a:t> Implementation of Stacks using Array</a:t>
            </a:r>
          </a:p>
          <a:p>
            <a:pPr>
              <a:lnSpc>
                <a:spcPct val="150000"/>
              </a:lnSpc>
            </a:pPr>
            <a:r>
              <a:rPr lang="en-US" dirty="0" smtClean="0"/>
              <a:t>Searching and Sorting Algorithms</a:t>
            </a:r>
          </a:p>
          <a:p>
            <a:pPr>
              <a:buNone/>
            </a:pPr>
            <a:endParaRPr lang="en-US" dirty="0"/>
          </a:p>
        </p:txBody>
      </p:sp>
      <p:sp>
        <p:nvSpPr>
          <p:cNvPr id="4" name="Slide Number Placeholder 3"/>
          <p:cNvSpPr>
            <a:spLocks noGrp="1"/>
          </p:cNvSpPr>
          <p:nvPr>
            <p:ph type="sldNum" sz="quarter" idx="10"/>
          </p:nvPr>
        </p:nvSpPr>
        <p:spPr/>
        <p:txBody>
          <a:bodyPr/>
          <a:lstStyle/>
          <a:p>
            <a:pPr>
              <a:defRPr/>
            </a:pPr>
            <a:fld id="{81E5A3AA-75CE-4D0A-A312-B1018FC9A3A8}" type="slidenum">
              <a:rPr lang="en-US" smtClean="0"/>
              <a:pPr>
                <a:defRPr/>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ChangeArrowheads="1"/>
          </p:cNvSpPr>
          <p:nvPr/>
        </p:nvSpPr>
        <p:spPr bwMode="auto">
          <a:xfrm>
            <a:off x="3505200" y="3594100"/>
            <a:ext cx="4184650" cy="457200"/>
          </a:xfrm>
          <a:prstGeom prst="rect">
            <a:avLst/>
          </a:prstGeom>
          <a:noFill/>
          <a:ln w="9525">
            <a:noFill/>
            <a:miter lim="800000"/>
            <a:headEnd/>
            <a:tailEnd/>
          </a:ln>
        </p:spPr>
        <p:txBody>
          <a:bodyPr/>
          <a:lstStyle/>
          <a:p>
            <a:pPr>
              <a:spcBef>
                <a:spcPct val="20000"/>
              </a:spcBef>
              <a:buClr>
                <a:srgbClr val="003366"/>
              </a:buClr>
              <a:buFont typeface="Wingdings" pitchFamily="2" charset="2"/>
              <a:buNone/>
            </a:pPr>
            <a:r>
              <a:rPr lang="en-US" sz="2800" dirty="0">
                <a:solidFill>
                  <a:srgbClr val="777777"/>
                </a:solidFill>
              </a:rPr>
              <a:t>Thank You</a:t>
            </a:r>
          </a:p>
        </p:txBody>
      </p:sp>
      <p:sp>
        <p:nvSpPr>
          <p:cNvPr id="110595" name="Line 3"/>
          <p:cNvSpPr>
            <a:spLocks noChangeShapeType="1"/>
          </p:cNvSpPr>
          <p:nvPr/>
        </p:nvSpPr>
        <p:spPr bwMode="auto">
          <a:xfrm>
            <a:off x="3543300" y="4876800"/>
            <a:ext cx="5200650" cy="0"/>
          </a:xfrm>
          <a:prstGeom prst="line">
            <a:avLst/>
          </a:prstGeom>
          <a:noFill/>
          <a:ln w="9525">
            <a:solidFill>
              <a:srgbClr val="000000"/>
            </a:solidFill>
            <a:round/>
            <a:headEnd/>
            <a:tailEnd/>
          </a:ln>
        </p:spPr>
        <p:txBody>
          <a:bodyPr/>
          <a:lstStyle/>
          <a:p>
            <a:endParaRPr lang="en-US"/>
          </a:p>
        </p:txBody>
      </p:sp>
      <p:sp>
        <p:nvSpPr>
          <p:cNvPr id="110596" name="Rectangle 4"/>
          <p:cNvSpPr>
            <a:spLocks noChangeArrowheads="1"/>
          </p:cNvSpPr>
          <p:nvPr/>
        </p:nvSpPr>
        <p:spPr bwMode="auto">
          <a:xfrm>
            <a:off x="3543300" y="5029200"/>
            <a:ext cx="5200650" cy="1066800"/>
          </a:xfrm>
          <a:prstGeom prst="rect">
            <a:avLst/>
          </a:prstGeom>
          <a:noFill/>
          <a:ln w="9525">
            <a:noFill/>
            <a:miter lim="800000"/>
            <a:headEnd/>
            <a:tailEnd/>
          </a:ln>
        </p:spPr>
        <p:txBody>
          <a:bodyPr lIns="36000" tIns="36000" rIns="36000" bIns="36000"/>
          <a:lstStyle/>
          <a:p>
            <a:r>
              <a:rPr lang="en-GB" sz="800">
                <a:solidFill>
                  <a:srgbClr val="000000"/>
                </a:solidFill>
                <a:cs typeface="Arial" charset="0"/>
              </a:rPr>
              <a:t>“The contents of this document are proprietary and confidential to Infosys Technologies Ltd. and may not be disclosed in whole or in part at any time, to any third party without the prior written consent of </a:t>
            </a:r>
            <a:br>
              <a:rPr lang="en-GB" sz="800">
                <a:solidFill>
                  <a:srgbClr val="000000"/>
                </a:solidFill>
                <a:cs typeface="Arial" charset="0"/>
              </a:rPr>
            </a:br>
            <a:r>
              <a:rPr lang="en-GB" sz="800">
                <a:solidFill>
                  <a:srgbClr val="000000"/>
                </a:solidFill>
                <a:cs typeface="Arial" charset="0"/>
              </a:rPr>
              <a:t>Infosys Technologies Ltd.”</a:t>
            </a:r>
          </a:p>
          <a:p>
            <a:endParaRPr lang="en-US" sz="600">
              <a:solidFill>
                <a:srgbClr val="000000"/>
              </a:solidFill>
              <a:latin typeface="Times New Roman" pitchFamily="18" charset="0"/>
            </a:endParaRPr>
          </a:p>
          <a:p>
            <a:pPr eaLnBrk="0" hangingPunct="0"/>
            <a:r>
              <a:rPr lang="en-GB" sz="800">
                <a:solidFill>
                  <a:srgbClr val="000000"/>
                </a:solidFill>
                <a:cs typeface="Arial" charset="0"/>
              </a:rPr>
              <a:t>“© 2008 Infosys Technologies Ltd. All rights reserved. Copyright in the whole and any part of this document belongs to Infosys Technologies Ltd. This work may not be used, sold, transferred, adapted, abridged, copied or reproduced in whole or in part, in any manner or form, or in any media, without the prior written consent of Infosys Technologies Ltd.” </a:t>
            </a:r>
            <a:endParaRPr lang="en-US" sz="900">
              <a:solidFill>
                <a:srgbClr val="00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47650" y="228600"/>
            <a:ext cx="9328150" cy="533400"/>
          </a:xfrm>
        </p:spPr>
        <p:txBody>
          <a:bodyPr lIns="90488" tIns="44450" rIns="90488" bIns="44450" anchor="b"/>
          <a:lstStyle/>
          <a:p>
            <a:pPr eaLnBrk="1" hangingPunct="1">
              <a:defRPr/>
            </a:pPr>
            <a:r>
              <a:rPr lang="en-US" dirty="0" smtClean="0"/>
              <a:t>Session Plan – Day 5</a:t>
            </a:r>
          </a:p>
        </p:txBody>
      </p:sp>
      <p:sp>
        <p:nvSpPr>
          <p:cNvPr id="8195" name="Rectangle 3"/>
          <p:cNvSpPr>
            <a:spLocks noGrp="1" noChangeArrowheads="1"/>
          </p:cNvSpPr>
          <p:nvPr>
            <p:ph type="body" idx="1"/>
          </p:nvPr>
        </p:nvSpPr>
        <p:spPr>
          <a:xfrm>
            <a:off x="762000" y="1371600"/>
            <a:ext cx="7010400" cy="2819400"/>
          </a:xfrm>
          <a:blipFill dpi="0" rotWithShape="1">
            <a:blip r:embed="rId3"/>
            <a:srcRect/>
            <a:tile tx="0" ty="0" sx="100000" sy="100000" flip="none" algn="tl"/>
          </a:blipFill>
        </p:spPr>
        <p:txBody>
          <a:bodyPr lIns="90488" tIns="44450" rIns="90488" bIns="44450"/>
          <a:lstStyle/>
          <a:p>
            <a:pPr eaLnBrk="1" hangingPunct="1">
              <a:lnSpc>
                <a:spcPct val="150000"/>
              </a:lnSpc>
            </a:pPr>
            <a:r>
              <a:rPr lang="en-US" sz="2400" dirty="0" smtClean="0"/>
              <a:t>Data </a:t>
            </a:r>
            <a:r>
              <a:rPr lang="en-US" sz="2400" dirty="0" smtClean="0"/>
              <a:t>Structures</a:t>
            </a:r>
            <a:endParaRPr lang="en-US" sz="2400" dirty="0" smtClean="0"/>
          </a:p>
          <a:p>
            <a:pPr eaLnBrk="1" hangingPunct="1">
              <a:lnSpc>
                <a:spcPct val="150000"/>
              </a:lnSpc>
            </a:pPr>
            <a:r>
              <a:rPr lang="en-US" sz="2400" dirty="0" smtClean="0"/>
              <a:t>Implementation of Stack </a:t>
            </a:r>
            <a:r>
              <a:rPr lang="en-US" sz="2400" dirty="0" smtClean="0"/>
              <a:t>using Arrays</a:t>
            </a:r>
          </a:p>
          <a:p>
            <a:pPr eaLnBrk="1" hangingPunct="1">
              <a:lnSpc>
                <a:spcPct val="150000"/>
              </a:lnSpc>
            </a:pPr>
            <a:r>
              <a:rPr lang="en-US" sz="2400" dirty="0" smtClean="0"/>
              <a:t>Searching and Sorting Using Arrays </a:t>
            </a:r>
          </a:p>
          <a:p>
            <a:pPr eaLnBrk="1" hangingPunct="1">
              <a:lnSpc>
                <a:spcPct val="150000"/>
              </a:lnSpc>
            </a:pPr>
            <a:endParaRPr lang="en-US" sz="2400" dirty="0" smtClean="0"/>
          </a:p>
          <a:p>
            <a:pPr eaLnBrk="1" hangingPunct="1">
              <a:buFont typeface="Wingdings" pitchFamily="2" charset="2"/>
              <a:buNone/>
            </a:pPr>
            <a:endParaRPr lang="en-US" sz="2400" dirty="0" smtClean="0"/>
          </a:p>
          <a:p>
            <a:pPr eaLnBrk="1" hangingPunct="1">
              <a:spcAft>
                <a:spcPct val="15000"/>
              </a:spcAft>
              <a:buFont typeface="Wingdings" pitchFamily="2" charset="2"/>
              <a:buNone/>
            </a:pPr>
            <a:endParaRPr lang="en-US" sz="2400" dirty="0" smtClean="0"/>
          </a:p>
        </p:txBody>
      </p:sp>
      <p:sp>
        <p:nvSpPr>
          <p:cNvPr id="4" name="Slide Number Placeholder 2"/>
          <p:cNvSpPr>
            <a:spLocks noGrp="1"/>
          </p:cNvSpPr>
          <p:nvPr>
            <p:ph type="sldNum" sz="quarter" idx="10"/>
          </p:nvPr>
        </p:nvSpPr>
        <p:spPr/>
        <p:txBody>
          <a:bodyPr/>
          <a:lstStyle/>
          <a:p>
            <a:pPr>
              <a:defRPr/>
            </a:pPr>
            <a:fld id="{CA32BA94-5258-4BBD-AF7E-08395966EB93}" type="slidenum">
              <a:rPr lang="en-US"/>
              <a:pPr>
                <a:defRPr/>
              </a:pPr>
              <a:t>5</a:t>
            </a:fld>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5"/>
          <p:cNvSpPr>
            <a:spLocks noGrp="1" noChangeArrowheads="1"/>
          </p:cNvSpPr>
          <p:nvPr>
            <p:ph type="ctrTitle"/>
          </p:nvPr>
        </p:nvSpPr>
        <p:spPr>
          <a:effectLst>
            <a:outerShdw dist="35921" dir="2700000" algn="ctr" rotWithShape="0">
              <a:schemeClr val="bg2"/>
            </a:outerShdw>
          </a:effectLst>
        </p:spPr>
        <p:txBody>
          <a:bodyPr/>
          <a:lstStyle/>
          <a:p>
            <a:pPr eaLnBrk="1" hangingPunct="1">
              <a:defRPr/>
            </a:pPr>
            <a:r>
              <a:rPr lang="en-GB" sz="4000" dirty="0" smtClean="0"/>
              <a:t>Data Structures</a:t>
            </a:r>
            <a:r>
              <a:rPr lang="en-GB" sz="2800" dirty="0" smtClean="0"/>
              <a:t/>
            </a:r>
            <a:br>
              <a:rPr lang="en-GB" sz="2800" dirty="0" smtClean="0"/>
            </a:br>
            <a:endParaRPr lang="en-GB" sz="2800"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5" descr="data.bmp"/>
          <p:cNvPicPr>
            <a:picLocks noChangeAspect="1"/>
          </p:cNvPicPr>
          <p:nvPr/>
        </p:nvPicPr>
        <p:blipFill>
          <a:blip r:embed="rId3"/>
          <a:stretch>
            <a:fillRect/>
          </a:stretch>
        </p:blipFill>
        <p:spPr>
          <a:xfrm rot="19567600">
            <a:off x="6014998" y="368987"/>
            <a:ext cx="2105575" cy="1705690"/>
          </a:xfrm>
          <a:prstGeom prst="ellipse">
            <a:avLst/>
          </a:prstGeom>
          <a:ln>
            <a:noFill/>
          </a:ln>
          <a:effectLst>
            <a:softEdge rad="112500"/>
          </a:effectLst>
        </p:spPr>
      </p:pic>
      <p:sp>
        <p:nvSpPr>
          <p:cNvPr id="4" name="Slide Number Placeholder 2"/>
          <p:cNvSpPr>
            <a:spLocks noGrp="1"/>
          </p:cNvSpPr>
          <p:nvPr>
            <p:ph type="sldNum" sz="quarter" idx="10"/>
          </p:nvPr>
        </p:nvSpPr>
        <p:spPr/>
        <p:txBody>
          <a:bodyPr/>
          <a:lstStyle/>
          <a:p>
            <a:pPr>
              <a:defRPr/>
            </a:pPr>
            <a:fld id="{B560A352-A9A5-418F-B80F-D6EEF15D28FF}" type="slidenum">
              <a:rPr lang="en-US"/>
              <a:pPr>
                <a:defRPr/>
              </a:pPr>
              <a:t>7</a:t>
            </a:fld>
            <a:endParaRPr lang="en-US"/>
          </a:p>
        </p:txBody>
      </p:sp>
      <p:sp>
        <p:nvSpPr>
          <p:cNvPr id="7172" name="Rectangle 2"/>
          <p:cNvSpPr>
            <a:spLocks noGrp="1" noChangeArrowheads="1"/>
          </p:cNvSpPr>
          <p:nvPr>
            <p:ph type="body" idx="4294967295"/>
          </p:nvPr>
        </p:nvSpPr>
        <p:spPr>
          <a:xfrm>
            <a:off x="228600" y="1295400"/>
            <a:ext cx="8915400" cy="4724400"/>
          </a:xfrm>
        </p:spPr>
        <p:txBody>
          <a:bodyPr lIns="0" tIns="0" rIns="0" bIns="0"/>
          <a:lstStyle/>
          <a:p>
            <a:pPr eaLnBrk="1" hangingPunct="1">
              <a:lnSpc>
                <a:spcPct val="90000"/>
              </a:lnSpc>
              <a:buFont typeface="Wingdings" pitchFamily="2" charset="2"/>
              <a:buNone/>
              <a:tabLst>
                <a:tab pos="687388" algn="l"/>
                <a:tab pos="1376363" algn="l"/>
                <a:tab pos="2063750" algn="l"/>
                <a:tab pos="2751138" algn="l"/>
                <a:tab pos="3440113" algn="l"/>
                <a:tab pos="4127500" algn="l"/>
                <a:tab pos="4814888" algn="l"/>
                <a:tab pos="5503863" algn="l"/>
                <a:tab pos="6191250" algn="l"/>
                <a:tab pos="6878638" algn="l"/>
                <a:tab pos="7567613" algn="l"/>
              </a:tabLst>
            </a:pPr>
            <a:r>
              <a:rPr lang="en-GB" sz="2400" smtClean="0"/>
              <a:t> Scenario 1: You are working on a word editor and want to UNDO last ten operations.</a:t>
            </a:r>
          </a:p>
          <a:p>
            <a:pPr eaLnBrk="1" hangingPunct="1">
              <a:lnSpc>
                <a:spcPct val="90000"/>
              </a:lnSpc>
              <a:buFont typeface="Wingdings" pitchFamily="2" charset="2"/>
              <a:buNone/>
              <a:tabLst>
                <a:tab pos="687388" algn="l"/>
                <a:tab pos="1376363" algn="l"/>
                <a:tab pos="2063750" algn="l"/>
                <a:tab pos="2751138" algn="l"/>
                <a:tab pos="3440113" algn="l"/>
                <a:tab pos="4127500" algn="l"/>
                <a:tab pos="4814888" algn="l"/>
                <a:tab pos="5503863" algn="l"/>
                <a:tab pos="6191250" algn="l"/>
                <a:tab pos="6878638" algn="l"/>
                <a:tab pos="7567613" algn="l"/>
              </a:tabLst>
            </a:pPr>
            <a:r>
              <a:rPr lang="en-GB" sz="2000" smtClean="0"/>
              <a:t> </a:t>
            </a:r>
          </a:p>
          <a:p>
            <a:pPr eaLnBrk="1" hangingPunct="1">
              <a:lnSpc>
                <a:spcPct val="90000"/>
              </a:lnSpc>
              <a:buClrTx/>
              <a:tabLst>
                <a:tab pos="687388" algn="l"/>
                <a:tab pos="1376363" algn="l"/>
                <a:tab pos="2063750" algn="l"/>
                <a:tab pos="2751138" algn="l"/>
                <a:tab pos="3440113" algn="l"/>
                <a:tab pos="4127500" algn="l"/>
                <a:tab pos="4814888" algn="l"/>
                <a:tab pos="5503863" algn="l"/>
                <a:tab pos="6191250" algn="l"/>
                <a:tab pos="6878638" algn="l"/>
                <a:tab pos="7567613" algn="l"/>
              </a:tabLst>
            </a:pPr>
            <a:r>
              <a:rPr lang="en-GB" sz="2000" smtClean="0"/>
              <a:t> The operations must be stored somewhere in the system memory </a:t>
            </a:r>
          </a:p>
          <a:p>
            <a:pPr eaLnBrk="1" hangingPunct="1">
              <a:lnSpc>
                <a:spcPct val="90000"/>
              </a:lnSpc>
              <a:buClrTx/>
              <a:buFont typeface="Wingdings" pitchFamily="2" charset="2"/>
              <a:buNone/>
              <a:tabLst>
                <a:tab pos="687388" algn="l"/>
                <a:tab pos="1376363" algn="l"/>
                <a:tab pos="2063750" algn="l"/>
                <a:tab pos="2751138" algn="l"/>
                <a:tab pos="3440113" algn="l"/>
                <a:tab pos="4127500" algn="l"/>
                <a:tab pos="4814888" algn="l"/>
                <a:tab pos="5503863" algn="l"/>
                <a:tab pos="6191250" algn="l"/>
                <a:tab pos="6878638" algn="l"/>
                <a:tab pos="7567613" algn="l"/>
              </a:tabLst>
            </a:pPr>
            <a:endParaRPr lang="en-GB" sz="2000" smtClean="0"/>
          </a:p>
          <a:p>
            <a:pPr eaLnBrk="1" hangingPunct="1">
              <a:lnSpc>
                <a:spcPct val="90000"/>
              </a:lnSpc>
              <a:buClrTx/>
              <a:tabLst>
                <a:tab pos="687388" algn="l"/>
                <a:tab pos="1376363" algn="l"/>
                <a:tab pos="2063750" algn="l"/>
                <a:tab pos="2751138" algn="l"/>
                <a:tab pos="3440113" algn="l"/>
                <a:tab pos="4127500" algn="l"/>
                <a:tab pos="4814888" algn="l"/>
                <a:tab pos="5503863" algn="l"/>
                <a:tab pos="6191250" algn="l"/>
                <a:tab pos="6878638" algn="l"/>
                <a:tab pos="7567613" algn="l"/>
              </a:tabLst>
            </a:pPr>
            <a:r>
              <a:rPr lang="en-GB" sz="2000" smtClean="0"/>
              <a:t> The editor retrieves the last ten operations to perform UNDO.</a:t>
            </a:r>
          </a:p>
          <a:p>
            <a:pPr eaLnBrk="1" hangingPunct="1">
              <a:lnSpc>
                <a:spcPct val="90000"/>
              </a:lnSpc>
              <a:buClrTx/>
              <a:tabLst>
                <a:tab pos="687388" algn="l"/>
                <a:tab pos="1376363" algn="l"/>
                <a:tab pos="2063750" algn="l"/>
                <a:tab pos="2751138" algn="l"/>
                <a:tab pos="3440113" algn="l"/>
                <a:tab pos="4127500" algn="l"/>
                <a:tab pos="4814888" algn="l"/>
                <a:tab pos="5503863" algn="l"/>
                <a:tab pos="6191250" algn="l"/>
                <a:tab pos="6878638" algn="l"/>
                <a:tab pos="7567613" algn="l"/>
              </a:tabLst>
            </a:pPr>
            <a:endParaRPr lang="en-GB" sz="2000" smtClean="0"/>
          </a:p>
          <a:p>
            <a:pPr eaLnBrk="1" hangingPunct="1">
              <a:lnSpc>
                <a:spcPct val="90000"/>
              </a:lnSpc>
              <a:buClrTx/>
              <a:tabLst>
                <a:tab pos="687388" algn="l"/>
                <a:tab pos="1376363" algn="l"/>
                <a:tab pos="2063750" algn="l"/>
                <a:tab pos="2751138" algn="l"/>
                <a:tab pos="3440113" algn="l"/>
                <a:tab pos="4127500" algn="l"/>
                <a:tab pos="4814888" algn="l"/>
                <a:tab pos="5503863" algn="l"/>
                <a:tab pos="6191250" algn="l"/>
                <a:tab pos="6878638" algn="l"/>
                <a:tab pos="7567613" algn="l"/>
              </a:tabLst>
            </a:pPr>
            <a:r>
              <a:rPr lang="en-GB" sz="2000" smtClean="0"/>
              <a:t>To carry out these operations, algorithm is followed</a:t>
            </a:r>
          </a:p>
          <a:p>
            <a:pPr eaLnBrk="1" hangingPunct="1">
              <a:lnSpc>
                <a:spcPct val="90000"/>
              </a:lnSpc>
              <a:buFont typeface="Wingdings" pitchFamily="2" charset="2"/>
              <a:buNone/>
              <a:tabLst>
                <a:tab pos="687388" algn="l"/>
                <a:tab pos="1376363" algn="l"/>
                <a:tab pos="2063750" algn="l"/>
                <a:tab pos="2751138" algn="l"/>
                <a:tab pos="3440113" algn="l"/>
                <a:tab pos="4127500" algn="l"/>
                <a:tab pos="4814888" algn="l"/>
                <a:tab pos="5503863" algn="l"/>
                <a:tab pos="6191250" algn="l"/>
                <a:tab pos="6878638" algn="l"/>
                <a:tab pos="7567613" algn="l"/>
              </a:tabLst>
            </a:pPr>
            <a:endParaRPr lang="en-GB" sz="2000" smtClean="0"/>
          </a:p>
          <a:p>
            <a:pPr eaLnBrk="1" hangingPunct="1">
              <a:lnSpc>
                <a:spcPct val="90000"/>
              </a:lnSpc>
              <a:buFont typeface="Wingdings" pitchFamily="2" charset="2"/>
              <a:buNone/>
              <a:tabLst>
                <a:tab pos="687388" algn="l"/>
                <a:tab pos="1376363" algn="l"/>
                <a:tab pos="2063750" algn="l"/>
                <a:tab pos="2751138" algn="l"/>
                <a:tab pos="3440113" algn="l"/>
                <a:tab pos="4127500" algn="l"/>
                <a:tab pos="4814888" algn="l"/>
                <a:tab pos="5503863" algn="l"/>
                <a:tab pos="6191250" algn="l"/>
                <a:tab pos="6878638" algn="l"/>
                <a:tab pos="7567613" algn="l"/>
              </a:tabLst>
            </a:pPr>
            <a:r>
              <a:rPr lang="en-GB" sz="2400" smtClean="0"/>
              <a:t>Questions on the scenario:</a:t>
            </a:r>
          </a:p>
          <a:p>
            <a:pPr lvl="1">
              <a:lnSpc>
                <a:spcPct val="90000"/>
              </a:lnSpc>
              <a:buFont typeface="Wingdings" pitchFamily="2" charset="2"/>
              <a:buNone/>
              <a:tabLst>
                <a:tab pos="687388" algn="l"/>
                <a:tab pos="1376363" algn="l"/>
                <a:tab pos="2063750" algn="l"/>
                <a:tab pos="2751138" algn="l"/>
                <a:tab pos="3440113" algn="l"/>
                <a:tab pos="4127500" algn="l"/>
                <a:tab pos="4814888" algn="l"/>
                <a:tab pos="5503863" algn="l"/>
                <a:tab pos="6191250" algn="l"/>
                <a:tab pos="6878638" algn="l"/>
                <a:tab pos="7567613" algn="l"/>
              </a:tabLst>
            </a:pPr>
            <a:r>
              <a:rPr lang="en-GB" sz="1800" smtClean="0"/>
              <a:t>	</a:t>
            </a:r>
            <a:r>
              <a:rPr lang="en-GB" sz="2000" smtClean="0"/>
              <a:t>1. How these operations are organised (stored) in the system memory?</a:t>
            </a:r>
          </a:p>
          <a:p>
            <a:pPr lvl="1">
              <a:lnSpc>
                <a:spcPct val="90000"/>
              </a:lnSpc>
              <a:buFont typeface="Wingdings" pitchFamily="2" charset="2"/>
              <a:buNone/>
              <a:tabLst>
                <a:tab pos="687388" algn="l"/>
                <a:tab pos="1376363" algn="l"/>
                <a:tab pos="2063750" algn="l"/>
                <a:tab pos="2751138" algn="l"/>
                <a:tab pos="3440113" algn="l"/>
                <a:tab pos="4127500" algn="l"/>
                <a:tab pos="4814888" algn="l"/>
                <a:tab pos="5503863" algn="l"/>
                <a:tab pos="6191250" algn="l"/>
                <a:tab pos="6878638" algn="l"/>
                <a:tab pos="7567613" algn="l"/>
              </a:tabLst>
            </a:pPr>
            <a:r>
              <a:rPr lang="en-GB" sz="2000" smtClean="0"/>
              <a:t>	2. Will the way of storing the operations make any impact on the performance of UNDO operation?</a:t>
            </a:r>
          </a:p>
        </p:txBody>
      </p:sp>
      <p:sp>
        <p:nvSpPr>
          <p:cNvPr id="6" name="Title 1"/>
          <p:cNvSpPr>
            <a:spLocks noGrp="1"/>
          </p:cNvSpPr>
          <p:nvPr>
            <p:ph type="title"/>
          </p:nvPr>
        </p:nvSpPr>
        <p:spPr/>
        <p:txBody>
          <a:bodyPr/>
          <a:lstStyle/>
          <a:p>
            <a:pPr>
              <a:defRPr/>
            </a:pPr>
            <a:r>
              <a:rPr lang="en-GB" dirty="0" smtClean="0"/>
              <a:t>Data Structures – Introduction  </a:t>
            </a:r>
            <a:endParaRPr 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7172">
                                            <p:txEl>
                                              <p:pRg st="0" end="0"/>
                                            </p:txEl>
                                          </p:spTgt>
                                        </p:tgtEl>
                                        <p:attrNameLst>
                                          <p:attrName>style.visibility</p:attrName>
                                        </p:attrNameLst>
                                      </p:cBhvr>
                                      <p:to>
                                        <p:strVal val="visible"/>
                                      </p:to>
                                    </p:set>
                                    <p:animEffect transition="in" filter="blinds(horizontal)">
                                      <p:cBhvr>
                                        <p:cTn id="7" dur="500"/>
                                        <p:tgtEl>
                                          <p:spTgt spid="71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172">
                                            <p:txEl>
                                              <p:pRg st="2" end="2"/>
                                            </p:txEl>
                                          </p:spTgt>
                                        </p:tgtEl>
                                        <p:attrNameLst>
                                          <p:attrName>style.visibility</p:attrName>
                                        </p:attrNameLst>
                                      </p:cBhvr>
                                      <p:to>
                                        <p:strVal val="visible"/>
                                      </p:to>
                                    </p:set>
                                    <p:animEffect transition="in" filter="blinds(horizontal)">
                                      <p:cBhvr>
                                        <p:cTn id="12" dur="500"/>
                                        <p:tgtEl>
                                          <p:spTgt spid="7172">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7172">
                                            <p:txEl>
                                              <p:pRg st="4" end="4"/>
                                            </p:txEl>
                                          </p:spTgt>
                                        </p:tgtEl>
                                        <p:attrNameLst>
                                          <p:attrName>style.visibility</p:attrName>
                                        </p:attrNameLst>
                                      </p:cBhvr>
                                      <p:to>
                                        <p:strVal val="visible"/>
                                      </p:to>
                                    </p:set>
                                    <p:animEffect transition="in" filter="blinds(horizontal)">
                                      <p:cBhvr>
                                        <p:cTn id="15" dur="500"/>
                                        <p:tgtEl>
                                          <p:spTgt spid="7172">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7172">
                                            <p:txEl>
                                              <p:pRg st="6" end="6"/>
                                            </p:txEl>
                                          </p:spTgt>
                                        </p:tgtEl>
                                        <p:attrNameLst>
                                          <p:attrName>style.visibility</p:attrName>
                                        </p:attrNameLst>
                                      </p:cBhvr>
                                      <p:to>
                                        <p:strVal val="visible"/>
                                      </p:to>
                                    </p:set>
                                    <p:animEffect transition="in" filter="blinds(horizontal)">
                                      <p:cBhvr>
                                        <p:cTn id="18" dur="500"/>
                                        <p:tgtEl>
                                          <p:spTgt spid="7172">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7172">
                                            <p:txEl>
                                              <p:pRg st="8" end="8"/>
                                            </p:txEl>
                                          </p:spTgt>
                                        </p:tgtEl>
                                        <p:attrNameLst>
                                          <p:attrName>style.visibility</p:attrName>
                                        </p:attrNameLst>
                                      </p:cBhvr>
                                      <p:to>
                                        <p:strVal val="visible"/>
                                      </p:to>
                                    </p:set>
                                    <p:animEffect transition="in" filter="blinds(horizontal)">
                                      <p:cBhvr>
                                        <p:cTn id="23" dur="500"/>
                                        <p:tgtEl>
                                          <p:spTgt spid="7172">
                                            <p:txEl>
                                              <p:pRg st="8" end="8"/>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7172">
                                            <p:txEl>
                                              <p:pRg st="9" end="9"/>
                                            </p:txEl>
                                          </p:spTgt>
                                        </p:tgtEl>
                                        <p:attrNameLst>
                                          <p:attrName>style.visibility</p:attrName>
                                        </p:attrNameLst>
                                      </p:cBhvr>
                                      <p:to>
                                        <p:strVal val="visible"/>
                                      </p:to>
                                    </p:set>
                                    <p:animEffect transition="in" filter="blinds(horizontal)">
                                      <p:cBhvr>
                                        <p:cTn id="26" dur="500"/>
                                        <p:tgtEl>
                                          <p:spTgt spid="7172">
                                            <p:txEl>
                                              <p:pRg st="9" end="9"/>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7172">
                                            <p:txEl>
                                              <p:pRg st="10" end="10"/>
                                            </p:txEl>
                                          </p:spTgt>
                                        </p:tgtEl>
                                        <p:attrNameLst>
                                          <p:attrName>style.visibility</p:attrName>
                                        </p:attrNameLst>
                                      </p:cBhvr>
                                      <p:to>
                                        <p:strVal val="visible"/>
                                      </p:to>
                                    </p:set>
                                    <p:animEffect transition="in" filter="blinds(horizontal)">
                                      <p:cBhvr>
                                        <p:cTn id="29" dur="500"/>
                                        <p:tgtEl>
                                          <p:spTgt spid="717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45" descr="data.bmp"/>
          <p:cNvPicPr>
            <a:picLocks noChangeAspect="1"/>
          </p:cNvPicPr>
          <p:nvPr/>
        </p:nvPicPr>
        <p:blipFill>
          <a:blip r:embed="rId3"/>
          <a:stretch>
            <a:fillRect/>
          </a:stretch>
        </p:blipFill>
        <p:spPr>
          <a:xfrm rot="19567600">
            <a:off x="6014998" y="368987"/>
            <a:ext cx="2105575" cy="1705690"/>
          </a:xfrm>
          <a:prstGeom prst="ellipse">
            <a:avLst/>
          </a:prstGeom>
          <a:ln>
            <a:noFill/>
          </a:ln>
          <a:effectLst>
            <a:softEdge rad="112500"/>
          </a:effectLst>
        </p:spPr>
      </p:pic>
      <p:sp>
        <p:nvSpPr>
          <p:cNvPr id="3" name="Slide Number Placeholder 2"/>
          <p:cNvSpPr>
            <a:spLocks noGrp="1"/>
          </p:cNvSpPr>
          <p:nvPr>
            <p:ph type="sldNum" sz="quarter" idx="10"/>
          </p:nvPr>
        </p:nvSpPr>
        <p:spPr/>
        <p:txBody>
          <a:bodyPr/>
          <a:lstStyle/>
          <a:p>
            <a:pPr>
              <a:defRPr/>
            </a:pPr>
            <a:fld id="{2752CE18-9175-4161-9070-0CE827A7FD45}" type="slidenum">
              <a:rPr lang="en-US" smtClean="0"/>
              <a:pPr>
                <a:defRPr/>
              </a:pPr>
              <a:t>8</a:t>
            </a:fld>
            <a:endParaRPr lang="en-US"/>
          </a:p>
        </p:txBody>
      </p:sp>
      <p:sp>
        <p:nvSpPr>
          <p:cNvPr id="5" name="Rectangle 2"/>
          <p:cNvSpPr txBox="1">
            <a:spLocks noChangeArrowheads="1"/>
          </p:cNvSpPr>
          <p:nvPr/>
        </p:nvSpPr>
        <p:spPr bwMode="auto">
          <a:xfrm>
            <a:off x="228600" y="1295400"/>
            <a:ext cx="9448800" cy="4724400"/>
          </a:xfrm>
          <a:prstGeom prst="rect">
            <a:avLst/>
          </a:prstGeom>
          <a:noFill/>
          <a:ln w="9525">
            <a:noFill/>
            <a:miter lim="800000"/>
            <a:headEnd/>
            <a:tailEnd/>
          </a:ln>
        </p:spPr>
        <p:txBody>
          <a:bodyPr lIns="0" tIns="0" rIns="0" bIns="0"/>
          <a:lstStyle/>
          <a:p>
            <a:pPr marL="342900" indent="-342900" defTabSz="914400" eaLnBrk="0" hangingPunct="0">
              <a:lnSpc>
                <a:spcPct val="90000"/>
              </a:lnSpc>
              <a:spcBef>
                <a:spcPct val="20000"/>
              </a:spcBef>
              <a:buClr>
                <a:srgbClr val="003366"/>
              </a:buClr>
              <a:tabLst>
                <a:tab pos="687388" algn="l"/>
                <a:tab pos="1376363" algn="l"/>
                <a:tab pos="2063750" algn="l"/>
                <a:tab pos="2751138" algn="l"/>
                <a:tab pos="3440113" algn="l"/>
                <a:tab pos="4127500" algn="l"/>
                <a:tab pos="4814888" algn="l"/>
                <a:tab pos="5503863" algn="l"/>
                <a:tab pos="6191250" algn="l"/>
                <a:tab pos="6878638" algn="l"/>
                <a:tab pos="7567613" algn="l"/>
              </a:tabLst>
              <a:defRPr/>
            </a:pPr>
            <a:r>
              <a:rPr lang="en-GB" sz="2400" kern="0" dirty="0">
                <a:latin typeface="+mn-lt"/>
                <a:cs typeface="+mn-cs"/>
              </a:rPr>
              <a:t> Scenario 2: </a:t>
            </a:r>
            <a:r>
              <a:rPr lang="en-US" sz="2400" dirty="0"/>
              <a:t>Educators of  E&amp;R department are using a shared printer. They can send the request to print documents at any time. </a:t>
            </a:r>
          </a:p>
          <a:p>
            <a:pPr marL="342900" indent="-342900" defTabSz="914400" eaLnBrk="0" hangingPunct="0">
              <a:lnSpc>
                <a:spcPct val="90000"/>
              </a:lnSpc>
              <a:spcBef>
                <a:spcPct val="20000"/>
              </a:spcBef>
              <a:buClr>
                <a:srgbClr val="003366"/>
              </a:buClr>
              <a:tabLst>
                <a:tab pos="687388" algn="l"/>
                <a:tab pos="1376363" algn="l"/>
                <a:tab pos="2063750" algn="l"/>
                <a:tab pos="2751138" algn="l"/>
                <a:tab pos="3440113" algn="l"/>
                <a:tab pos="4127500" algn="l"/>
                <a:tab pos="4814888" algn="l"/>
                <a:tab pos="5503863" algn="l"/>
                <a:tab pos="6191250" algn="l"/>
                <a:tab pos="6878638" algn="l"/>
                <a:tab pos="7567613" algn="l"/>
              </a:tabLst>
              <a:defRPr/>
            </a:pPr>
            <a:r>
              <a:rPr lang="en-US" sz="2400" dirty="0"/>
              <a:t>	Printer prints these documents in the order the requests are submitted.</a:t>
            </a:r>
            <a:r>
              <a:rPr lang="en-GB" sz="2000" kern="0" dirty="0">
                <a:latin typeface="+mn-lt"/>
                <a:cs typeface="+mn-cs"/>
              </a:rPr>
              <a:t> </a:t>
            </a:r>
          </a:p>
          <a:p>
            <a:pPr marL="342900" indent="-342900" defTabSz="914400" eaLnBrk="0" hangingPunct="0">
              <a:lnSpc>
                <a:spcPct val="90000"/>
              </a:lnSpc>
              <a:spcBef>
                <a:spcPct val="20000"/>
              </a:spcBef>
              <a:buClr>
                <a:srgbClr val="003366"/>
              </a:buClr>
              <a:tabLst>
                <a:tab pos="687388" algn="l"/>
                <a:tab pos="1376363" algn="l"/>
                <a:tab pos="2063750" algn="l"/>
                <a:tab pos="2751138" algn="l"/>
                <a:tab pos="3440113" algn="l"/>
                <a:tab pos="4127500" algn="l"/>
                <a:tab pos="4814888" algn="l"/>
                <a:tab pos="5503863" algn="l"/>
                <a:tab pos="6191250" algn="l"/>
                <a:tab pos="6878638" algn="l"/>
                <a:tab pos="7567613" algn="l"/>
              </a:tabLst>
              <a:defRPr/>
            </a:pPr>
            <a:endParaRPr lang="en-GB" sz="2000" kern="0" dirty="0">
              <a:latin typeface="+mn-lt"/>
              <a:cs typeface="+mn-cs"/>
            </a:endParaRPr>
          </a:p>
          <a:p>
            <a:pPr eaLnBrk="0" hangingPunct="0">
              <a:buFont typeface="Wingdings" pitchFamily="2" charset="2"/>
              <a:buChar char="Ø"/>
              <a:defRPr/>
            </a:pPr>
            <a:r>
              <a:rPr lang="en-US" sz="2000" dirty="0"/>
              <a:t>These print requests must be stored in printer memory</a:t>
            </a:r>
          </a:p>
          <a:p>
            <a:pPr eaLnBrk="0" hangingPunct="0">
              <a:defRPr/>
            </a:pPr>
            <a:endParaRPr lang="en-US" sz="2000" dirty="0"/>
          </a:p>
          <a:p>
            <a:pPr eaLnBrk="0" hangingPunct="0">
              <a:buFont typeface="Wingdings" pitchFamily="2" charset="2"/>
              <a:buChar char="Ø"/>
              <a:defRPr/>
            </a:pPr>
            <a:r>
              <a:rPr lang="en-US" sz="2000" dirty="0"/>
              <a:t>The printer retrieves these requests one by one for printing</a:t>
            </a:r>
          </a:p>
          <a:p>
            <a:pPr eaLnBrk="0" hangingPunct="0">
              <a:buFont typeface="Wingdings" pitchFamily="2" charset="2"/>
              <a:buChar char="Ø"/>
              <a:defRPr/>
            </a:pPr>
            <a:endParaRPr lang="en-US" sz="2000" dirty="0"/>
          </a:p>
          <a:p>
            <a:pPr eaLnBrk="0" hangingPunct="0">
              <a:buFont typeface="Wingdings" pitchFamily="2" charset="2"/>
              <a:buChar char="Ø"/>
              <a:defRPr/>
            </a:pPr>
            <a:r>
              <a:rPr lang="en-GB" sz="2000" dirty="0"/>
              <a:t>To carry out these operations, algorithm is followed</a:t>
            </a:r>
          </a:p>
          <a:p>
            <a:pPr marL="342900" indent="-342900" defTabSz="914400" eaLnBrk="0" hangingPunct="0">
              <a:lnSpc>
                <a:spcPct val="90000"/>
              </a:lnSpc>
              <a:spcBef>
                <a:spcPct val="20000"/>
              </a:spcBef>
              <a:buClr>
                <a:srgbClr val="003366"/>
              </a:buClr>
              <a:buFont typeface="Wingdings" pitchFamily="2" charset="2"/>
              <a:buNone/>
              <a:tabLst>
                <a:tab pos="687388" algn="l"/>
                <a:tab pos="1376363" algn="l"/>
                <a:tab pos="2063750" algn="l"/>
                <a:tab pos="2751138" algn="l"/>
                <a:tab pos="3440113" algn="l"/>
                <a:tab pos="4127500" algn="l"/>
                <a:tab pos="4814888" algn="l"/>
                <a:tab pos="5503863" algn="l"/>
                <a:tab pos="6191250" algn="l"/>
                <a:tab pos="6878638" algn="l"/>
                <a:tab pos="7567613" algn="l"/>
              </a:tabLst>
              <a:defRPr/>
            </a:pPr>
            <a:endParaRPr lang="en-GB" sz="2000" kern="0" dirty="0">
              <a:latin typeface="+mn-lt"/>
              <a:cs typeface="+mn-cs"/>
            </a:endParaRPr>
          </a:p>
          <a:p>
            <a:pPr eaLnBrk="0" hangingPunct="0">
              <a:lnSpc>
                <a:spcPct val="90000"/>
              </a:lnSpc>
              <a:buFont typeface="Wingdings" pitchFamily="2" charset="2"/>
              <a:buNone/>
              <a:tabLst>
                <a:tab pos="687388" algn="l"/>
                <a:tab pos="1376363" algn="l"/>
                <a:tab pos="2063750" algn="l"/>
                <a:tab pos="2751138" algn="l"/>
                <a:tab pos="3440113" algn="l"/>
                <a:tab pos="4127500" algn="l"/>
                <a:tab pos="4814888" algn="l"/>
                <a:tab pos="5503863" algn="l"/>
                <a:tab pos="6191250" algn="l"/>
                <a:tab pos="6878638" algn="l"/>
                <a:tab pos="7567613" algn="l"/>
              </a:tabLst>
              <a:defRPr/>
            </a:pPr>
            <a:r>
              <a:rPr lang="en-GB" sz="2400" dirty="0"/>
              <a:t>Questions on the scenario:</a:t>
            </a:r>
          </a:p>
          <a:p>
            <a:pPr lvl="1" eaLnBrk="0" hangingPunct="0">
              <a:lnSpc>
                <a:spcPct val="90000"/>
              </a:lnSpc>
              <a:buFont typeface="Wingdings" pitchFamily="2" charset="2"/>
              <a:buNone/>
              <a:tabLst>
                <a:tab pos="687388" algn="l"/>
                <a:tab pos="1376363" algn="l"/>
                <a:tab pos="2063750" algn="l"/>
                <a:tab pos="2751138" algn="l"/>
                <a:tab pos="3440113" algn="l"/>
                <a:tab pos="4127500" algn="l"/>
                <a:tab pos="4814888" algn="l"/>
                <a:tab pos="5503863" algn="l"/>
                <a:tab pos="6191250" algn="l"/>
                <a:tab pos="6878638" algn="l"/>
                <a:tab pos="7567613" algn="l"/>
              </a:tabLst>
              <a:defRPr/>
            </a:pPr>
            <a:r>
              <a:rPr lang="en-GB" sz="1800" dirty="0"/>
              <a:t>	</a:t>
            </a:r>
            <a:r>
              <a:rPr lang="en-GB" sz="2000" dirty="0"/>
              <a:t>1. How these requests are organised (stored) in the printer memory?</a:t>
            </a:r>
          </a:p>
          <a:p>
            <a:pPr lvl="1" eaLnBrk="0" hangingPunct="0">
              <a:lnSpc>
                <a:spcPct val="90000"/>
              </a:lnSpc>
              <a:buFont typeface="Wingdings" pitchFamily="2" charset="2"/>
              <a:buNone/>
              <a:tabLst>
                <a:tab pos="687388" algn="l"/>
                <a:tab pos="1376363" algn="l"/>
                <a:tab pos="2063750" algn="l"/>
                <a:tab pos="2751138" algn="l"/>
                <a:tab pos="3440113" algn="l"/>
                <a:tab pos="4127500" algn="l"/>
                <a:tab pos="4814888" algn="l"/>
                <a:tab pos="5503863" algn="l"/>
                <a:tab pos="6191250" algn="l"/>
                <a:tab pos="6878638" algn="l"/>
                <a:tab pos="7567613" algn="l"/>
              </a:tabLst>
              <a:defRPr/>
            </a:pPr>
            <a:r>
              <a:rPr lang="en-GB" sz="2000" dirty="0"/>
              <a:t>	2. Will the way of storing the requests make any impact on the performance of printing  operation?</a:t>
            </a:r>
          </a:p>
        </p:txBody>
      </p:sp>
      <p:sp>
        <p:nvSpPr>
          <p:cNvPr id="8" name="Title 1"/>
          <p:cNvSpPr>
            <a:spLocks noGrp="1"/>
          </p:cNvSpPr>
          <p:nvPr>
            <p:ph type="title"/>
          </p:nvPr>
        </p:nvSpPr>
        <p:spPr/>
        <p:txBody>
          <a:bodyPr/>
          <a:lstStyle/>
          <a:p>
            <a:pPr>
              <a:defRPr/>
            </a:pPr>
            <a:r>
              <a:rPr lang="en-GB" dirty="0" smtClean="0"/>
              <a:t>Data Structures – Introduction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blinds(horizontal)">
                                      <p:cBhvr>
                                        <p:cTn id="15" dur="500"/>
                                        <p:tgtEl>
                                          <p:spTgt spid="5">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
                                            <p:txEl>
                                              <p:pRg st="5" end="5"/>
                                            </p:txEl>
                                          </p:spTgt>
                                        </p:tgtEl>
                                        <p:attrNameLst>
                                          <p:attrName>style.visibility</p:attrName>
                                        </p:attrNameLst>
                                      </p:cBhvr>
                                      <p:to>
                                        <p:strVal val="visible"/>
                                      </p:to>
                                    </p:set>
                                    <p:animEffect transition="in" filter="blinds(horizontal)">
                                      <p:cBhvr>
                                        <p:cTn id="18" dur="500"/>
                                        <p:tgtEl>
                                          <p:spTgt spid="5">
                                            <p:txEl>
                                              <p:pRg st="5" end="5"/>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animEffect transition="in" filter="blinds(horizontal)">
                                      <p:cBhvr>
                                        <p:cTn id="21" dur="500"/>
                                        <p:tgtEl>
                                          <p:spTgt spid="5">
                                            <p:txEl>
                                              <p:pRg st="7" end="7"/>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5">
                                            <p:txEl>
                                              <p:pRg st="9" end="9"/>
                                            </p:txEl>
                                          </p:spTgt>
                                        </p:tgtEl>
                                        <p:attrNameLst>
                                          <p:attrName>style.visibility</p:attrName>
                                        </p:attrNameLst>
                                      </p:cBhvr>
                                      <p:to>
                                        <p:strVal val="visible"/>
                                      </p:to>
                                    </p:set>
                                    <p:animEffect transition="in" filter="blinds(horizontal)">
                                      <p:cBhvr>
                                        <p:cTn id="26" dur="500"/>
                                        <p:tgtEl>
                                          <p:spTgt spid="5">
                                            <p:txEl>
                                              <p:pRg st="9" end="9"/>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animEffect transition="in" filter="blinds(horizontal)">
                                      <p:cBhvr>
                                        <p:cTn id="29" dur="500"/>
                                        <p:tgtEl>
                                          <p:spTgt spid="5">
                                            <p:txEl>
                                              <p:pRg st="10" end="10"/>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5">
                                            <p:txEl>
                                              <p:pRg st="11" end="11"/>
                                            </p:txEl>
                                          </p:spTgt>
                                        </p:tgtEl>
                                        <p:attrNameLst>
                                          <p:attrName>style.visibility</p:attrName>
                                        </p:attrNameLst>
                                      </p:cBhvr>
                                      <p:to>
                                        <p:strVal val="visible"/>
                                      </p:to>
                                    </p:set>
                                    <p:animEffect transition="in" filter="blinds(horizontal)">
                                      <p:cBhvr>
                                        <p:cTn id="32"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GB" dirty="0" smtClean="0"/>
              <a:t>Data Structures – Introduction </a:t>
            </a:r>
            <a:endParaRPr lang="en-US" dirty="0"/>
          </a:p>
        </p:txBody>
      </p:sp>
      <p:sp>
        <p:nvSpPr>
          <p:cNvPr id="15363" name="Content Placeholder 2"/>
          <p:cNvSpPr>
            <a:spLocks noGrp="1"/>
          </p:cNvSpPr>
          <p:nvPr>
            <p:ph idx="1"/>
          </p:nvPr>
        </p:nvSpPr>
        <p:spPr>
          <a:xfrm>
            <a:off x="330200" y="1066800"/>
            <a:ext cx="8915400" cy="4881563"/>
          </a:xfrm>
        </p:spPr>
        <p:txBody>
          <a:bodyPr/>
          <a:lstStyle/>
          <a:p>
            <a:pPr>
              <a:buFont typeface="Wingdings" pitchFamily="2" charset="2"/>
              <a:buNone/>
            </a:pPr>
            <a:r>
              <a:rPr lang="en-US" sz="2400" smtClean="0"/>
              <a:t>Now</a:t>
            </a:r>
          </a:p>
          <a:p>
            <a:pPr>
              <a:buFont typeface="Wingdings" pitchFamily="2" charset="2"/>
              <a:buNone/>
            </a:pPr>
            <a:endParaRPr lang="en-US" sz="2400" smtClean="0"/>
          </a:p>
          <a:p>
            <a:pPr>
              <a:buFont typeface="Wingdings" pitchFamily="2" charset="2"/>
              <a:buNone/>
            </a:pPr>
            <a:r>
              <a:rPr lang="en-US" sz="2400" smtClean="0"/>
              <a:t>What do you think?</a:t>
            </a:r>
          </a:p>
          <a:p>
            <a:pPr>
              <a:buFont typeface="Wingdings" pitchFamily="2" charset="2"/>
              <a:buNone/>
            </a:pPr>
            <a:r>
              <a:rPr lang="en-US" sz="2400" smtClean="0"/>
              <a:t>What is needed to solve a problem?</a:t>
            </a:r>
          </a:p>
          <a:p>
            <a:pPr>
              <a:buFont typeface="Wingdings" pitchFamily="2" charset="2"/>
              <a:buNone/>
            </a:pPr>
            <a:endParaRPr lang="en-US" sz="2400" smtClean="0"/>
          </a:p>
          <a:p>
            <a:pPr>
              <a:buFont typeface="Wingdings" pitchFamily="2" charset="2"/>
              <a:buNone/>
            </a:pPr>
            <a:r>
              <a:rPr lang="en-US" sz="2400" smtClean="0"/>
              <a:t>Is it only the selection of optimized algorithm?</a:t>
            </a:r>
          </a:p>
          <a:p>
            <a:pPr>
              <a:buFont typeface="Wingdings" pitchFamily="2" charset="2"/>
              <a:buNone/>
            </a:pPr>
            <a:endParaRPr lang="en-US" sz="2400" smtClean="0"/>
          </a:p>
          <a:p>
            <a:pPr>
              <a:buFont typeface="Wingdings" pitchFamily="2" charset="2"/>
              <a:buNone/>
            </a:pPr>
            <a:r>
              <a:rPr lang="en-US" sz="2400" smtClean="0"/>
              <a:t>NO!</a:t>
            </a:r>
          </a:p>
          <a:p>
            <a:pPr>
              <a:buFont typeface="Wingdings" pitchFamily="2" charset="2"/>
              <a:buNone/>
            </a:pPr>
            <a:endParaRPr lang="en-US" sz="2400" smtClean="0"/>
          </a:p>
          <a:p>
            <a:pPr>
              <a:buFont typeface="Wingdings" pitchFamily="2" charset="2"/>
              <a:buNone/>
            </a:pPr>
            <a:r>
              <a:rPr lang="en-US" sz="2400" smtClean="0"/>
              <a:t>What else?</a:t>
            </a:r>
          </a:p>
        </p:txBody>
      </p:sp>
      <p:sp>
        <p:nvSpPr>
          <p:cNvPr id="4" name="Slide Number Placeholder 3"/>
          <p:cNvSpPr>
            <a:spLocks noGrp="1"/>
          </p:cNvSpPr>
          <p:nvPr>
            <p:ph type="sldNum" sz="quarter" idx="10"/>
          </p:nvPr>
        </p:nvSpPr>
        <p:spPr/>
        <p:txBody>
          <a:bodyPr/>
          <a:lstStyle/>
          <a:p>
            <a:pPr>
              <a:defRPr/>
            </a:pPr>
            <a:fld id="{B460670A-E0CA-47D1-930B-D3F10F7A5899}" type="slidenum">
              <a:rPr lang="en-US" smtClean="0"/>
              <a:pPr>
                <a:defRPr/>
              </a:pPr>
              <a:t>9</a:t>
            </a:fld>
            <a:endParaRPr lang="en-US"/>
          </a:p>
        </p:txBody>
      </p:sp>
      <p:pic>
        <p:nvPicPr>
          <p:cNvPr id="5" name="Content Placeholder 45" descr="data.bmp"/>
          <p:cNvPicPr>
            <a:picLocks noChangeAspect="1"/>
          </p:cNvPicPr>
          <p:nvPr/>
        </p:nvPicPr>
        <p:blipFill>
          <a:blip r:embed="rId3"/>
          <a:stretch>
            <a:fillRect/>
          </a:stretch>
        </p:blipFill>
        <p:spPr bwMode="auto">
          <a:xfrm rot="19567600">
            <a:off x="6014998" y="368987"/>
            <a:ext cx="2105575" cy="1705690"/>
          </a:xfrm>
          <a:prstGeom prst="ellipse">
            <a:avLst/>
          </a:prstGeom>
          <a:noFill/>
          <a:ln w="9525">
            <a:noFill/>
            <a:miter lim="800000"/>
            <a:headEnd/>
            <a:tailEnd/>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blinds(horizontal)">
                                      <p:cBhvr>
                                        <p:cTn id="7" dur="500"/>
                                        <p:tgtEl>
                                          <p:spTgt spid="1536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5363">
                                            <p:txEl>
                                              <p:pRg st="2" end="2"/>
                                            </p:txEl>
                                          </p:spTgt>
                                        </p:tgtEl>
                                        <p:attrNameLst>
                                          <p:attrName>style.visibility</p:attrName>
                                        </p:attrNameLst>
                                      </p:cBhvr>
                                      <p:to>
                                        <p:strVal val="visible"/>
                                      </p:to>
                                    </p:set>
                                    <p:animEffect transition="in" filter="blinds(horizontal)">
                                      <p:cBhvr>
                                        <p:cTn id="10" dur="500"/>
                                        <p:tgtEl>
                                          <p:spTgt spid="1536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5363">
                                            <p:txEl>
                                              <p:pRg st="3" end="3"/>
                                            </p:txEl>
                                          </p:spTgt>
                                        </p:tgtEl>
                                        <p:attrNameLst>
                                          <p:attrName>style.visibility</p:attrName>
                                        </p:attrNameLst>
                                      </p:cBhvr>
                                      <p:to>
                                        <p:strVal val="visible"/>
                                      </p:to>
                                    </p:set>
                                    <p:animEffect transition="in" filter="blinds(horizontal)">
                                      <p:cBhvr>
                                        <p:cTn id="13" dur="500"/>
                                        <p:tgtEl>
                                          <p:spTgt spid="1536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5363">
                                            <p:txEl>
                                              <p:pRg st="5" end="5"/>
                                            </p:txEl>
                                          </p:spTgt>
                                        </p:tgtEl>
                                        <p:attrNameLst>
                                          <p:attrName>style.visibility</p:attrName>
                                        </p:attrNameLst>
                                      </p:cBhvr>
                                      <p:to>
                                        <p:strVal val="visible"/>
                                      </p:to>
                                    </p:set>
                                    <p:animEffect transition="in" filter="blinds(horizontal)">
                                      <p:cBhvr>
                                        <p:cTn id="18" dur="500"/>
                                        <p:tgtEl>
                                          <p:spTgt spid="1536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5363">
                                            <p:txEl>
                                              <p:pRg st="7" end="7"/>
                                            </p:txEl>
                                          </p:spTgt>
                                        </p:tgtEl>
                                        <p:attrNameLst>
                                          <p:attrName>style.visibility</p:attrName>
                                        </p:attrNameLst>
                                      </p:cBhvr>
                                      <p:to>
                                        <p:strVal val="visible"/>
                                      </p:to>
                                    </p:set>
                                    <p:animEffect transition="in" filter="blinds(horizontal)">
                                      <p:cBhvr>
                                        <p:cTn id="23" dur="500"/>
                                        <p:tgtEl>
                                          <p:spTgt spid="15363">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5363">
                                            <p:txEl>
                                              <p:pRg st="9" end="9"/>
                                            </p:txEl>
                                          </p:spTgt>
                                        </p:tgtEl>
                                        <p:attrNameLst>
                                          <p:attrName>style.visibility</p:attrName>
                                        </p:attrNameLst>
                                      </p:cBhvr>
                                      <p:to>
                                        <p:strVal val="visible"/>
                                      </p:to>
                                    </p:set>
                                    <p:animEffect transition="in" filter="blinds(horizontal)">
                                      <p:cBhvr>
                                        <p:cTn id="28" dur="500"/>
                                        <p:tgtEl>
                                          <p:spTgt spid="1536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868363" rtl="0" eaLnBrk="0" fontAlgn="base" latinLnBrk="0" hangingPunct="0">
          <a:lnSpc>
            <a:spcPct val="100000"/>
          </a:lnSpc>
          <a:spcBef>
            <a:spcPct val="0"/>
          </a:spcBef>
          <a:spcAft>
            <a:spcPct val="0"/>
          </a:spcAft>
          <a:buClrTx/>
          <a:buSzTx/>
          <a:buFontTx/>
          <a:buNone/>
          <a:tabLst/>
          <a:defRPr kumimoji="0" lang="en-GB" sz="1700" b="0" i="0" u="none" strike="noStrike" cap="none" normalizeH="0" baseline="0" smtClean="0">
            <a:ln>
              <a:noFill/>
            </a:ln>
            <a:solidFill>
              <a:schemeClr val="tx1"/>
            </a:solidFill>
            <a:effectLst/>
            <a:latin typeface="Arial" charset="0"/>
          </a:defRPr>
        </a:defPPr>
      </a:lstStyle>
    </a:spDef>
    <a:lnDef>
      <a:spPr bwMode="auto">
        <a:ln>
          <a:headEnd type="none" w="med" len="med"/>
          <a:tailEnd type="arrow"/>
        </a:ln>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Slides_Introduction to OOP using C++_PART I _LA83_LC_04</Template>
  <TotalTime>6142</TotalTime>
  <Words>3136</Words>
  <Application>Microsoft Office PowerPoint</Application>
  <PresentationFormat>A4 Paper (210x297 mm)</PresentationFormat>
  <Paragraphs>459</Paragraphs>
  <Slides>43</Slides>
  <Notes>27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45" baseType="lpstr">
      <vt:lpstr>Custom Design</vt:lpstr>
      <vt:lpstr>Package</vt:lpstr>
      <vt:lpstr> Programming Practices – Day 5 </vt:lpstr>
      <vt:lpstr>General Guideline</vt:lpstr>
      <vt:lpstr>Confidential Information</vt:lpstr>
      <vt:lpstr>Recap of day 4</vt:lpstr>
      <vt:lpstr>Session Plan – Day 5</vt:lpstr>
      <vt:lpstr>Data Structures </vt:lpstr>
      <vt:lpstr>Data Structures – Introduction  </vt:lpstr>
      <vt:lpstr>Data Structures – Introduction </vt:lpstr>
      <vt:lpstr>Data Structures – Introduction </vt:lpstr>
      <vt:lpstr>Data Structures – Introduction </vt:lpstr>
      <vt:lpstr>Data Structures – Introduction </vt:lpstr>
      <vt:lpstr>Data Structures – Introduction </vt:lpstr>
      <vt:lpstr>Common Data Structures</vt:lpstr>
      <vt:lpstr>Stack (1 of 3)</vt:lpstr>
      <vt:lpstr>Stack (2 of 3)</vt:lpstr>
      <vt:lpstr>Stack (3 of 3)</vt:lpstr>
      <vt:lpstr>Stack Implementation using Arrays(1 of 5)</vt:lpstr>
      <vt:lpstr>Stack Implementation using Arrays(2 of 5)</vt:lpstr>
      <vt:lpstr>Stack Implementation using Arrays(3 of 5)</vt:lpstr>
      <vt:lpstr>Stack Implementation using Arrays(4 of 5)</vt:lpstr>
      <vt:lpstr>Stack Implementation using Arrays(5 of 5)</vt:lpstr>
      <vt:lpstr>Searching and Sorting Methods</vt:lpstr>
      <vt:lpstr>Slide 23</vt:lpstr>
      <vt:lpstr>Slide 24</vt:lpstr>
      <vt:lpstr>Slide 25</vt:lpstr>
      <vt:lpstr>Slide 26</vt:lpstr>
      <vt:lpstr>Bubble Sort  Example (1 of 3)</vt:lpstr>
      <vt:lpstr>Bubble Sort  Example (2 of 3)</vt:lpstr>
      <vt:lpstr>Bubble Sort  Example (3 of 3)</vt:lpstr>
      <vt:lpstr>Linear Search</vt:lpstr>
      <vt:lpstr>Linear Search Flowchart</vt:lpstr>
      <vt:lpstr>Slide 32</vt:lpstr>
      <vt:lpstr>Slide 33</vt:lpstr>
      <vt:lpstr>Binary Search Flowchart</vt:lpstr>
      <vt:lpstr>Binary Search Example (1 of 6)</vt:lpstr>
      <vt:lpstr>Binary Search Example (2 of 6)</vt:lpstr>
      <vt:lpstr>Binary Search Example (3 of 6)</vt:lpstr>
      <vt:lpstr>Binary Search Example (4 of 6)</vt:lpstr>
      <vt:lpstr>Binary Search Example (5 of 6)</vt:lpstr>
      <vt:lpstr>Binary Search Example (6 of 6)</vt:lpstr>
      <vt:lpstr>Comparison of Linear and Binary Search</vt:lpstr>
      <vt:lpstr>Summary</vt:lpstr>
      <vt:lpstr>Slide 43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PST-Day2</dc:title>
  <dc:subject>Problem Solving Techniques</dc:subject>
  <dc:creator>Kshitiz Jain</dc:creator>
  <cp:lastModifiedBy>vijaykumar_dani</cp:lastModifiedBy>
  <cp:revision>195</cp:revision>
  <dcterms:modified xsi:type="dcterms:W3CDTF">2010-07-15T07:01:21Z</dcterms:modified>
  <cp:category>Problem Technique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 Number">
    <vt:r8>4</vt:r8>
  </property>
</Properties>
</file>